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ags/tag1.xml" ContentType="application/vnd.openxmlformats-officedocument.presentationml.tags+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827" r:id="rId2"/>
  </p:sldMasterIdLst>
  <p:notesMasterIdLst>
    <p:notesMasterId r:id="rId158"/>
  </p:notesMasterIdLst>
  <p:sldIdLst>
    <p:sldId id="546" r:id="rId3"/>
    <p:sldId id="534" r:id="rId4"/>
    <p:sldId id="258" r:id="rId5"/>
    <p:sldId id="547" r:id="rId6"/>
    <p:sldId id="535" r:id="rId7"/>
    <p:sldId id="551" r:id="rId8"/>
    <p:sldId id="262" r:id="rId9"/>
    <p:sldId id="533" r:id="rId10"/>
    <p:sldId id="452" r:id="rId11"/>
    <p:sldId id="548" r:id="rId12"/>
    <p:sldId id="536" r:id="rId13"/>
    <p:sldId id="537" r:id="rId14"/>
    <p:sldId id="578" r:id="rId15"/>
    <p:sldId id="539" r:id="rId16"/>
    <p:sldId id="540" r:id="rId17"/>
    <p:sldId id="541" r:id="rId18"/>
    <p:sldId id="581" r:id="rId19"/>
    <p:sldId id="543" r:id="rId20"/>
    <p:sldId id="549" r:id="rId21"/>
    <p:sldId id="455" r:id="rId22"/>
    <p:sldId id="456" r:id="rId23"/>
    <p:sldId id="550" r:id="rId24"/>
    <p:sldId id="544" r:id="rId25"/>
    <p:sldId id="281" r:id="rId26"/>
    <p:sldId id="450" r:id="rId27"/>
    <p:sldId id="509" r:id="rId28"/>
    <p:sldId id="531" r:id="rId29"/>
    <p:sldId id="577" r:id="rId30"/>
    <p:sldId id="497" r:id="rId31"/>
    <p:sldId id="284" r:id="rId32"/>
    <p:sldId id="439" r:id="rId33"/>
    <p:sldId id="286" r:id="rId34"/>
    <p:sldId id="287" r:id="rId35"/>
    <p:sldId id="288" r:id="rId36"/>
    <p:sldId id="387" r:id="rId37"/>
    <p:sldId id="511" r:id="rId38"/>
    <p:sldId id="289" r:id="rId39"/>
    <p:sldId id="290" r:id="rId40"/>
    <p:sldId id="291" r:id="rId41"/>
    <p:sldId id="392" r:id="rId42"/>
    <p:sldId id="336" r:id="rId43"/>
    <p:sldId id="337" r:id="rId44"/>
    <p:sldId id="338" r:id="rId45"/>
    <p:sldId id="339" r:id="rId46"/>
    <p:sldId id="340" r:id="rId47"/>
    <p:sldId id="341" r:id="rId48"/>
    <p:sldId id="342" r:id="rId49"/>
    <p:sldId id="401" r:id="rId50"/>
    <p:sldId id="402" r:id="rId51"/>
    <p:sldId id="482" r:id="rId52"/>
    <p:sldId id="582" r:id="rId53"/>
    <p:sldId id="297" r:id="rId54"/>
    <p:sldId id="298" r:id="rId55"/>
    <p:sldId id="299" r:id="rId56"/>
    <p:sldId id="300" r:id="rId57"/>
    <p:sldId id="464" r:id="rId58"/>
    <p:sldId id="468" r:id="rId59"/>
    <p:sldId id="512" r:id="rId60"/>
    <p:sldId id="294" r:id="rId61"/>
    <p:sldId id="295" r:id="rId62"/>
    <p:sldId id="296" r:id="rId63"/>
    <p:sldId id="301" r:id="rId64"/>
    <p:sldId id="433" r:id="rId65"/>
    <p:sldId id="304" r:id="rId66"/>
    <p:sldId id="525" r:id="rId67"/>
    <p:sldId id="528" r:id="rId68"/>
    <p:sldId id="529" r:id="rId69"/>
    <p:sldId id="530" r:id="rId70"/>
    <p:sldId id="513" r:id="rId71"/>
    <p:sldId id="385" r:id="rId72"/>
    <p:sldId id="386" r:id="rId73"/>
    <p:sldId id="399" r:id="rId74"/>
    <p:sldId id="311" r:id="rId75"/>
    <p:sldId id="312" r:id="rId76"/>
    <p:sldId id="400" r:id="rId77"/>
    <p:sldId id="469" r:id="rId78"/>
    <p:sldId id="466" r:id="rId79"/>
    <p:sldId id="315" r:id="rId80"/>
    <p:sldId id="316" r:id="rId81"/>
    <p:sldId id="317" r:id="rId82"/>
    <p:sldId id="318" r:id="rId83"/>
    <p:sldId id="480" r:id="rId84"/>
    <p:sldId id="321" r:id="rId85"/>
    <p:sldId id="322" r:id="rId86"/>
    <p:sldId id="323" r:id="rId87"/>
    <p:sldId id="324" r:id="rId88"/>
    <p:sldId id="325" r:id="rId89"/>
    <p:sldId id="470" r:id="rId90"/>
    <p:sldId id="612" r:id="rId91"/>
    <p:sldId id="326" r:id="rId92"/>
    <p:sldId id="327" r:id="rId93"/>
    <p:sldId id="357" r:id="rId94"/>
    <p:sldId id="358" r:id="rId95"/>
    <p:sldId id="328" r:id="rId96"/>
    <p:sldId id="329" r:id="rId97"/>
    <p:sldId id="330" r:id="rId98"/>
    <p:sldId id="331" r:id="rId99"/>
    <p:sldId id="332" r:id="rId100"/>
    <p:sldId id="333" r:id="rId101"/>
    <p:sldId id="334" r:id="rId102"/>
    <p:sldId id="335" r:id="rId103"/>
    <p:sldId id="583" r:id="rId104"/>
    <p:sldId id="584" r:id="rId105"/>
    <p:sldId id="585" r:id="rId106"/>
    <p:sldId id="586" r:id="rId107"/>
    <p:sldId id="587" r:id="rId108"/>
    <p:sldId id="588" r:id="rId109"/>
    <p:sldId id="589" r:id="rId110"/>
    <p:sldId id="590" r:id="rId111"/>
    <p:sldId id="591" r:id="rId112"/>
    <p:sldId id="592" r:id="rId113"/>
    <p:sldId id="593" r:id="rId114"/>
    <p:sldId id="594" r:id="rId115"/>
    <p:sldId id="595" r:id="rId116"/>
    <p:sldId id="596" r:id="rId117"/>
    <p:sldId id="597" r:id="rId118"/>
    <p:sldId id="610" r:id="rId119"/>
    <p:sldId id="611" r:id="rId120"/>
    <p:sldId id="354" r:id="rId121"/>
    <p:sldId id="355" r:id="rId122"/>
    <p:sldId id="356" r:id="rId123"/>
    <p:sldId id="613" r:id="rId124"/>
    <p:sldId id="616" r:id="rId125"/>
    <p:sldId id="617" r:id="rId126"/>
    <p:sldId id="598" r:id="rId127"/>
    <p:sldId id="599" r:id="rId128"/>
    <p:sldId id="600" r:id="rId129"/>
    <p:sldId id="601" r:id="rId130"/>
    <p:sldId id="602" r:id="rId131"/>
    <p:sldId id="603" r:id="rId132"/>
    <p:sldId id="609" r:id="rId133"/>
    <p:sldId id="604" r:id="rId134"/>
    <p:sldId id="366" r:id="rId135"/>
    <p:sldId id="605" r:id="rId136"/>
    <p:sldId id="606" r:id="rId137"/>
    <p:sldId id="371" r:id="rId138"/>
    <p:sldId id="372" r:id="rId139"/>
    <p:sldId id="373" r:id="rId140"/>
    <p:sldId id="374" r:id="rId141"/>
    <p:sldId id="375" r:id="rId142"/>
    <p:sldId id="376" r:id="rId143"/>
    <p:sldId id="404" r:id="rId144"/>
    <p:sldId id="515" r:id="rId145"/>
    <p:sldId id="618" r:id="rId146"/>
    <p:sldId id="406" r:id="rId147"/>
    <p:sldId id="417" r:id="rId148"/>
    <p:sldId id="377" r:id="rId149"/>
    <p:sldId id="378" r:id="rId150"/>
    <p:sldId id="379" r:id="rId151"/>
    <p:sldId id="519" r:id="rId152"/>
    <p:sldId id="380" r:id="rId153"/>
    <p:sldId id="485" r:id="rId154"/>
    <p:sldId id="615" r:id="rId155"/>
    <p:sldId id="614" r:id="rId156"/>
    <p:sldId id="405" r:id="rId157"/>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546"/>
            <p14:sldId id="534"/>
            <p14:sldId id="258"/>
            <p14:sldId id="547"/>
            <p14:sldId id="535"/>
            <p14:sldId id="551"/>
            <p14:sldId id="262"/>
            <p14:sldId id="533"/>
            <p14:sldId id="452"/>
            <p14:sldId id="548"/>
            <p14:sldId id="536"/>
            <p14:sldId id="537"/>
            <p14:sldId id="578"/>
            <p14:sldId id="539"/>
            <p14:sldId id="540"/>
            <p14:sldId id="541"/>
            <p14:sldId id="581"/>
            <p14:sldId id="543"/>
            <p14:sldId id="549"/>
            <p14:sldId id="455"/>
            <p14:sldId id="456"/>
            <p14:sldId id="550"/>
            <p14:sldId id="544"/>
            <p14:sldId id="281"/>
            <p14:sldId id="450"/>
            <p14:sldId id="509"/>
            <p14:sldId id="531"/>
            <p14:sldId id="577"/>
            <p14:sldId id="497"/>
            <p14:sldId id="284"/>
            <p14:sldId id="439"/>
            <p14:sldId id="286"/>
            <p14:sldId id="287"/>
            <p14:sldId id="288"/>
            <p14:sldId id="387"/>
            <p14:sldId id="511"/>
            <p14:sldId id="289"/>
            <p14:sldId id="290"/>
            <p14:sldId id="291"/>
            <p14:sldId id="392"/>
            <p14:sldId id="336"/>
            <p14:sldId id="337"/>
            <p14:sldId id="338"/>
            <p14:sldId id="339"/>
            <p14:sldId id="340"/>
            <p14:sldId id="341"/>
            <p14:sldId id="342"/>
            <p14:sldId id="401"/>
            <p14:sldId id="402"/>
            <p14:sldId id="482"/>
            <p14:sldId id="582"/>
            <p14:sldId id="297"/>
            <p14:sldId id="298"/>
            <p14:sldId id="299"/>
            <p14:sldId id="300"/>
            <p14:sldId id="464"/>
            <p14:sldId id="468"/>
            <p14:sldId id="512"/>
            <p14:sldId id="294"/>
            <p14:sldId id="295"/>
            <p14:sldId id="296"/>
            <p14:sldId id="301"/>
            <p14:sldId id="433"/>
            <p14:sldId id="304"/>
            <p14:sldId id="525"/>
            <p14:sldId id="528"/>
            <p14:sldId id="529"/>
            <p14:sldId id="530"/>
            <p14:sldId id="513"/>
            <p14:sldId id="385"/>
            <p14:sldId id="386"/>
            <p14:sldId id="399"/>
            <p14:sldId id="311"/>
            <p14:sldId id="312"/>
            <p14:sldId id="400"/>
            <p14:sldId id="469"/>
            <p14:sldId id="466"/>
            <p14:sldId id="315"/>
            <p14:sldId id="316"/>
            <p14:sldId id="317"/>
            <p14:sldId id="318"/>
            <p14:sldId id="480"/>
            <p14:sldId id="321"/>
            <p14:sldId id="322"/>
            <p14:sldId id="323"/>
            <p14:sldId id="324"/>
            <p14:sldId id="325"/>
            <p14:sldId id="470"/>
            <p14:sldId id="612"/>
            <p14:sldId id="326"/>
            <p14:sldId id="327"/>
            <p14:sldId id="357"/>
            <p14:sldId id="358"/>
            <p14:sldId id="328"/>
            <p14:sldId id="329"/>
            <p14:sldId id="330"/>
            <p14:sldId id="331"/>
            <p14:sldId id="332"/>
            <p14:sldId id="333"/>
            <p14:sldId id="334"/>
            <p14:sldId id="335"/>
            <p14:sldId id="583"/>
            <p14:sldId id="584"/>
            <p14:sldId id="585"/>
            <p14:sldId id="586"/>
            <p14:sldId id="587"/>
            <p14:sldId id="588"/>
            <p14:sldId id="589"/>
            <p14:sldId id="590"/>
            <p14:sldId id="591"/>
            <p14:sldId id="592"/>
            <p14:sldId id="593"/>
            <p14:sldId id="594"/>
            <p14:sldId id="595"/>
            <p14:sldId id="596"/>
            <p14:sldId id="597"/>
            <p14:sldId id="610"/>
            <p14:sldId id="611"/>
            <p14:sldId id="354"/>
            <p14:sldId id="355"/>
            <p14:sldId id="356"/>
            <p14:sldId id="613"/>
            <p14:sldId id="616"/>
            <p14:sldId id="617"/>
            <p14:sldId id="598"/>
            <p14:sldId id="599"/>
            <p14:sldId id="600"/>
            <p14:sldId id="601"/>
            <p14:sldId id="602"/>
            <p14:sldId id="603"/>
            <p14:sldId id="609"/>
            <p14:sldId id="604"/>
            <p14:sldId id="366"/>
            <p14:sldId id="605"/>
            <p14:sldId id="606"/>
            <p14:sldId id="371"/>
            <p14:sldId id="372"/>
            <p14:sldId id="373"/>
            <p14:sldId id="374"/>
            <p14:sldId id="375"/>
            <p14:sldId id="376"/>
            <p14:sldId id="404"/>
            <p14:sldId id="515"/>
            <p14:sldId id="618"/>
            <p14:sldId id="406"/>
            <p14:sldId id="417"/>
            <p14:sldId id="377"/>
            <p14:sldId id="378"/>
            <p14:sldId id="379"/>
            <p14:sldId id="519"/>
            <p14:sldId id="380"/>
            <p14:sldId id="485"/>
            <p14:sldId id="615"/>
            <p14:sldId id="614"/>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16"/>
    <p:restoredTop sz="96966" autoAdjust="0"/>
  </p:normalViewPr>
  <p:slideViewPr>
    <p:cSldViewPr snapToGrid="0" snapToObjects="1">
      <p:cViewPr varScale="1">
        <p:scale>
          <a:sx n="152" d="100"/>
          <a:sy n="152" d="100"/>
        </p:scale>
        <p:origin x="656" y="192"/>
      </p:cViewPr>
      <p:guideLst>
        <p:guide orient="horz" pos="744"/>
        <p:guide pos="1872"/>
        <p:guide pos="4176"/>
        <p:guide pos="5496"/>
        <p:guide orient="horz" pos="1224"/>
        <p:guide orient="horz" pos="3624"/>
        <p:guide orient="horz" pos="2040"/>
      </p:guideLst>
    </p:cSldViewPr>
  </p:slideViewPr>
  <p:outlineViewPr>
    <p:cViewPr>
      <p:scale>
        <a:sx n="33" d="100"/>
        <a:sy n="33" d="100"/>
      </p:scale>
      <p:origin x="0" y="-26528"/>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commentAuthors" Target="commentAuthor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presProps" Target="presProp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slide" Target="slides/slide15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tableStyles" Target="tableStyle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microsoft.com/office/2018/10/relationships/authors" Target="authors.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2/2/26</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349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63</a:t>
            </a:fld>
            <a:endParaRPr lang="en-US" dirty="0"/>
          </a:p>
        </p:txBody>
      </p:sp>
    </p:spTree>
    <p:extLst>
      <p:ext uri="{BB962C8B-B14F-4D97-AF65-F5344CB8AC3E}">
        <p14:creationId xmlns:p14="http://schemas.microsoft.com/office/powerpoint/2010/main" val="354700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B881A003-182F-D143-B0BC-6A5A147A7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474" name="Notes Placeholder 2">
            <a:extLst>
              <a:ext uri="{FF2B5EF4-FFF2-40B4-BE49-F238E27FC236}">
                <a16:creationId xmlns:a16="http://schemas.microsoft.com/office/drawing/2014/main" id="{1C52B67C-2E7F-5240-B737-7E350D6A9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1E7A2378-1CFC-C04C-8330-780B1A9090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79</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92</a:t>
            </a:fld>
            <a:endParaRPr lang="en-US" dirty="0"/>
          </a:p>
        </p:txBody>
      </p:sp>
    </p:spTree>
    <p:extLst>
      <p:ext uri="{BB962C8B-B14F-4D97-AF65-F5344CB8AC3E}">
        <p14:creationId xmlns:p14="http://schemas.microsoft.com/office/powerpoint/2010/main" val="203355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109</a:t>
            </a:fld>
            <a:endParaRPr lang="en-US" dirty="0"/>
          </a:p>
        </p:txBody>
      </p:sp>
    </p:spTree>
    <p:extLst>
      <p:ext uri="{BB962C8B-B14F-4D97-AF65-F5344CB8AC3E}">
        <p14:creationId xmlns:p14="http://schemas.microsoft.com/office/powerpoint/2010/main" val="33053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110</a:t>
            </a:fld>
            <a:endParaRPr lang="en-US" dirty="0"/>
          </a:p>
        </p:txBody>
      </p:sp>
    </p:spTree>
    <p:extLst>
      <p:ext uri="{BB962C8B-B14F-4D97-AF65-F5344CB8AC3E}">
        <p14:creationId xmlns:p14="http://schemas.microsoft.com/office/powerpoint/2010/main" val="235107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111</a:t>
            </a:fld>
            <a:endParaRPr lang="en-US" dirty="0"/>
          </a:p>
        </p:txBody>
      </p:sp>
    </p:spTree>
    <p:extLst>
      <p:ext uri="{BB962C8B-B14F-4D97-AF65-F5344CB8AC3E}">
        <p14:creationId xmlns:p14="http://schemas.microsoft.com/office/powerpoint/2010/main" val="1301348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124</a:t>
            </a:fld>
            <a:endParaRPr lang="en-US" dirty="0"/>
          </a:p>
        </p:txBody>
      </p:sp>
    </p:spTree>
    <p:extLst>
      <p:ext uri="{BB962C8B-B14F-4D97-AF65-F5344CB8AC3E}">
        <p14:creationId xmlns:p14="http://schemas.microsoft.com/office/powerpoint/2010/main" val="30048813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142</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143</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A4A9C-3749-E20C-2E19-EC901E25B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5A371-2BD3-47A9-AFA9-4F1FCE35EBA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E2ED68E-8D75-5BB3-297B-4D4C8129BF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30553C-F07F-E91B-C3D1-36287A82F2DE}"/>
              </a:ext>
            </a:extLst>
          </p:cNvPr>
          <p:cNvSpPr>
            <a:spLocks noGrp="1"/>
          </p:cNvSpPr>
          <p:nvPr>
            <p:ph type="sldNum" sz="quarter" idx="5"/>
          </p:nvPr>
        </p:nvSpPr>
        <p:spPr/>
        <p:txBody>
          <a:bodyPr/>
          <a:lstStyle/>
          <a:p>
            <a:pPr>
              <a:defRPr/>
            </a:pPr>
            <a:fld id="{148E93DF-EC4A-7C45-AB6A-FC63BC432F2F}" type="slidenum">
              <a:rPr lang="en-US"/>
              <a:pPr>
                <a:defRPr/>
              </a:pPr>
              <a:t>144</a:t>
            </a:fld>
            <a:endParaRPr lang="en-US" dirty="0"/>
          </a:p>
        </p:txBody>
      </p:sp>
    </p:spTree>
    <p:extLst>
      <p:ext uri="{BB962C8B-B14F-4D97-AF65-F5344CB8AC3E}">
        <p14:creationId xmlns:p14="http://schemas.microsoft.com/office/powerpoint/2010/main" val="3207986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9619170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148</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14</a:t>
            </a:fld>
            <a:endParaRPr lang="en-US" altLang="en-US" dirty="0"/>
          </a:p>
        </p:txBody>
      </p:sp>
    </p:spTree>
    <p:extLst>
      <p:ext uri="{BB962C8B-B14F-4D97-AF65-F5344CB8AC3E}">
        <p14:creationId xmlns:p14="http://schemas.microsoft.com/office/powerpoint/2010/main" val="1308818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15</a:t>
            </a:fld>
            <a:endParaRPr lang="en-US" dirty="0"/>
          </a:p>
        </p:txBody>
      </p:sp>
    </p:spTree>
    <p:extLst>
      <p:ext uri="{BB962C8B-B14F-4D97-AF65-F5344CB8AC3E}">
        <p14:creationId xmlns:p14="http://schemas.microsoft.com/office/powerpoint/2010/main" val="2219336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16</a:t>
            </a:fld>
            <a:endParaRPr lang="en-US" dirty="0"/>
          </a:p>
        </p:txBody>
      </p:sp>
    </p:spTree>
    <p:extLst>
      <p:ext uri="{BB962C8B-B14F-4D97-AF65-F5344CB8AC3E}">
        <p14:creationId xmlns:p14="http://schemas.microsoft.com/office/powerpoint/2010/main" val="3197319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27</a:t>
            </a:fld>
            <a:endParaRPr lang="en-US" altLang="en-US" dirty="0"/>
          </a:p>
        </p:txBody>
      </p:sp>
    </p:spTree>
    <p:extLst>
      <p:ext uri="{BB962C8B-B14F-4D97-AF65-F5344CB8AC3E}">
        <p14:creationId xmlns:p14="http://schemas.microsoft.com/office/powerpoint/2010/main" val="1775811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148230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33</a:t>
            </a:fld>
            <a:endParaRPr lang="en-US" dirty="0"/>
          </a:p>
        </p:txBody>
      </p:sp>
    </p:spTree>
    <p:extLst>
      <p:ext uri="{BB962C8B-B14F-4D97-AF65-F5344CB8AC3E}">
        <p14:creationId xmlns:p14="http://schemas.microsoft.com/office/powerpoint/2010/main" val="725917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36</a:t>
            </a:fld>
            <a:endParaRPr lang="en-US" dirty="0"/>
          </a:p>
        </p:txBody>
      </p:sp>
    </p:spTree>
    <p:extLst>
      <p:ext uri="{BB962C8B-B14F-4D97-AF65-F5344CB8AC3E}">
        <p14:creationId xmlns:p14="http://schemas.microsoft.com/office/powerpoint/2010/main" val="115570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sv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96462" y="6289500"/>
            <a:ext cx="3743940" cy="365125"/>
          </a:xfrm>
        </p:spPr>
        <p:txBody>
          <a:bodyPr lIns="0"/>
          <a:lstStyle>
            <a:lvl1pPr algn="l">
              <a:defRPr>
                <a:solidFill>
                  <a:schemeClr val="tx1"/>
                </a:solidFill>
              </a:defRPr>
            </a:lvl1pPr>
          </a:lstStyle>
          <a:p>
            <a:r>
              <a:rPr lang="en-US" dirty="0">
                <a:latin typeface="Arial" panose="020B0604020202020204" pitchFamily="34" charset="0"/>
                <a:cs typeface="Arial" panose="020B0604020202020204" pitchFamily="34" charset="0"/>
              </a:rPr>
              <a:t>© 2026, Amazon Web Services, Inc. or its affiliates.</a:t>
            </a: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9131476"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9131475"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5" name="Graphic 4">
            <a:extLst>
              <a:ext uri="{FF2B5EF4-FFF2-40B4-BE49-F238E27FC236}">
                <a16:creationId xmlns:a16="http://schemas.microsoft.com/office/drawing/2014/main" id="{E274FB34-318A-7EC2-D2EE-4682179F2BA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2502" y="586154"/>
            <a:ext cx="640514" cy="384308"/>
          </a:xfrm>
          <a:prstGeom prst="rect">
            <a:avLst/>
          </a:prstGeom>
        </p:spPr>
      </p:pic>
    </p:spTree>
    <p:extLst>
      <p:ext uri="{BB962C8B-B14F-4D97-AF65-F5344CB8AC3E}">
        <p14:creationId xmlns:p14="http://schemas.microsoft.com/office/powerpoint/2010/main" val="2233531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95143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17836766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 uri="{C183D7F6-B498-43B3-948B-1728B52AA6E4}">
                <adec:decorative xmlns:adec="http://schemas.microsoft.com/office/drawing/2017/decorative" val="0"/>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087022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E55DBD91-59FF-4653-822D-8AD6FCA291B2}"/>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613BDA1A-1CBB-8E43-A453-55D625CBA08B}"/>
                </a:ext>
                <a:ext uri="{C183D7F6-B498-43B3-948B-1728B52AA6E4}">
                  <adec:decorative xmlns:adec="http://schemas.microsoft.com/office/drawing/2017/decorative" val="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1" y="365126"/>
            <a:ext cx="11614339" cy="644278"/>
          </a:xfrm>
        </p:spPr>
        <p:txBody>
          <a:bodyPr/>
          <a:lstStyle/>
          <a:p>
            <a:endParaRPr lang="en-US" dirty="0"/>
          </a:p>
        </p:txBody>
      </p:sp>
    </p:spTree>
    <p:extLst>
      <p:ext uri="{BB962C8B-B14F-4D97-AF65-F5344CB8AC3E}">
        <p14:creationId xmlns:p14="http://schemas.microsoft.com/office/powerpoint/2010/main" val="4010945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023155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7388126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baground">
            <a:extLst>
              <a:ext uri="{FF2B5EF4-FFF2-40B4-BE49-F238E27FC236}">
                <a16:creationId xmlns:a16="http://schemas.microsoft.com/office/drawing/2014/main" id="{24165E9F-88A0-4663-BF3D-968B84D75F74}"/>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servIcons">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7" name="resourceIcons">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69094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descr="Violet border.">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796269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4021739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D640936-4DFF-42C0-83B1-59DF52458828}"/>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26486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tx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6733877" cy="840230"/>
          </a:xfrm>
        </p:spPr>
        <p:txBody>
          <a:bodyPr wrap="square" lIns="0" anchor="b" anchorCtr="0">
            <a:spAutoFit/>
          </a:bodyPr>
          <a:lstStyle>
            <a:lvl1pPr algn="l">
              <a:defRPr sz="5400">
                <a:solidFill>
                  <a:schemeClr val="tx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6733876"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185351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5164608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 uri="{C183D7F6-B498-43B3-948B-1728B52AA6E4}">
                <adec:decorative xmlns:adec="http://schemas.microsoft.com/office/drawing/2017/decorative" val="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909597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FE73D7B2-348F-4CAE-9CCC-8E93AFD97C31}"/>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992272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4164582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251DF3A4-48ED-4CD2-9513-7E2C8A630E06}"/>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8213882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EDED0519-3CA3-4613-B9CF-C882D1FC7069}"/>
              </a:ext>
              <a:ext uri="{C183D7F6-B498-43B3-948B-1728B52AA6E4}">
                <adec:decorative xmlns:adec="http://schemas.microsoft.com/office/drawing/2017/decorative" val="0"/>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362934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07052761-18F4-4F17-9791-EFBDB99E3038}"/>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846496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491293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A5E7D35-EF2F-4930-9869-E75AEBD7B08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7"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6783481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2450AE92-541C-4A10-B87D-AD0EB3F76908}"/>
              </a:ext>
              <a:ext uri="{C183D7F6-B498-43B3-948B-1728B52AA6E4}">
                <adec:decorative xmlns:adec="http://schemas.microsoft.com/office/drawing/2017/decorative" val="1"/>
              </a:ext>
            </a:extLst>
          </p:cNvPr>
          <p:cNvGrpSpPr/>
          <p:nvPr userDrawn="1"/>
        </p:nvGrpSpPr>
        <p:grpSpPr>
          <a:xfrm>
            <a:off x="0" y="1009650"/>
            <a:ext cx="12191999" cy="4913313"/>
            <a:chOff x="0" y="1009650"/>
            <a:chExt cx="12191999"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1999"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54756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40822340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71285110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1EB4FE19-FF32-41DE-A8E0-B4805BD93370}"/>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4521814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0582475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background">
            <a:extLst>
              <a:ext uri="{FF2B5EF4-FFF2-40B4-BE49-F238E27FC236}">
                <a16:creationId xmlns:a16="http://schemas.microsoft.com/office/drawing/2014/main" id="{CD41E53D-56D4-4C82-898B-01CE38AB7C35}"/>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40" cy="563562"/>
          </a:xfrm>
        </p:spPr>
        <p:txBody>
          <a:bodyPr/>
          <a:lstStyle/>
          <a:p>
            <a:endParaRPr lang="en-US" dirty="0"/>
          </a:p>
        </p:txBody>
      </p:sp>
    </p:spTree>
    <p:extLst>
      <p:ext uri="{BB962C8B-B14F-4D97-AF65-F5344CB8AC3E}">
        <p14:creationId xmlns:p14="http://schemas.microsoft.com/office/powerpoint/2010/main" val="1320958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background">
            <a:extLst>
              <a:ext uri="{FF2B5EF4-FFF2-40B4-BE49-F238E27FC236}">
                <a16:creationId xmlns:a16="http://schemas.microsoft.com/office/drawing/2014/main" id="{49E57066-5E26-4217-86BB-ED6E4B3CCA01}"/>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2818044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846125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BD6C1638-F7A9-4E9D-BF49-37BD4311D087}"/>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0E2F0230-E8CE-DC44-BE47-8907F62C997D}"/>
                </a:ext>
              </a:extLst>
            </p:cNvPr>
            <p:cNvSpPr/>
            <p:nvPr userDrawn="1"/>
          </p:nvSpPr>
          <p:spPr>
            <a:xfrm>
              <a:off x="0" y="1009650"/>
              <a:ext cx="12191996" cy="1557338"/>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tx2"/>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2249680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407811079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815841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8246094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056870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849040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9879362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6437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88548902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pn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0.xml"/><Relationship Id="rId18" Type="http://schemas.openxmlformats.org/officeDocument/2006/relationships/slideLayout" Target="../slideLayouts/slideLayout55.xml"/><Relationship Id="rId26" Type="http://schemas.openxmlformats.org/officeDocument/2006/relationships/slideLayout" Target="../slideLayouts/slideLayout63.xml"/><Relationship Id="rId39" Type="http://schemas.openxmlformats.org/officeDocument/2006/relationships/image" Target="../media/image6.svg"/><Relationship Id="rId21" Type="http://schemas.openxmlformats.org/officeDocument/2006/relationships/slideLayout" Target="../slideLayouts/slideLayout58.xml"/><Relationship Id="rId34" Type="http://schemas.openxmlformats.org/officeDocument/2006/relationships/slideLayout" Target="../slideLayouts/slideLayout71.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5" Type="http://schemas.openxmlformats.org/officeDocument/2006/relationships/slideLayout" Target="../slideLayouts/slideLayout62.xml"/><Relationship Id="rId33" Type="http://schemas.openxmlformats.org/officeDocument/2006/relationships/slideLayout" Target="../slideLayouts/slideLayout70.xml"/><Relationship Id="rId38" Type="http://schemas.openxmlformats.org/officeDocument/2006/relationships/image" Target="../media/image5.png"/><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slideLayout" Target="../slideLayouts/slideLayout57.xml"/><Relationship Id="rId29" Type="http://schemas.openxmlformats.org/officeDocument/2006/relationships/slideLayout" Target="../slideLayouts/slideLayout66.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24" Type="http://schemas.openxmlformats.org/officeDocument/2006/relationships/slideLayout" Target="../slideLayouts/slideLayout61.xml"/><Relationship Id="rId32" Type="http://schemas.openxmlformats.org/officeDocument/2006/relationships/slideLayout" Target="../slideLayouts/slideLayout69.xml"/><Relationship Id="rId37" Type="http://schemas.openxmlformats.org/officeDocument/2006/relationships/theme" Target="../theme/theme2.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23" Type="http://schemas.openxmlformats.org/officeDocument/2006/relationships/slideLayout" Target="../slideLayouts/slideLayout60.xml"/><Relationship Id="rId28" Type="http://schemas.openxmlformats.org/officeDocument/2006/relationships/slideLayout" Target="../slideLayouts/slideLayout65.xml"/><Relationship Id="rId36" Type="http://schemas.openxmlformats.org/officeDocument/2006/relationships/slideLayout" Target="../slideLayouts/slideLayout73.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31" Type="http://schemas.openxmlformats.org/officeDocument/2006/relationships/slideLayout" Target="../slideLayouts/slideLayout68.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 Id="rId22" Type="http://schemas.openxmlformats.org/officeDocument/2006/relationships/slideLayout" Target="../slideLayouts/slideLayout59.xml"/><Relationship Id="rId27" Type="http://schemas.openxmlformats.org/officeDocument/2006/relationships/slideLayout" Target="../slideLayouts/slideLayout64.xml"/><Relationship Id="rId30" Type="http://schemas.openxmlformats.org/officeDocument/2006/relationships/slideLayout" Target="../slideLayouts/slideLayout67.xml"/><Relationship Id="rId35" Type="http://schemas.openxmlformats.org/officeDocument/2006/relationships/slideLayout" Target="../slideLayouts/slideLayout72.xml"/><Relationship Id="rId8" Type="http://schemas.openxmlformats.org/officeDocument/2006/relationships/slideLayout" Target="../slideLayouts/slideLayout45.xml"/><Relationship Id="rId3"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tx1"/>
                </a:solidFill>
              </a:defRPr>
            </a:lvl1pPr>
          </a:lstStyle>
          <a:p>
            <a:r>
              <a:rPr lang="en-US" dirty="0">
                <a:latin typeface="Arial" panose="020B0604020202020204" pitchFamily="34" charset="0"/>
                <a:cs typeface="Arial" panose="020B0604020202020204" pitchFamily="34" charset="0"/>
              </a:rPr>
              <a:t>© 2026, Amazon Web Services, Inc. or its affiliates.</a:t>
            </a: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tx2"/>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5" name="Graphic 4">
            <a:extLst>
              <a:ext uri="{FF2B5EF4-FFF2-40B4-BE49-F238E27FC236}">
                <a16:creationId xmlns:a16="http://schemas.microsoft.com/office/drawing/2014/main" id="{1217F9E9-901D-0684-0DC1-5ADB5FF29EA1}"/>
              </a:ext>
            </a:extLst>
          </p:cNvPr>
          <p:cNvPicPr>
            <a:picLocks noChangeAspect="1"/>
          </p:cNvPicPr>
          <p:nvPr userDrawn="1"/>
        </p:nvPicPr>
        <p:blipFill>
          <a:blip r:embed="rId39">
            <a:extLst>
              <a:ext uri="{96DAC541-7B7A-43D3-8B79-37D633B846F1}">
                <asvg:svgBlip xmlns:asvg="http://schemas.microsoft.com/office/drawing/2016/SVG/main" r:embed="rId40"/>
              </a:ext>
            </a:extLst>
          </a:blip>
          <a:stretch>
            <a:fillRect/>
          </a:stretch>
        </p:blipFill>
        <p:spPr>
          <a:xfrm>
            <a:off x="336720" y="6337594"/>
            <a:ext cx="365760" cy="219456"/>
          </a:xfrm>
          <a:prstGeom prst="rect">
            <a:avLst/>
          </a:prstGeom>
        </p:spPr>
      </p:pic>
    </p:spTree>
  </p:cSld>
  <p:clrMap bg1="lt1" tx1="dk1" bg2="lt2" tx2="dk2" accent1="accent1" accent2="accent2" accent3="accent3" accent4="accent4" accent5="accent5" accent6="accent6" hlink="hlink" folHlink="folHlink"/>
  <p:sldLayoutIdLst>
    <p:sldLayoutId id="2147483826" r:id="rId1"/>
    <p:sldLayoutId id="2147483824" r:id="rId2"/>
    <p:sldLayoutId id="2147483816" r:id="rId3"/>
    <p:sldLayoutId id="2147483822" r:id="rId4"/>
    <p:sldLayoutId id="2147483819" r:id="rId5"/>
    <p:sldLayoutId id="2147483823" r:id="rId6"/>
    <p:sldLayoutId id="2147483821" r:id="rId7"/>
    <p:sldLayoutId id="2147483817" r:id="rId8"/>
    <p:sldLayoutId id="2147483818" r:id="rId9"/>
    <p:sldLayoutId id="2147483785" r:id="rId10"/>
    <p:sldLayoutId id="2147483786" r:id="rId11"/>
    <p:sldLayoutId id="2147483787" r:id="rId12"/>
    <p:sldLayoutId id="2147483788" r:id="rId13"/>
    <p:sldLayoutId id="2147483789" r:id="rId14"/>
    <p:sldLayoutId id="2147483790" r:id="rId15"/>
    <p:sldLayoutId id="2147483791" r:id="rId16"/>
    <p:sldLayoutId id="2147483814" r:id="rId17"/>
    <p:sldLayoutId id="2147483792" r:id="rId18"/>
    <p:sldLayoutId id="2147483793" r:id="rId19"/>
    <p:sldLayoutId id="2147483865" r:id="rId20"/>
    <p:sldLayoutId id="2147483794" r:id="rId21"/>
    <p:sldLayoutId id="2147483796" r:id="rId22"/>
    <p:sldLayoutId id="2147483795" r:id="rId23"/>
    <p:sldLayoutId id="2147483864" r:id="rId24"/>
    <p:sldLayoutId id="2147483797" r:id="rId25"/>
    <p:sldLayoutId id="2147483798" r:id="rId26"/>
    <p:sldLayoutId id="2147483799" r:id="rId27"/>
    <p:sldLayoutId id="2147483800" r:id="rId28"/>
    <p:sldLayoutId id="2147483813" r:id="rId29"/>
    <p:sldLayoutId id="2147483803" r:id="rId30"/>
    <p:sldLayoutId id="2147483804" r:id="rId31"/>
    <p:sldLayoutId id="2147483805" r:id="rId32"/>
    <p:sldLayoutId id="2147483806" r:id="rId33"/>
    <p:sldLayoutId id="2147483807" r:id="rId34"/>
    <p:sldLayoutId id="2147483808" r:id="rId35"/>
    <p:sldLayoutId id="2147483809" r:id="rId36"/>
    <p:sldLayoutId id="2147483863" r:id="rId37"/>
  </p:sldLayoutIdLst>
  <p:hf hdr="0" dt="0"/>
  <p:txStyles>
    <p:titleStyle>
      <a:lvl1pPr algn="l" rtl="0" eaLnBrk="0" fontAlgn="base" hangingPunct="0">
        <a:lnSpc>
          <a:spcPct val="90000"/>
        </a:lnSpc>
        <a:spcBef>
          <a:spcPct val="0"/>
        </a:spcBef>
        <a:spcAft>
          <a:spcPct val="0"/>
        </a:spcAft>
        <a:defRPr sz="2800" b="1" kern="1200">
          <a:solidFill>
            <a:schemeClr val="tx2"/>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r:embed="rId38">
            <a:extLst>
              <a:ext uri="{96DAC541-7B7A-43D3-8B79-37D633B846F1}">
                <asvg:svgBlip xmlns:asvg="http://schemas.microsoft.com/office/drawing/2016/SVG/main" r:embed="rId39"/>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6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3" Type="http://schemas.openxmlformats.org/officeDocument/2006/relationships/image" Target="../media/image843.svg"/><Relationship Id="rId18" Type="http://schemas.openxmlformats.org/officeDocument/2006/relationships/image" Target="../media/image848.png"/><Relationship Id="rId26" Type="http://schemas.openxmlformats.org/officeDocument/2006/relationships/image" Target="../media/image856.png"/><Relationship Id="rId39" Type="http://schemas.openxmlformats.org/officeDocument/2006/relationships/image" Target="../media/image869.svg"/><Relationship Id="rId21" Type="http://schemas.openxmlformats.org/officeDocument/2006/relationships/image" Target="../media/image851.svg"/><Relationship Id="rId34" Type="http://schemas.openxmlformats.org/officeDocument/2006/relationships/image" Target="../media/image864.png"/><Relationship Id="rId42" Type="http://schemas.openxmlformats.org/officeDocument/2006/relationships/image" Target="../media/image872.png"/><Relationship Id="rId47" Type="http://schemas.openxmlformats.org/officeDocument/2006/relationships/image" Target="../media/image877.svg"/><Relationship Id="rId50" Type="http://schemas.openxmlformats.org/officeDocument/2006/relationships/image" Target="../media/image880.png"/><Relationship Id="rId55" Type="http://schemas.openxmlformats.org/officeDocument/2006/relationships/image" Target="../media/image885.svg"/><Relationship Id="rId7" Type="http://schemas.openxmlformats.org/officeDocument/2006/relationships/image" Target="../media/image837.svg"/><Relationship Id="rId2" Type="http://schemas.openxmlformats.org/officeDocument/2006/relationships/image" Target="../media/image832.png"/><Relationship Id="rId16" Type="http://schemas.openxmlformats.org/officeDocument/2006/relationships/image" Target="../media/image846.png"/><Relationship Id="rId29" Type="http://schemas.openxmlformats.org/officeDocument/2006/relationships/image" Target="../media/image859.svg"/><Relationship Id="rId11" Type="http://schemas.openxmlformats.org/officeDocument/2006/relationships/image" Target="../media/image841.svg"/><Relationship Id="rId24" Type="http://schemas.openxmlformats.org/officeDocument/2006/relationships/image" Target="../media/image854.png"/><Relationship Id="rId32" Type="http://schemas.openxmlformats.org/officeDocument/2006/relationships/image" Target="../media/image862.png"/><Relationship Id="rId37" Type="http://schemas.openxmlformats.org/officeDocument/2006/relationships/image" Target="../media/image867.svg"/><Relationship Id="rId40" Type="http://schemas.openxmlformats.org/officeDocument/2006/relationships/image" Target="../media/image870.png"/><Relationship Id="rId45" Type="http://schemas.openxmlformats.org/officeDocument/2006/relationships/image" Target="../media/image875.svg"/><Relationship Id="rId53" Type="http://schemas.openxmlformats.org/officeDocument/2006/relationships/image" Target="../media/image883.svg"/><Relationship Id="rId5" Type="http://schemas.openxmlformats.org/officeDocument/2006/relationships/image" Target="../media/image835.svg"/><Relationship Id="rId10" Type="http://schemas.openxmlformats.org/officeDocument/2006/relationships/image" Target="../media/image840.png"/><Relationship Id="rId19" Type="http://schemas.openxmlformats.org/officeDocument/2006/relationships/image" Target="../media/image849.svg"/><Relationship Id="rId31" Type="http://schemas.openxmlformats.org/officeDocument/2006/relationships/image" Target="../media/image861.svg"/><Relationship Id="rId44" Type="http://schemas.openxmlformats.org/officeDocument/2006/relationships/image" Target="../media/image874.png"/><Relationship Id="rId52" Type="http://schemas.openxmlformats.org/officeDocument/2006/relationships/image" Target="../media/image882.png"/><Relationship Id="rId4" Type="http://schemas.openxmlformats.org/officeDocument/2006/relationships/image" Target="../media/image834.png"/><Relationship Id="rId9" Type="http://schemas.openxmlformats.org/officeDocument/2006/relationships/image" Target="../media/image839.svg"/><Relationship Id="rId14" Type="http://schemas.openxmlformats.org/officeDocument/2006/relationships/image" Target="../media/image844.png"/><Relationship Id="rId22" Type="http://schemas.openxmlformats.org/officeDocument/2006/relationships/image" Target="../media/image852.png"/><Relationship Id="rId27" Type="http://schemas.openxmlformats.org/officeDocument/2006/relationships/image" Target="../media/image857.svg"/><Relationship Id="rId30" Type="http://schemas.openxmlformats.org/officeDocument/2006/relationships/image" Target="../media/image860.png"/><Relationship Id="rId35" Type="http://schemas.openxmlformats.org/officeDocument/2006/relationships/image" Target="../media/image865.svg"/><Relationship Id="rId43" Type="http://schemas.openxmlformats.org/officeDocument/2006/relationships/image" Target="../media/image873.svg"/><Relationship Id="rId48" Type="http://schemas.openxmlformats.org/officeDocument/2006/relationships/image" Target="../media/image878.png"/><Relationship Id="rId8" Type="http://schemas.openxmlformats.org/officeDocument/2006/relationships/image" Target="../media/image838.png"/><Relationship Id="rId51" Type="http://schemas.openxmlformats.org/officeDocument/2006/relationships/image" Target="../media/image881.svg"/><Relationship Id="rId3" Type="http://schemas.openxmlformats.org/officeDocument/2006/relationships/image" Target="../media/image833.svg"/><Relationship Id="rId12" Type="http://schemas.openxmlformats.org/officeDocument/2006/relationships/image" Target="../media/image842.png"/><Relationship Id="rId17" Type="http://schemas.openxmlformats.org/officeDocument/2006/relationships/image" Target="../media/image847.svg"/><Relationship Id="rId25" Type="http://schemas.openxmlformats.org/officeDocument/2006/relationships/image" Target="../media/image855.svg"/><Relationship Id="rId33" Type="http://schemas.openxmlformats.org/officeDocument/2006/relationships/image" Target="../media/image863.svg"/><Relationship Id="rId38" Type="http://schemas.openxmlformats.org/officeDocument/2006/relationships/image" Target="../media/image868.png"/><Relationship Id="rId46" Type="http://schemas.openxmlformats.org/officeDocument/2006/relationships/image" Target="../media/image876.png"/><Relationship Id="rId20" Type="http://schemas.openxmlformats.org/officeDocument/2006/relationships/image" Target="../media/image850.png"/><Relationship Id="rId41" Type="http://schemas.openxmlformats.org/officeDocument/2006/relationships/image" Target="../media/image871.svg"/><Relationship Id="rId54" Type="http://schemas.openxmlformats.org/officeDocument/2006/relationships/image" Target="../media/image884.png"/><Relationship Id="rId1" Type="http://schemas.openxmlformats.org/officeDocument/2006/relationships/slideLayout" Target="../slideLayouts/slideLayout25.xml"/><Relationship Id="rId6" Type="http://schemas.openxmlformats.org/officeDocument/2006/relationships/image" Target="../media/image836.png"/><Relationship Id="rId15" Type="http://schemas.openxmlformats.org/officeDocument/2006/relationships/image" Target="../media/image845.svg"/><Relationship Id="rId23" Type="http://schemas.openxmlformats.org/officeDocument/2006/relationships/image" Target="../media/image853.svg"/><Relationship Id="rId28" Type="http://schemas.openxmlformats.org/officeDocument/2006/relationships/image" Target="../media/image858.png"/><Relationship Id="rId36" Type="http://schemas.openxmlformats.org/officeDocument/2006/relationships/image" Target="../media/image866.png"/><Relationship Id="rId49" Type="http://schemas.openxmlformats.org/officeDocument/2006/relationships/image" Target="../media/image879.svg"/></Relationships>
</file>

<file path=ppt/slides/_rels/slide101.xml.rels><?xml version="1.0" encoding="UTF-8" standalone="yes"?>
<Relationships xmlns="http://schemas.openxmlformats.org/package/2006/relationships"><Relationship Id="rId13" Type="http://schemas.openxmlformats.org/officeDocument/2006/relationships/image" Target="../media/image897.svg"/><Relationship Id="rId18" Type="http://schemas.openxmlformats.org/officeDocument/2006/relationships/image" Target="../media/image902.png"/><Relationship Id="rId26" Type="http://schemas.openxmlformats.org/officeDocument/2006/relationships/image" Target="../media/image910.png"/><Relationship Id="rId39" Type="http://schemas.openxmlformats.org/officeDocument/2006/relationships/image" Target="../media/image923.svg"/><Relationship Id="rId21" Type="http://schemas.openxmlformats.org/officeDocument/2006/relationships/image" Target="../media/image905.svg"/><Relationship Id="rId34" Type="http://schemas.openxmlformats.org/officeDocument/2006/relationships/image" Target="../media/image918.png"/><Relationship Id="rId42" Type="http://schemas.openxmlformats.org/officeDocument/2006/relationships/image" Target="../media/image926.png"/><Relationship Id="rId47" Type="http://schemas.openxmlformats.org/officeDocument/2006/relationships/image" Target="../media/image931.svg"/><Relationship Id="rId50" Type="http://schemas.openxmlformats.org/officeDocument/2006/relationships/image" Target="../media/image934.png"/><Relationship Id="rId7" Type="http://schemas.openxmlformats.org/officeDocument/2006/relationships/image" Target="../media/image891.svg"/><Relationship Id="rId2" Type="http://schemas.openxmlformats.org/officeDocument/2006/relationships/image" Target="../media/image886.png"/><Relationship Id="rId16" Type="http://schemas.openxmlformats.org/officeDocument/2006/relationships/image" Target="../media/image900.png"/><Relationship Id="rId29" Type="http://schemas.openxmlformats.org/officeDocument/2006/relationships/image" Target="../media/image913.svg"/><Relationship Id="rId11" Type="http://schemas.openxmlformats.org/officeDocument/2006/relationships/image" Target="../media/image895.svg"/><Relationship Id="rId24" Type="http://schemas.openxmlformats.org/officeDocument/2006/relationships/image" Target="../media/image908.png"/><Relationship Id="rId32" Type="http://schemas.openxmlformats.org/officeDocument/2006/relationships/image" Target="../media/image916.png"/><Relationship Id="rId37" Type="http://schemas.openxmlformats.org/officeDocument/2006/relationships/image" Target="../media/image921.svg"/><Relationship Id="rId40" Type="http://schemas.openxmlformats.org/officeDocument/2006/relationships/image" Target="../media/image924.png"/><Relationship Id="rId45" Type="http://schemas.openxmlformats.org/officeDocument/2006/relationships/image" Target="../media/image929.svg"/><Relationship Id="rId53" Type="http://schemas.openxmlformats.org/officeDocument/2006/relationships/image" Target="../media/image937.svg"/><Relationship Id="rId5" Type="http://schemas.openxmlformats.org/officeDocument/2006/relationships/image" Target="../media/image889.svg"/><Relationship Id="rId10" Type="http://schemas.openxmlformats.org/officeDocument/2006/relationships/image" Target="../media/image894.png"/><Relationship Id="rId19" Type="http://schemas.openxmlformats.org/officeDocument/2006/relationships/image" Target="../media/image903.svg"/><Relationship Id="rId31" Type="http://schemas.openxmlformats.org/officeDocument/2006/relationships/image" Target="../media/image915.svg"/><Relationship Id="rId44" Type="http://schemas.openxmlformats.org/officeDocument/2006/relationships/image" Target="../media/image928.png"/><Relationship Id="rId52" Type="http://schemas.openxmlformats.org/officeDocument/2006/relationships/image" Target="../media/image936.png"/><Relationship Id="rId4" Type="http://schemas.openxmlformats.org/officeDocument/2006/relationships/image" Target="../media/image888.png"/><Relationship Id="rId9" Type="http://schemas.openxmlformats.org/officeDocument/2006/relationships/image" Target="../media/image893.svg"/><Relationship Id="rId14" Type="http://schemas.openxmlformats.org/officeDocument/2006/relationships/image" Target="../media/image898.png"/><Relationship Id="rId22" Type="http://schemas.openxmlformats.org/officeDocument/2006/relationships/image" Target="../media/image906.png"/><Relationship Id="rId27" Type="http://schemas.openxmlformats.org/officeDocument/2006/relationships/image" Target="../media/image911.svg"/><Relationship Id="rId30" Type="http://schemas.openxmlformats.org/officeDocument/2006/relationships/image" Target="../media/image914.png"/><Relationship Id="rId35" Type="http://schemas.openxmlformats.org/officeDocument/2006/relationships/image" Target="../media/image919.svg"/><Relationship Id="rId43" Type="http://schemas.openxmlformats.org/officeDocument/2006/relationships/image" Target="../media/image927.svg"/><Relationship Id="rId48" Type="http://schemas.openxmlformats.org/officeDocument/2006/relationships/image" Target="../media/image932.png"/><Relationship Id="rId8" Type="http://schemas.openxmlformats.org/officeDocument/2006/relationships/image" Target="../media/image892.png"/><Relationship Id="rId51" Type="http://schemas.openxmlformats.org/officeDocument/2006/relationships/image" Target="../media/image935.svg"/><Relationship Id="rId3" Type="http://schemas.openxmlformats.org/officeDocument/2006/relationships/image" Target="../media/image887.svg"/><Relationship Id="rId12" Type="http://schemas.openxmlformats.org/officeDocument/2006/relationships/image" Target="../media/image896.png"/><Relationship Id="rId17" Type="http://schemas.openxmlformats.org/officeDocument/2006/relationships/image" Target="../media/image901.svg"/><Relationship Id="rId25" Type="http://schemas.openxmlformats.org/officeDocument/2006/relationships/image" Target="../media/image909.svg"/><Relationship Id="rId33" Type="http://schemas.openxmlformats.org/officeDocument/2006/relationships/image" Target="../media/image917.svg"/><Relationship Id="rId38" Type="http://schemas.openxmlformats.org/officeDocument/2006/relationships/image" Target="../media/image922.png"/><Relationship Id="rId46" Type="http://schemas.openxmlformats.org/officeDocument/2006/relationships/image" Target="../media/image930.png"/><Relationship Id="rId20" Type="http://schemas.openxmlformats.org/officeDocument/2006/relationships/image" Target="../media/image904.png"/><Relationship Id="rId41" Type="http://schemas.openxmlformats.org/officeDocument/2006/relationships/image" Target="../media/image925.svg"/><Relationship Id="rId1" Type="http://schemas.openxmlformats.org/officeDocument/2006/relationships/slideLayout" Target="../slideLayouts/slideLayout26.xml"/><Relationship Id="rId6" Type="http://schemas.openxmlformats.org/officeDocument/2006/relationships/image" Target="../media/image890.png"/><Relationship Id="rId15" Type="http://schemas.openxmlformats.org/officeDocument/2006/relationships/image" Target="../media/image899.svg"/><Relationship Id="rId23" Type="http://schemas.openxmlformats.org/officeDocument/2006/relationships/image" Target="../media/image907.svg"/><Relationship Id="rId28" Type="http://schemas.openxmlformats.org/officeDocument/2006/relationships/image" Target="../media/image912.png"/><Relationship Id="rId36" Type="http://schemas.openxmlformats.org/officeDocument/2006/relationships/image" Target="../media/image920.png"/><Relationship Id="rId49" Type="http://schemas.openxmlformats.org/officeDocument/2006/relationships/image" Target="../media/image933.svg"/></Relationships>
</file>

<file path=ppt/slides/_rels/slide102.xml.rels><?xml version="1.0" encoding="UTF-8" standalone="yes"?>
<Relationships xmlns="http://schemas.openxmlformats.org/package/2006/relationships"><Relationship Id="rId3" Type="http://schemas.openxmlformats.org/officeDocument/2006/relationships/image" Target="../media/image939.svg"/><Relationship Id="rId2" Type="http://schemas.openxmlformats.org/officeDocument/2006/relationships/image" Target="../media/image938.png"/><Relationship Id="rId1" Type="http://schemas.openxmlformats.org/officeDocument/2006/relationships/slideLayout" Target="../slideLayouts/slideLayout18.xml"/></Relationships>
</file>

<file path=ppt/slides/_rels/slide103.xml.rels><?xml version="1.0" encoding="UTF-8" standalone="yes"?>
<Relationships xmlns="http://schemas.openxmlformats.org/package/2006/relationships"><Relationship Id="rId13" Type="http://schemas.openxmlformats.org/officeDocument/2006/relationships/image" Target="../media/image951.svg"/><Relationship Id="rId18" Type="http://schemas.openxmlformats.org/officeDocument/2006/relationships/image" Target="../media/image956.png"/><Relationship Id="rId26" Type="http://schemas.openxmlformats.org/officeDocument/2006/relationships/image" Target="../media/image964.png"/><Relationship Id="rId3" Type="http://schemas.openxmlformats.org/officeDocument/2006/relationships/image" Target="../media/image941.svg"/><Relationship Id="rId21" Type="http://schemas.openxmlformats.org/officeDocument/2006/relationships/image" Target="../media/image959.svg"/><Relationship Id="rId34" Type="http://schemas.openxmlformats.org/officeDocument/2006/relationships/image" Target="../media/image972.png"/><Relationship Id="rId7" Type="http://schemas.openxmlformats.org/officeDocument/2006/relationships/image" Target="../media/image945.svg"/><Relationship Id="rId12" Type="http://schemas.openxmlformats.org/officeDocument/2006/relationships/image" Target="../media/image950.png"/><Relationship Id="rId17" Type="http://schemas.openxmlformats.org/officeDocument/2006/relationships/image" Target="../media/image955.svg"/><Relationship Id="rId25" Type="http://schemas.openxmlformats.org/officeDocument/2006/relationships/image" Target="../media/image963.svg"/><Relationship Id="rId33" Type="http://schemas.openxmlformats.org/officeDocument/2006/relationships/image" Target="../media/image971.svg"/><Relationship Id="rId2" Type="http://schemas.openxmlformats.org/officeDocument/2006/relationships/image" Target="../media/image940.png"/><Relationship Id="rId16" Type="http://schemas.openxmlformats.org/officeDocument/2006/relationships/image" Target="../media/image954.png"/><Relationship Id="rId20" Type="http://schemas.openxmlformats.org/officeDocument/2006/relationships/image" Target="../media/image958.png"/><Relationship Id="rId29" Type="http://schemas.openxmlformats.org/officeDocument/2006/relationships/image" Target="../media/image967.svg"/><Relationship Id="rId1" Type="http://schemas.openxmlformats.org/officeDocument/2006/relationships/slideLayout" Target="../slideLayouts/slideLayout19.xml"/><Relationship Id="rId6" Type="http://schemas.openxmlformats.org/officeDocument/2006/relationships/image" Target="../media/image944.png"/><Relationship Id="rId11" Type="http://schemas.openxmlformats.org/officeDocument/2006/relationships/image" Target="../media/image949.svg"/><Relationship Id="rId24" Type="http://schemas.openxmlformats.org/officeDocument/2006/relationships/image" Target="../media/image962.png"/><Relationship Id="rId32" Type="http://schemas.openxmlformats.org/officeDocument/2006/relationships/image" Target="../media/image970.png"/><Relationship Id="rId5" Type="http://schemas.openxmlformats.org/officeDocument/2006/relationships/image" Target="../media/image943.svg"/><Relationship Id="rId15" Type="http://schemas.openxmlformats.org/officeDocument/2006/relationships/image" Target="../media/image953.svg"/><Relationship Id="rId23" Type="http://schemas.openxmlformats.org/officeDocument/2006/relationships/image" Target="../media/image961.svg"/><Relationship Id="rId28" Type="http://schemas.openxmlformats.org/officeDocument/2006/relationships/image" Target="../media/image966.png"/><Relationship Id="rId10" Type="http://schemas.openxmlformats.org/officeDocument/2006/relationships/image" Target="../media/image948.png"/><Relationship Id="rId19" Type="http://schemas.openxmlformats.org/officeDocument/2006/relationships/image" Target="../media/image957.svg"/><Relationship Id="rId31" Type="http://schemas.openxmlformats.org/officeDocument/2006/relationships/image" Target="../media/image969.svg"/><Relationship Id="rId4" Type="http://schemas.openxmlformats.org/officeDocument/2006/relationships/image" Target="../media/image942.png"/><Relationship Id="rId9" Type="http://schemas.openxmlformats.org/officeDocument/2006/relationships/image" Target="../media/image947.svg"/><Relationship Id="rId14" Type="http://schemas.openxmlformats.org/officeDocument/2006/relationships/image" Target="../media/image952.png"/><Relationship Id="rId22" Type="http://schemas.openxmlformats.org/officeDocument/2006/relationships/image" Target="../media/image960.png"/><Relationship Id="rId27" Type="http://schemas.openxmlformats.org/officeDocument/2006/relationships/image" Target="../media/image965.svg"/><Relationship Id="rId30" Type="http://schemas.openxmlformats.org/officeDocument/2006/relationships/image" Target="../media/image968.png"/><Relationship Id="rId35" Type="http://schemas.openxmlformats.org/officeDocument/2006/relationships/image" Target="../media/image973.svg"/><Relationship Id="rId8" Type="http://schemas.openxmlformats.org/officeDocument/2006/relationships/image" Target="../media/image946.png"/></Relationships>
</file>

<file path=ppt/slides/_rels/slide104.xml.rels><?xml version="1.0" encoding="UTF-8" standalone="yes"?>
<Relationships xmlns="http://schemas.openxmlformats.org/package/2006/relationships"><Relationship Id="rId8" Type="http://schemas.openxmlformats.org/officeDocument/2006/relationships/image" Target="../media/image980.png"/><Relationship Id="rId13" Type="http://schemas.openxmlformats.org/officeDocument/2006/relationships/image" Target="../media/image985.svg"/><Relationship Id="rId3" Type="http://schemas.openxmlformats.org/officeDocument/2006/relationships/image" Target="../media/image975.svg"/><Relationship Id="rId7" Type="http://schemas.openxmlformats.org/officeDocument/2006/relationships/image" Target="../media/image979.svg"/><Relationship Id="rId12" Type="http://schemas.openxmlformats.org/officeDocument/2006/relationships/image" Target="../media/image984.png"/><Relationship Id="rId2" Type="http://schemas.openxmlformats.org/officeDocument/2006/relationships/image" Target="../media/image974.png"/><Relationship Id="rId1" Type="http://schemas.openxmlformats.org/officeDocument/2006/relationships/slideLayout" Target="../slideLayouts/slideLayout19.xml"/><Relationship Id="rId6" Type="http://schemas.openxmlformats.org/officeDocument/2006/relationships/image" Target="../media/image978.png"/><Relationship Id="rId11" Type="http://schemas.openxmlformats.org/officeDocument/2006/relationships/image" Target="../media/image983.svg"/><Relationship Id="rId5" Type="http://schemas.openxmlformats.org/officeDocument/2006/relationships/image" Target="../media/image977.svg"/><Relationship Id="rId10" Type="http://schemas.openxmlformats.org/officeDocument/2006/relationships/image" Target="../media/image982.png"/><Relationship Id="rId4" Type="http://schemas.openxmlformats.org/officeDocument/2006/relationships/image" Target="../media/image976.png"/><Relationship Id="rId9" Type="http://schemas.openxmlformats.org/officeDocument/2006/relationships/image" Target="../media/image981.svg"/></Relationships>
</file>

<file path=ppt/slides/_rels/slide105.xml.rels><?xml version="1.0" encoding="UTF-8" standalone="yes"?>
<Relationships xmlns="http://schemas.openxmlformats.org/package/2006/relationships"><Relationship Id="rId8" Type="http://schemas.openxmlformats.org/officeDocument/2006/relationships/image" Target="../media/image992.png"/><Relationship Id="rId3" Type="http://schemas.openxmlformats.org/officeDocument/2006/relationships/image" Target="../media/image987.svg"/><Relationship Id="rId7" Type="http://schemas.openxmlformats.org/officeDocument/2006/relationships/image" Target="../media/image991.svg"/><Relationship Id="rId2" Type="http://schemas.openxmlformats.org/officeDocument/2006/relationships/image" Target="../media/image986.png"/><Relationship Id="rId1" Type="http://schemas.openxmlformats.org/officeDocument/2006/relationships/slideLayout" Target="../slideLayouts/slideLayout19.xml"/><Relationship Id="rId6" Type="http://schemas.openxmlformats.org/officeDocument/2006/relationships/image" Target="../media/image990.png"/><Relationship Id="rId11" Type="http://schemas.openxmlformats.org/officeDocument/2006/relationships/image" Target="../media/image995.svg"/><Relationship Id="rId5" Type="http://schemas.openxmlformats.org/officeDocument/2006/relationships/image" Target="../media/image989.svg"/><Relationship Id="rId10" Type="http://schemas.openxmlformats.org/officeDocument/2006/relationships/image" Target="../media/image994.png"/><Relationship Id="rId4" Type="http://schemas.openxmlformats.org/officeDocument/2006/relationships/image" Target="../media/image988.png"/><Relationship Id="rId9" Type="http://schemas.openxmlformats.org/officeDocument/2006/relationships/image" Target="../media/image993.svg"/></Relationships>
</file>

<file path=ppt/slides/_rels/slide106.xml.rels><?xml version="1.0" encoding="UTF-8" standalone="yes"?>
<Relationships xmlns="http://schemas.openxmlformats.org/package/2006/relationships"><Relationship Id="rId13" Type="http://schemas.openxmlformats.org/officeDocument/2006/relationships/image" Target="../media/image1007.svg"/><Relationship Id="rId18" Type="http://schemas.openxmlformats.org/officeDocument/2006/relationships/image" Target="../media/image1012.png"/><Relationship Id="rId26" Type="http://schemas.openxmlformats.org/officeDocument/2006/relationships/image" Target="../media/image1020.png"/><Relationship Id="rId21" Type="http://schemas.openxmlformats.org/officeDocument/2006/relationships/image" Target="../media/image1015.svg"/><Relationship Id="rId34" Type="http://schemas.openxmlformats.org/officeDocument/2006/relationships/image" Target="../media/image1028.png"/><Relationship Id="rId7" Type="http://schemas.openxmlformats.org/officeDocument/2006/relationships/image" Target="../media/image1001.svg"/><Relationship Id="rId12" Type="http://schemas.openxmlformats.org/officeDocument/2006/relationships/image" Target="../media/image1006.png"/><Relationship Id="rId17" Type="http://schemas.openxmlformats.org/officeDocument/2006/relationships/image" Target="../media/image1011.svg"/><Relationship Id="rId25" Type="http://schemas.openxmlformats.org/officeDocument/2006/relationships/image" Target="../media/image1019.svg"/><Relationship Id="rId33" Type="http://schemas.openxmlformats.org/officeDocument/2006/relationships/image" Target="../media/image1027.svg"/><Relationship Id="rId2" Type="http://schemas.openxmlformats.org/officeDocument/2006/relationships/image" Target="../media/image996.png"/><Relationship Id="rId16" Type="http://schemas.openxmlformats.org/officeDocument/2006/relationships/image" Target="../media/image1010.png"/><Relationship Id="rId20" Type="http://schemas.openxmlformats.org/officeDocument/2006/relationships/image" Target="../media/image1014.png"/><Relationship Id="rId29" Type="http://schemas.openxmlformats.org/officeDocument/2006/relationships/image" Target="../media/image1023.svg"/><Relationship Id="rId1" Type="http://schemas.openxmlformats.org/officeDocument/2006/relationships/slideLayout" Target="../slideLayouts/slideLayout19.xml"/><Relationship Id="rId6" Type="http://schemas.openxmlformats.org/officeDocument/2006/relationships/image" Target="../media/image1000.png"/><Relationship Id="rId11" Type="http://schemas.openxmlformats.org/officeDocument/2006/relationships/image" Target="../media/image1005.svg"/><Relationship Id="rId24" Type="http://schemas.openxmlformats.org/officeDocument/2006/relationships/image" Target="../media/image1018.png"/><Relationship Id="rId32" Type="http://schemas.openxmlformats.org/officeDocument/2006/relationships/image" Target="../media/image1026.png"/><Relationship Id="rId37" Type="http://schemas.openxmlformats.org/officeDocument/2006/relationships/image" Target="../media/image1031.svg"/><Relationship Id="rId5" Type="http://schemas.openxmlformats.org/officeDocument/2006/relationships/image" Target="../media/image999.svg"/><Relationship Id="rId15" Type="http://schemas.openxmlformats.org/officeDocument/2006/relationships/image" Target="../media/image1009.svg"/><Relationship Id="rId23" Type="http://schemas.openxmlformats.org/officeDocument/2006/relationships/image" Target="../media/image1017.svg"/><Relationship Id="rId28" Type="http://schemas.openxmlformats.org/officeDocument/2006/relationships/image" Target="../media/image1022.png"/><Relationship Id="rId36" Type="http://schemas.openxmlformats.org/officeDocument/2006/relationships/image" Target="../media/image1030.png"/><Relationship Id="rId10" Type="http://schemas.openxmlformats.org/officeDocument/2006/relationships/image" Target="../media/image1004.png"/><Relationship Id="rId19" Type="http://schemas.openxmlformats.org/officeDocument/2006/relationships/image" Target="../media/image1013.svg"/><Relationship Id="rId31" Type="http://schemas.openxmlformats.org/officeDocument/2006/relationships/image" Target="../media/image1025.svg"/><Relationship Id="rId4" Type="http://schemas.openxmlformats.org/officeDocument/2006/relationships/image" Target="../media/image998.png"/><Relationship Id="rId9" Type="http://schemas.openxmlformats.org/officeDocument/2006/relationships/image" Target="../media/image1003.svg"/><Relationship Id="rId14" Type="http://schemas.openxmlformats.org/officeDocument/2006/relationships/image" Target="../media/image1008.png"/><Relationship Id="rId22" Type="http://schemas.openxmlformats.org/officeDocument/2006/relationships/image" Target="../media/image1016.png"/><Relationship Id="rId27" Type="http://schemas.openxmlformats.org/officeDocument/2006/relationships/image" Target="../media/image1021.svg"/><Relationship Id="rId30" Type="http://schemas.openxmlformats.org/officeDocument/2006/relationships/image" Target="../media/image1024.png"/><Relationship Id="rId35" Type="http://schemas.openxmlformats.org/officeDocument/2006/relationships/image" Target="../media/image1029.svg"/><Relationship Id="rId8" Type="http://schemas.openxmlformats.org/officeDocument/2006/relationships/image" Target="../media/image1002.png"/><Relationship Id="rId3" Type="http://schemas.openxmlformats.org/officeDocument/2006/relationships/image" Target="../media/image997.svg"/></Relationships>
</file>

<file path=ppt/slides/_rels/slide107.xml.rels><?xml version="1.0" encoding="UTF-8" standalone="yes"?>
<Relationships xmlns="http://schemas.openxmlformats.org/package/2006/relationships"><Relationship Id="rId8" Type="http://schemas.openxmlformats.org/officeDocument/2006/relationships/image" Target="../media/image1038.png"/><Relationship Id="rId13" Type="http://schemas.openxmlformats.org/officeDocument/2006/relationships/image" Target="../media/image1043.svg"/><Relationship Id="rId3" Type="http://schemas.openxmlformats.org/officeDocument/2006/relationships/image" Target="../media/image1033.svg"/><Relationship Id="rId7" Type="http://schemas.openxmlformats.org/officeDocument/2006/relationships/image" Target="../media/image1037.svg"/><Relationship Id="rId12" Type="http://schemas.openxmlformats.org/officeDocument/2006/relationships/image" Target="../media/image1042.png"/><Relationship Id="rId17" Type="http://schemas.openxmlformats.org/officeDocument/2006/relationships/image" Target="../media/image1047.svg"/><Relationship Id="rId2" Type="http://schemas.openxmlformats.org/officeDocument/2006/relationships/image" Target="../media/image1032.png"/><Relationship Id="rId16" Type="http://schemas.openxmlformats.org/officeDocument/2006/relationships/image" Target="../media/image1046.png"/><Relationship Id="rId1" Type="http://schemas.openxmlformats.org/officeDocument/2006/relationships/slideLayout" Target="../slideLayouts/slideLayout19.xml"/><Relationship Id="rId6" Type="http://schemas.openxmlformats.org/officeDocument/2006/relationships/image" Target="../media/image1036.png"/><Relationship Id="rId11" Type="http://schemas.openxmlformats.org/officeDocument/2006/relationships/image" Target="../media/image1041.svg"/><Relationship Id="rId5" Type="http://schemas.openxmlformats.org/officeDocument/2006/relationships/image" Target="../media/image1035.svg"/><Relationship Id="rId15" Type="http://schemas.openxmlformats.org/officeDocument/2006/relationships/image" Target="../media/image1045.svg"/><Relationship Id="rId10" Type="http://schemas.openxmlformats.org/officeDocument/2006/relationships/image" Target="../media/image1040.png"/><Relationship Id="rId4" Type="http://schemas.openxmlformats.org/officeDocument/2006/relationships/image" Target="../media/image1034.png"/><Relationship Id="rId9" Type="http://schemas.openxmlformats.org/officeDocument/2006/relationships/image" Target="../media/image1039.svg"/><Relationship Id="rId14" Type="http://schemas.openxmlformats.org/officeDocument/2006/relationships/image" Target="../media/image1044.png"/></Relationships>
</file>

<file path=ppt/slides/_rels/slide108.xml.rels><?xml version="1.0" encoding="UTF-8" standalone="yes"?>
<Relationships xmlns="http://schemas.openxmlformats.org/package/2006/relationships"><Relationship Id="rId8" Type="http://schemas.openxmlformats.org/officeDocument/2006/relationships/image" Target="../media/image1054.png"/><Relationship Id="rId13" Type="http://schemas.openxmlformats.org/officeDocument/2006/relationships/image" Target="../media/image1059.svg"/><Relationship Id="rId3" Type="http://schemas.openxmlformats.org/officeDocument/2006/relationships/image" Target="../media/image1049.svg"/><Relationship Id="rId7" Type="http://schemas.openxmlformats.org/officeDocument/2006/relationships/image" Target="../media/image1053.svg"/><Relationship Id="rId12" Type="http://schemas.openxmlformats.org/officeDocument/2006/relationships/image" Target="../media/image1058.png"/><Relationship Id="rId2" Type="http://schemas.openxmlformats.org/officeDocument/2006/relationships/image" Target="../media/image1048.png"/><Relationship Id="rId1" Type="http://schemas.openxmlformats.org/officeDocument/2006/relationships/slideLayout" Target="../slideLayouts/slideLayout19.xml"/><Relationship Id="rId6" Type="http://schemas.openxmlformats.org/officeDocument/2006/relationships/image" Target="../media/image1052.png"/><Relationship Id="rId11" Type="http://schemas.openxmlformats.org/officeDocument/2006/relationships/image" Target="../media/image1057.svg"/><Relationship Id="rId5" Type="http://schemas.openxmlformats.org/officeDocument/2006/relationships/image" Target="../media/image1051.svg"/><Relationship Id="rId15" Type="http://schemas.openxmlformats.org/officeDocument/2006/relationships/image" Target="../media/image1061.svg"/><Relationship Id="rId10" Type="http://schemas.openxmlformats.org/officeDocument/2006/relationships/image" Target="../media/image1056.png"/><Relationship Id="rId4" Type="http://schemas.openxmlformats.org/officeDocument/2006/relationships/image" Target="../media/image1050.png"/><Relationship Id="rId9" Type="http://schemas.openxmlformats.org/officeDocument/2006/relationships/image" Target="../media/image1055.svg"/><Relationship Id="rId14" Type="http://schemas.openxmlformats.org/officeDocument/2006/relationships/image" Target="../media/image1060.png"/></Relationships>
</file>

<file path=ppt/slides/_rels/slide109.xml.rels><?xml version="1.0" encoding="UTF-8" standalone="yes"?>
<Relationships xmlns="http://schemas.openxmlformats.org/package/2006/relationships"><Relationship Id="rId8" Type="http://schemas.openxmlformats.org/officeDocument/2006/relationships/image" Target="../media/image1067.svg"/><Relationship Id="rId3" Type="http://schemas.openxmlformats.org/officeDocument/2006/relationships/image" Target="../media/image1062.png"/><Relationship Id="rId7" Type="http://schemas.openxmlformats.org/officeDocument/2006/relationships/image" Target="../media/image1066.pn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1065.svg"/><Relationship Id="rId5" Type="http://schemas.openxmlformats.org/officeDocument/2006/relationships/image" Target="../media/image1064.png"/><Relationship Id="rId10" Type="http://schemas.openxmlformats.org/officeDocument/2006/relationships/image" Target="../media/image1069.svg"/><Relationship Id="rId4" Type="http://schemas.openxmlformats.org/officeDocument/2006/relationships/image" Target="../media/image1063.svg"/><Relationship Id="rId9" Type="http://schemas.openxmlformats.org/officeDocument/2006/relationships/image" Target="../media/image1068.pn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8" Type="http://schemas.openxmlformats.org/officeDocument/2006/relationships/image" Target="../media/image1075.svg"/><Relationship Id="rId3" Type="http://schemas.openxmlformats.org/officeDocument/2006/relationships/image" Target="../media/image1070.png"/><Relationship Id="rId7" Type="http://schemas.openxmlformats.org/officeDocument/2006/relationships/image" Target="../media/image1074.pn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1073.svg"/><Relationship Id="rId5" Type="http://schemas.openxmlformats.org/officeDocument/2006/relationships/image" Target="../media/image1072.png"/><Relationship Id="rId10" Type="http://schemas.openxmlformats.org/officeDocument/2006/relationships/image" Target="../media/image1077.svg"/><Relationship Id="rId4" Type="http://schemas.openxmlformats.org/officeDocument/2006/relationships/image" Target="../media/image1071.svg"/><Relationship Id="rId9" Type="http://schemas.openxmlformats.org/officeDocument/2006/relationships/image" Target="../media/image1076.png"/></Relationships>
</file>

<file path=ppt/slides/_rels/slide111.xml.rels><?xml version="1.0" encoding="UTF-8" standalone="yes"?>
<Relationships xmlns="http://schemas.openxmlformats.org/package/2006/relationships"><Relationship Id="rId8" Type="http://schemas.openxmlformats.org/officeDocument/2006/relationships/image" Target="../media/image1083.svg"/><Relationship Id="rId3" Type="http://schemas.openxmlformats.org/officeDocument/2006/relationships/image" Target="../media/image1078.png"/><Relationship Id="rId7" Type="http://schemas.openxmlformats.org/officeDocument/2006/relationships/image" Target="../media/image1082.pn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1081.svg"/><Relationship Id="rId5" Type="http://schemas.openxmlformats.org/officeDocument/2006/relationships/image" Target="../media/image1080.png"/><Relationship Id="rId10" Type="http://schemas.openxmlformats.org/officeDocument/2006/relationships/image" Target="../media/image1085.svg"/><Relationship Id="rId4" Type="http://schemas.openxmlformats.org/officeDocument/2006/relationships/image" Target="../media/image1079.svg"/><Relationship Id="rId9" Type="http://schemas.openxmlformats.org/officeDocument/2006/relationships/image" Target="../media/image1084.png"/></Relationships>
</file>

<file path=ppt/slides/_rels/slide112.xml.rels><?xml version="1.0" encoding="UTF-8" standalone="yes"?>
<Relationships xmlns="http://schemas.openxmlformats.org/package/2006/relationships"><Relationship Id="rId3" Type="http://schemas.openxmlformats.org/officeDocument/2006/relationships/image" Target="../media/image1087.svg"/><Relationship Id="rId2" Type="http://schemas.openxmlformats.org/officeDocument/2006/relationships/image" Target="../media/image1086.png"/><Relationship Id="rId1" Type="http://schemas.openxmlformats.org/officeDocument/2006/relationships/slideLayout" Target="../slideLayouts/slideLayout27.xml"/></Relationships>
</file>

<file path=ppt/slides/_rels/slide113.xml.rels><?xml version="1.0" encoding="UTF-8" standalone="yes"?>
<Relationships xmlns="http://schemas.openxmlformats.org/package/2006/relationships"><Relationship Id="rId8" Type="http://schemas.openxmlformats.org/officeDocument/2006/relationships/image" Target="../media/image1094.png"/><Relationship Id="rId3" Type="http://schemas.openxmlformats.org/officeDocument/2006/relationships/image" Target="../media/image1089.svg"/><Relationship Id="rId7" Type="http://schemas.openxmlformats.org/officeDocument/2006/relationships/image" Target="../media/image1093.svg"/><Relationship Id="rId2" Type="http://schemas.openxmlformats.org/officeDocument/2006/relationships/image" Target="../media/image1088.png"/><Relationship Id="rId1" Type="http://schemas.openxmlformats.org/officeDocument/2006/relationships/slideLayout" Target="../slideLayouts/slideLayout28.xml"/><Relationship Id="rId6" Type="http://schemas.openxmlformats.org/officeDocument/2006/relationships/image" Target="../media/image1092.png"/><Relationship Id="rId11" Type="http://schemas.openxmlformats.org/officeDocument/2006/relationships/image" Target="../media/image1097.svg"/><Relationship Id="rId5" Type="http://schemas.openxmlformats.org/officeDocument/2006/relationships/image" Target="../media/image1091.svg"/><Relationship Id="rId10" Type="http://schemas.openxmlformats.org/officeDocument/2006/relationships/image" Target="../media/image1096.png"/><Relationship Id="rId4" Type="http://schemas.openxmlformats.org/officeDocument/2006/relationships/image" Target="../media/image1090.png"/><Relationship Id="rId9" Type="http://schemas.openxmlformats.org/officeDocument/2006/relationships/image" Target="../media/image1095.svg"/></Relationships>
</file>

<file path=ppt/slides/_rels/slide114.xml.rels><?xml version="1.0" encoding="UTF-8" standalone="yes"?>
<Relationships xmlns="http://schemas.openxmlformats.org/package/2006/relationships"><Relationship Id="rId8" Type="http://schemas.openxmlformats.org/officeDocument/2006/relationships/image" Target="../media/image1104.png"/><Relationship Id="rId3" Type="http://schemas.openxmlformats.org/officeDocument/2006/relationships/image" Target="../media/image1099.svg"/><Relationship Id="rId7" Type="http://schemas.openxmlformats.org/officeDocument/2006/relationships/image" Target="../media/image1103.svg"/><Relationship Id="rId2" Type="http://schemas.openxmlformats.org/officeDocument/2006/relationships/image" Target="../media/image1098.png"/><Relationship Id="rId1" Type="http://schemas.openxmlformats.org/officeDocument/2006/relationships/slideLayout" Target="../slideLayouts/slideLayout28.xml"/><Relationship Id="rId6" Type="http://schemas.openxmlformats.org/officeDocument/2006/relationships/image" Target="../media/image1102.png"/><Relationship Id="rId5" Type="http://schemas.openxmlformats.org/officeDocument/2006/relationships/image" Target="../media/image1101.svg"/><Relationship Id="rId4" Type="http://schemas.openxmlformats.org/officeDocument/2006/relationships/image" Target="../media/image1100.png"/><Relationship Id="rId9" Type="http://schemas.openxmlformats.org/officeDocument/2006/relationships/image" Target="../media/image1105.svg"/></Relationships>
</file>

<file path=ppt/slides/_rels/slide115.xml.rels><?xml version="1.0" encoding="UTF-8" standalone="yes"?>
<Relationships xmlns="http://schemas.openxmlformats.org/package/2006/relationships"><Relationship Id="rId3" Type="http://schemas.openxmlformats.org/officeDocument/2006/relationships/image" Target="../media/image1107.svg"/><Relationship Id="rId2" Type="http://schemas.openxmlformats.org/officeDocument/2006/relationships/image" Target="../media/image1106.png"/><Relationship Id="rId1" Type="http://schemas.openxmlformats.org/officeDocument/2006/relationships/slideLayout" Target="../slideLayouts/slideLayout28.xml"/><Relationship Id="rId6" Type="http://schemas.openxmlformats.org/officeDocument/2006/relationships/image" Target="../media/image1110.svg"/><Relationship Id="rId5" Type="http://schemas.openxmlformats.org/officeDocument/2006/relationships/image" Target="../media/image1109.svg"/><Relationship Id="rId4" Type="http://schemas.openxmlformats.org/officeDocument/2006/relationships/image" Target="../media/image1108.svg"/></Relationships>
</file>

<file path=ppt/slides/_rels/slide116.xml.rels><?xml version="1.0" encoding="UTF-8" standalone="yes"?>
<Relationships xmlns="http://schemas.openxmlformats.org/package/2006/relationships"><Relationship Id="rId8" Type="http://schemas.openxmlformats.org/officeDocument/2006/relationships/image" Target="../media/image1116.png"/><Relationship Id="rId3" Type="http://schemas.openxmlformats.org/officeDocument/2006/relationships/image" Target="../media/image1111.svg"/><Relationship Id="rId7" Type="http://schemas.openxmlformats.org/officeDocument/2006/relationships/image" Target="../media/image1115.svg"/><Relationship Id="rId2" Type="http://schemas.openxmlformats.org/officeDocument/2006/relationships/image" Target="../media/image1106.png"/><Relationship Id="rId1" Type="http://schemas.openxmlformats.org/officeDocument/2006/relationships/slideLayout" Target="../slideLayouts/slideLayout28.xml"/><Relationship Id="rId6" Type="http://schemas.openxmlformats.org/officeDocument/2006/relationships/image" Target="../media/image1114.png"/><Relationship Id="rId5" Type="http://schemas.openxmlformats.org/officeDocument/2006/relationships/image" Target="../media/image1113.svg"/><Relationship Id="rId4" Type="http://schemas.openxmlformats.org/officeDocument/2006/relationships/image" Target="../media/image1112.png"/><Relationship Id="rId9" Type="http://schemas.openxmlformats.org/officeDocument/2006/relationships/image" Target="../media/image1117.svg"/></Relationships>
</file>

<file path=ppt/slides/_rels/slide117.xml.rels><?xml version="1.0" encoding="UTF-8" standalone="yes"?>
<Relationships xmlns="http://schemas.openxmlformats.org/package/2006/relationships"><Relationship Id="rId8" Type="http://schemas.openxmlformats.org/officeDocument/2006/relationships/image" Target="../media/image1124.png"/><Relationship Id="rId3" Type="http://schemas.openxmlformats.org/officeDocument/2006/relationships/image" Target="../media/image1119.svg"/><Relationship Id="rId7" Type="http://schemas.openxmlformats.org/officeDocument/2006/relationships/image" Target="../media/image1123.svg"/><Relationship Id="rId2" Type="http://schemas.openxmlformats.org/officeDocument/2006/relationships/image" Target="../media/image1118.png"/><Relationship Id="rId1" Type="http://schemas.openxmlformats.org/officeDocument/2006/relationships/slideLayout" Target="../slideLayouts/slideLayout28.xml"/><Relationship Id="rId6" Type="http://schemas.openxmlformats.org/officeDocument/2006/relationships/image" Target="../media/image1122.png"/><Relationship Id="rId5" Type="http://schemas.openxmlformats.org/officeDocument/2006/relationships/image" Target="../media/image1121.svg"/><Relationship Id="rId4" Type="http://schemas.openxmlformats.org/officeDocument/2006/relationships/image" Target="../media/image1120.png"/><Relationship Id="rId9" Type="http://schemas.openxmlformats.org/officeDocument/2006/relationships/image" Target="../media/image1125.svg"/></Relationships>
</file>

<file path=ppt/slides/_rels/slide118.xml.rels><?xml version="1.0" encoding="UTF-8" standalone="yes"?>
<Relationships xmlns="http://schemas.openxmlformats.org/package/2006/relationships"><Relationship Id="rId3" Type="http://schemas.openxmlformats.org/officeDocument/2006/relationships/image" Target="../media/image1127.svg"/><Relationship Id="rId2" Type="http://schemas.openxmlformats.org/officeDocument/2006/relationships/image" Target="../media/image1126.png"/><Relationship Id="rId1" Type="http://schemas.openxmlformats.org/officeDocument/2006/relationships/slideLayout" Target="../slideLayouts/slideLayout28.xml"/></Relationships>
</file>

<file path=ppt/slides/_rels/slide119.xml.rels><?xml version="1.0" encoding="UTF-8" standalone="yes"?>
<Relationships xmlns="http://schemas.openxmlformats.org/package/2006/relationships"><Relationship Id="rId3" Type="http://schemas.openxmlformats.org/officeDocument/2006/relationships/image" Target="../media/image1129.svg"/><Relationship Id="rId2" Type="http://schemas.openxmlformats.org/officeDocument/2006/relationships/image" Target="../media/image1128.pn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120.xml.rels><?xml version="1.0" encoding="UTF-8" standalone="yes"?>
<Relationships xmlns="http://schemas.openxmlformats.org/package/2006/relationships"><Relationship Id="rId13" Type="http://schemas.openxmlformats.org/officeDocument/2006/relationships/image" Target="../media/image1141.svg"/><Relationship Id="rId18" Type="http://schemas.openxmlformats.org/officeDocument/2006/relationships/image" Target="../media/image1146.png"/><Relationship Id="rId26" Type="http://schemas.openxmlformats.org/officeDocument/2006/relationships/image" Target="../media/image1154.png"/><Relationship Id="rId3" Type="http://schemas.openxmlformats.org/officeDocument/2006/relationships/image" Target="../media/image1131.svg"/><Relationship Id="rId21" Type="http://schemas.openxmlformats.org/officeDocument/2006/relationships/image" Target="../media/image1149.svg"/><Relationship Id="rId7" Type="http://schemas.openxmlformats.org/officeDocument/2006/relationships/image" Target="../media/image1135.svg"/><Relationship Id="rId12" Type="http://schemas.openxmlformats.org/officeDocument/2006/relationships/image" Target="../media/image1140.png"/><Relationship Id="rId17" Type="http://schemas.openxmlformats.org/officeDocument/2006/relationships/image" Target="../media/image1145.svg"/><Relationship Id="rId25" Type="http://schemas.openxmlformats.org/officeDocument/2006/relationships/image" Target="../media/image1153.svg"/><Relationship Id="rId33" Type="http://schemas.openxmlformats.org/officeDocument/2006/relationships/image" Target="../media/image1161.svg"/><Relationship Id="rId2" Type="http://schemas.openxmlformats.org/officeDocument/2006/relationships/image" Target="../media/image1130.png"/><Relationship Id="rId16" Type="http://schemas.openxmlformats.org/officeDocument/2006/relationships/image" Target="../media/image1144.png"/><Relationship Id="rId20" Type="http://schemas.openxmlformats.org/officeDocument/2006/relationships/image" Target="../media/image1148.png"/><Relationship Id="rId29" Type="http://schemas.openxmlformats.org/officeDocument/2006/relationships/image" Target="../media/image1157.svg"/><Relationship Id="rId1" Type="http://schemas.openxmlformats.org/officeDocument/2006/relationships/slideLayout" Target="../slideLayouts/slideLayout36.xml"/><Relationship Id="rId6" Type="http://schemas.openxmlformats.org/officeDocument/2006/relationships/image" Target="../media/image1134.png"/><Relationship Id="rId11" Type="http://schemas.openxmlformats.org/officeDocument/2006/relationships/image" Target="../media/image1139.svg"/><Relationship Id="rId24" Type="http://schemas.openxmlformats.org/officeDocument/2006/relationships/image" Target="../media/image1152.png"/><Relationship Id="rId32" Type="http://schemas.openxmlformats.org/officeDocument/2006/relationships/image" Target="../media/image1160.png"/><Relationship Id="rId5" Type="http://schemas.openxmlformats.org/officeDocument/2006/relationships/image" Target="../media/image1133.svg"/><Relationship Id="rId15" Type="http://schemas.openxmlformats.org/officeDocument/2006/relationships/image" Target="../media/image1143.svg"/><Relationship Id="rId23" Type="http://schemas.openxmlformats.org/officeDocument/2006/relationships/image" Target="../media/image1151.svg"/><Relationship Id="rId28" Type="http://schemas.openxmlformats.org/officeDocument/2006/relationships/image" Target="../media/image1156.png"/><Relationship Id="rId10" Type="http://schemas.openxmlformats.org/officeDocument/2006/relationships/image" Target="../media/image1138.png"/><Relationship Id="rId19" Type="http://schemas.openxmlformats.org/officeDocument/2006/relationships/image" Target="../media/image1147.svg"/><Relationship Id="rId31" Type="http://schemas.openxmlformats.org/officeDocument/2006/relationships/image" Target="../media/image1159.svg"/><Relationship Id="rId4" Type="http://schemas.openxmlformats.org/officeDocument/2006/relationships/image" Target="../media/image1132.png"/><Relationship Id="rId9" Type="http://schemas.openxmlformats.org/officeDocument/2006/relationships/image" Target="../media/image1137.svg"/><Relationship Id="rId14" Type="http://schemas.openxmlformats.org/officeDocument/2006/relationships/image" Target="../media/image1142.png"/><Relationship Id="rId22" Type="http://schemas.openxmlformats.org/officeDocument/2006/relationships/image" Target="../media/image1150.png"/><Relationship Id="rId27" Type="http://schemas.openxmlformats.org/officeDocument/2006/relationships/image" Target="../media/image1155.svg"/><Relationship Id="rId30" Type="http://schemas.openxmlformats.org/officeDocument/2006/relationships/image" Target="../media/image1158.png"/><Relationship Id="rId8" Type="http://schemas.openxmlformats.org/officeDocument/2006/relationships/image" Target="../media/image1136.png"/></Relationships>
</file>

<file path=ppt/slides/_rels/slide121.xml.rels><?xml version="1.0" encoding="UTF-8" standalone="yes"?>
<Relationships xmlns="http://schemas.openxmlformats.org/package/2006/relationships"><Relationship Id="rId8" Type="http://schemas.openxmlformats.org/officeDocument/2006/relationships/image" Target="../media/image1168.png"/><Relationship Id="rId13" Type="http://schemas.openxmlformats.org/officeDocument/2006/relationships/image" Target="../media/image1173.svg"/><Relationship Id="rId3" Type="http://schemas.openxmlformats.org/officeDocument/2006/relationships/image" Target="../media/image1163.svg"/><Relationship Id="rId7" Type="http://schemas.openxmlformats.org/officeDocument/2006/relationships/image" Target="../media/image1167.svg"/><Relationship Id="rId12" Type="http://schemas.openxmlformats.org/officeDocument/2006/relationships/image" Target="../media/image1172.png"/><Relationship Id="rId17" Type="http://schemas.openxmlformats.org/officeDocument/2006/relationships/image" Target="../media/image1177.svg"/><Relationship Id="rId2" Type="http://schemas.openxmlformats.org/officeDocument/2006/relationships/image" Target="../media/image1162.png"/><Relationship Id="rId16" Type="http://schemas.openxmlformats.org/officeDocument/2006/relationships/image" Target="../media/image1176.png"/><Relationship Id="rId1" Type="http://schemas.openxmlformats.org/officeDocument/2006/relationships/slideLayout" Target="../slideLayouts/slideLayout36.xml"/><Relationship Id="rId6" Type="http://schemas.openxmlformats.org/officeDocument/2006/relationships/image" Target="../media/image1166.png"/><Relationship Id="rId11" Type="http://schemas.openxmlformats.org/officeDocument/2006/relationships/image" Target="../media/image1171.svg"/><Relationship Id="rId5" Type="http://schemas.openxmlformats.org/officeDocument/2006/relationships/image" Target="../media/image1165.svg"/><Relationship Id="rId15" Type="http://schemas.openxmlformats.org/officeDocument/2006/relationships/image" Target="../media/image1175.svg"/><Relationship Id="rId10" Type="http://schemas.openxmlformats.org/officeDocument/2006/relationships/image" Target="../media/image1170.png"/><Relationship Id="rId4" Type="http://schemas.openxmlformats.org/officeDocument/2006/relationships/image" Target="../media/image1164.png"/><Relationship Id="rId9" Type="http://schemas.openxmlformats.org/officeDocument/2006/relationships/image" Target="../media/image1169.svg"/><Relationship Id="rId14" Type="http://schemas.openxmlformats.org/officeDocument/2006/relationships/image" Target="../media/image1174.png"/></Relationships>
</file>

<file path=ppt/slides/_rels/slide122.xml.rels><?xml version="1.0" encoding="UTF-8" standalone="yes"?>
<Relationships xmlns="http://schemas.openxmlformats.org/package/2006/relationships"><Relationship Id="rId3" Type="http://schemas.openxmlformats.org/officeDocument/2006/relationships/image" Target="../media/image1179.svg"/><Relationship Id="rId2" Type="http://schemas.openxmlformats.org/officeDocument/2006/relationships/image" Target="../media/image1178.png"/><Relationship Id="rId1" Type="http://schemas.openxmlformats.org/officeDocument/2006/relationships/slideLayout" Target="../slideLayouts/slideLayout36.xml"/><Relationship Id="rId5" Type="http://schemas.openxmlformats.org/officeDocument/2006/relationships/image" Target="../media/image1181.svg"/><Relationship Id="rId4" Type="http://schemas.openxmlformats.org/officeDocument/2006/relationships/image" Target="../media/image1180.png"/></Relationships>
</file>

<file path=ppt/slides/_rels/slide123.xml.rels><?xml version="1.0" encoding="UTF-8" standalone="yes"?>
<Relationships xmlns="http://schemas.openxmlformats.org/package/2006/relationships"><Relationship Id="rId3" Type="http://schemas.openxmlformats.org/officeDocument/2006/relationships/image" Target="../media/image1183.svg"/><Relationship Id="rId2" Type="http://schemas.openxmlformats.org/officeDocument/2006/relationships/image" Target="../media/image1182.png"/><Relationship Id="rId1" Type="http://schemas.openxmlformats.org/officeDocument/2006/relationships/slideLayout" Target="../slideLayouts/slideLayout18.xml"/></Relationships>
</file>

<file path=ppt/slides/_rels/slide124.xml.rels><?xml version="1.0" encoding="UTF-8" standalone="yes"?>
<Relationships xmlns="http://schemas.openxmlformats.org/package/2006/relationships"><Relationship Id="rId3" Type="http://schemas.openxmlformats.org/officeDocument/2006/relationships/hyperlink" Target="https://aws.amazon.com/products/multicloud-hybrid/" TargetMode="External"/><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1185.svg"/><Relationship Id="rId2" Type="http://schemas.openxmlformats.org/officeDocument/2006/relationships/image" Target="../media/image1184.png"/><Relationship Id="rId1" Type="http://schemas.openxmlformats.org/officeDocument/2006/relationships/slideLayout" Target="../slideLayouts/slideLayout15.xml"/></Relationships>
</file>

<file path=ppt/slides/_rels/slide126.xml.rels><?xml version="1.0" encoding="UTF-8" standalone="yes"?>
<Relationships xmlns="http://schemas.openxmlformats.org/package/2006/relationships"><Relationship Id="rId8" Type="http://schemas.openxmlformats.org/officeDocument/2006/relationships/image" Target="../media/image1192.png"/><Relationship Id="rId13" Type="http://schemas.openxmlformats.org/officeDocument/2006/relationships/image" Target="../media/image1197.svg"/><Relationship Id="rId18" Type="http://schemas.openxmlformats.org/officeDocument/2006/relationships/image" Target="../media/image1202.png"/><Relationship Id="rId26" Type="http://schemas.openxmlformats.org/officeDocument/2006/relationships/image" Target="../media/image1210.png"/><Relationship Id="rId3" Type="http://schemas.openxmlformats.org/officeDocument/2006/relationships/image" Target="../media/image1187.svg"/><Relationship Id="rId21" Type="http://schemas.openxmlformats.org/officeDocument/2006/relationships/image" Target="../media/image1205.svg"/><Relationship Id="rId7" Type="http://schemas.openxmlformats.org/officeDocument/2006/relationships/image" Target="../media/image1191.svg"/><Relationship Id="rId12" Type="http://schemas.openxmlformats.org/officeDocument/2006/relationships/image" Target="../media/image1196.png"/><Relationship Id="rId17" Type="http://schemas.openxmlformats.org/officeDocument/2006/relationships/image" Target="../media/image1201.svg"/><Relationship Id="rId25" Type="http://schemas.openxmlformats.org/officeDocument/2006/relationships/image" Target="../media/image1209.svg"/><Relationship Id="rId2" Type="http://schemas.openxmlformats.org/officeDocument/2006/relationships/image" Target="../media/image1186.png"/><Relationship Id="rId16" Type="http://schemas.openxmlformats.org/officeDocument/2006/relationships/image" Target="../media/image1200.png"/><Relationship Id="rId20" Type="http://schemas.openxmlformats.org/officeDocument/2006/relationships/image" Target="../media/image1204.png"/><Relationship Id="rId29" Type="http://schemas.openxmlformats.org/officeDocument/2006/relationships/image" Target="../media/image1213.svg"/><Relationship Id="rId1" Type="http://schemas.openxmlformats.org/officeDocument/2006/relationships/slideLayout" Target="../slideLayouts/slideLayout16.xml"/><Relationship Id="rId6" Type="http://schemas.openxmlformats.org/officeDocument/2006/relationships/image" Target="../media/image1190.png"/><Relationship Id="rId11" Type="http://schemas.openxmlformats.org/officeDocument/2006/relationships/image" Target="../media/image1195.svg"/><Relationship Id="rId24" Type="http://schemas.openxmlformats.org/officeDocument/2006/relationships/image" Target="../media/image1208.png"/><Relationship Id="rId5" Type="http://schemas.openxmlformats.org/officeDocument/2006/relationships/image" Target="../media/image1189.svg"/><Relationship Id="rId15" Type="http://schemas.openxmlformats.org/officeDocument/2006/relationships/image" Target="../media/image1199.svg"/><Relationship Id="rId23" Type="http://schemas.openxmlformats.org/officeDocument/2006/relationships/image" Target="../media/image1207.svg"/><Relationship Id="rId28" Type="http://schemas.openxmlformats.org/officeDocument/2006/relationships/image" Target="../media/image1212.png"/><Relationship Id="rId10" Type="http://schemas.openxmlformats.org/officeDocument/2006/relationships/image" Target="../media/image1194.png"/><Relationship Id="rId19" Type="http://schemas.openxmlformats.org/officeDocument/2006/relationships/image" Target="../media/image1203.svg"/><Relationship Id="rId31" Type="http://schemas.openxmlformats.org/officeDocument/2006/relationships/image" Target="../media/image1215.svg"/><Relationship Id="rId4" Type="http://schemas.openxmlformats.org/officeDocument/2006/relationships/image" Target="../media/image1188.png"/><Relationship Id="rId9" Type="http://schemas.openxmlformats.org/officeDocument/2006/relationships/image" Target="../media/image1193.svg"/><Relationship Id="rId14" Type="http://schemas.openxmlformats.org/officeDocument/2006/relationships/image" Target="../media/image1198.png"/><Relationship Id="rId22" Type="http://schemas.openxmlformats.org/officeDocument/2006/relationships/image" Target="../media/image1206.png"/><Relationship Id="rId27" Type="http://schemas.openxmlformats.org/officeDocument/2006/relationships/image" Target="../media/image1211.svg"/><Relationship Id="rId30" Type="http://schemas.openxmlformats.org/officeDocument/2006/relationships/image" Target="../media/image1214.png"/></Relationships>
</file>

<file path=ppt/slides/_rels/slide127.xml.rels><?xml version="1.0" encoding="UTF-8" standalone="yes"?>
<Relationships xmlns="http://schemas.openxmlformats.org/package/2006/relationships"><Relationship Id="rId13" Type="http://schemas.openxmlformats.org/officeDocument/2006/relationships/image" Target="../media/image1225.svg"/><Relationship Id="rId18" Type="http://schemas.openxmlformats.org/officeDocument/2006/relationships/image" Target="../media/image22.png"/><Relationship Id="rId26" Type="http://schemas.openxmlformats.org/officeDocument/2006/relationships/image" Target="../media/image1236.png"/><Relationship Id="rId21" Type="http://schemas.openxmlformats.org/officeDocument/2006/relationships/image" Target="../media/image1231.svg"/><Relationship Id="rId34" Type="http://schemas.openxmlformats.org/officeDocument/2006/relationships/image" Target="../media/image1244.png"/><Relationship Id="rId7" Type="http://schemas.openxmlformats.org/officeDocument/2006/relationships/image" Target="../media/image42.svg"/><Relationship Id="rId12" Type="http://schemas.openxmlformats.org/officeDocument/2006/relationships/image" Target="../media/image1224.png"/><Relationship Id="rId17" Type="http://schemas.openxmlformats.org/officeDocument/2006/relationships/image" Target="../media/image1229.svg"/><Relationship Id="rId25" Type="http://schemas.openxmlformats.org/officeDocument/2006/relationships/image" Target="../media/image1235.svg"/><Relationship Id="rId33" Type="http://schemas.openxmlformats.org/officeDocument/2006/relationships/image" Target="../media/image1243.svg"/><Relationship Id="rId2" Type="http://schemas.openxmlformats.org/officeDocument/2006/relationships/image" Target="../media/image1216.png"/><Relationship Id="rId16" Type="http://schemas.openxmlformats.org/officeDocument/2006/relationships/image" Target="../media/image1228.png"/><Relationship Id="rId20" Type="http://schemas.openxmlformats.org/officeDocument/2006/relationships/image" Target="../media/image1230.png"/><Relationship Id="rId29" Type="http://schemas.openxmlformats.org/officeDocument/2006/relationships/image" Target="../media/image1239.svg"/><Relationship Id="rId1" Type="http://schemas.openxmlformats.org/officeDocument/2006/relationships/slideLayout" Target="../slideLayouts/slideLayout16.xml"/><Relationship Id="rId6" Type="http://schemas.openxmlformats.org/officeDocument/2006/relationships/image" Target="../media/image41.png"/><Relationship Id="rId11" Type="http://schemas.openxmlformats.org/officeDocument/2006/relationships/image" Target="../media/image1223.svg"/><Relationship Id="rId24" Type="http://schemas.openxmlformats.org/officeDocument/2006/relationships/image" Target="../media/image1234.png"/><Relationship Id="rId32" Type="http://schemas.openxmlformats.org/officeDocument/2006/relationships/image" Target="../media/image1242.png"/><Relationship Id="rId37" Type="http://schemas.openxmlformats.org/officeDocument/2006/relationships/image" Target="../media/image1247.svg"/><Relationship Id="rId5" Type="http://schemas.openxmlformats.org/officeDocument/2006/relationships/image" Target="../media/image1219.svg"/><Relationship Id="rId15" Type="http://schemas.openxmlformats.org/officeDocument/2006/relationships/image" Target="../media/image1227.svg"/><Relationship Id="rId23" Type="http://schemas.openxmlformats.org/officeDocument/2006/relationships/image" Target="../media/image1233.svg"/><Relationship Id="rId28" Type="http://schemas.openxmlformats.org/officeDocument/2006/relationships/image" Target="../media/image1238.png"/><Relationship Id="rId36" Type="http://schemas.openxmlformats.org/officeDocument/2006/relationships/image" Target="../media/image1246.png"/><Relationship Id="rId10" Type="http://schemas.openxmlformats.org/officeDocument/2006/relationships/image" Target="../media/image1222.png"/><Relationship Id="rId19" Type="http://schemas.openxmlformats.org/officeDocument/2006/relationships/image" Target="../media/image23.svg"/><Relationship Id="rId31" Type="http://schemas.openxmlformats.org/officeDocument/2006/relationships/image" Target="../media/image1241.svg"/><Relationship Id="rId4" Type="http://schemas.openxmlformats.org/officeDocument/2006/relationships/image" Target="../media/image1218.png"/><Relationship Id="rId9" Type="http://schemas.openxmlformats.org/officeDocument/2006/relationships/image" Target="../media/image1221.svg"/><Relationship Id="rId14" Type="http://schemas.openxmlformats.org/officeDocument/2006/relationships/image" Target="../media/image1226.png"/><Relationship Id="rId22" Type="http://schemas.openxmlformats.org/officeDocument/2006/relationships/image" Target="../media/image1232.png"/><Relationship Id="rId27" Type="http://schemas.openxmlformats.org/officeDocument/2006/relationships/image" Target="../media/image1237.svg"/><Relationship Id="rId30" Type="http://schemas.openxmlformats.org/officeDocument/2006/relationships/image" Target="../media/image1240.png"/><Relationship Id="rId35" Type="http://schemas.openxmlformats.org/officeDocument/2006/relationships/image" Target="../media/image1245.svg"/><Relationship Id="rId8" Type="http://schemas.openxmlformats.org/officeDocument/2006/relationships/image" Target="../media/image1220.png"/><Relationship Id="rId3" Type="http://schemas.openxmlformats.org/officeDocument/2006/relationships/image" Target="../media/image1217.svg"/></Relationships>
</file>

<file path=ppt/slides/_rels/slide128.xml.rels><?xml version="1.0" encoding="UTF-8" standalone="yes"?>
<Relationships xmlns="http://schemas.openxmlformats.org/package/2006/relationships"><Relationship Id="rId8" Type="http://schemas.openxmlformats.org/officeDocument/2006/relationships/image" Target="../media/image1254.png"/><Relationship Id="rId13" Type="http://schemas.openxmlformats.org/officeDocument/2006/relationships/image" Target="../media/image1259.svg"/><Relationship Id="rId18" Type="http://schemas.openxmlformats.org/officeDocument/2006/relationships/image" Target="../media/image1264.png"/><Relationship Id="rId26" Type="http://schemas.openxmlformats.org/officeDocument/2006/relationships/image" Target="../media/image1272.png"/><Relationship Id="rId3" Type="http://schemas.openxmlformats.org/officeDocument/2006/relationships/image" Target="../media/image1249.svg"/><Relationship Id="rId21" Type="http://schemas.openxmlformats.org/officeDocument/2006/relationships/image" Target="../media/image1267.svg"/><Relationship Id="rId7" Type="http://schemas.openxmlformats.org/officeDocument/2006/relationships/image" Target="../media/image1253.svg"/><Relationship Id="rId12" Type="http://schemas.openxmlformats.org/officeDocument/2006/relationships/image" Target="../media/image1258.png"/><Relationship Id="rId17" Type="http://schemas.openxmlformats.org/officeDocument/2006/relationships/image" Target="../media/image1263.svg"/><Relationship Id="rId25" Type="http://schemas.openxmlformats.org/officeDocument/2006/relationships/image" Target="../media/image1271.svg"/><Relationship Id="rId2" Type="http://schemas.openxmlformats.org/officeDocument/2006/relationships/image" Target="../media/image1248.png"/><Relationship Id="rId16" Type="http://schemas.openxmlformats.org/officeDocument/2006/relationships/image" Target="../media/image1262.png"/><Relationship Id="rId20" Type="http://schemas.openxmlformats.org/officeDocument/2006/relationships/image" Target="../media/image1266.png"/><Relationship Id="rId1" Type="http://schemas.openxmlformats.org/officeDocument/2006/relationships/slideLayout" Target="../slideLayouts/slideLayout16.xml"/><Relationship Id="rId6" Type="http://schemas.openxmlformats.org/officeDocument/2006/relationships/image" Target="../media/image1252.png"/><Relationship Id="rId11" Type="http://schemas.openxmlformats.org/officeDocument/2006/relationships/image" Target="../media/image1257.svg"/><Relationship Id="rId24" Type="http://schemas.openxmlformats.org/officeDocument/2006/relationships/image" Target="../media/image1270.png"/><Relationship Id="rId5" Type="http://schemas.openxmlformats.org/officeDocument/2006/relationships/image" Target="../media/image1251.svg"/><Relationship Id="rId15" Type="http://schemas.openxmlformats.org/officeDocument/2006/relationships/image" Target="../media/image1261.svg"/><Relationship Id="rId23" Type="http://schemas.openxmlformats.org/officeDocument/2006/relationships/image" Target="../media/image1269.svg"/><Relationship Id="rId10" Type="http://schemas.openxmlformats.org/officeDocument/2006/relationships/image" Target="../media/image1256.png"/><Relationship Id="rId19" Type="http://schemas.openxmlformats.org/officeDocument/2006/relationships/image" Target="../media/image1265.svg"/><Relationship Id="rId4" Type="http://schemas.openxmlformats.org/officeDocument/2006/relationships/image" Target="../media/image1250.png"/><Relationship Id="rId9" Type="http://schemas.openxmlformats.org/officeDocument/2006/relationships/image" Target="../media/image1255.svg"/><Relationship Id="rId14" Type="http://schemas.openxmlformats.org/officeDocument/2006/relationships/image" Target="../media/image1260.png"/><Relationship Id="rId22" Type="http://schemas.openxmlformats.org/officeDocument/2006/relationships/image" Target="../media/image1268.png"/><Relationship Id="rId27" Type="http://schemas.openxmlformats.org/officeDocument/2006/relationships/image" Target="../media/image1273.svg"/></Relationships>
</file>

<file path=ppt/slides/_rels/slide129.xml.rels><?xml version="1.0" encoding="UTF-8" standalone="yes"?>
<Relationships xmlns="http://schemas.openxmlformats.org/package/2006/relationships"><Relationship Id="rId8" Type="http://schemas.openxmlformats.org/officeDocument/2006/relationships/image" Target="../media/image1280.png"/><Relationship Id="rId13" Type="http://schemas.openxmlformats.org/officeDocument/2006/relationships/image" Target="../media/image1285.svg"/><Relationship Id="rId3" Type="http://schemas.openxmlformats.org/officeDocument/2006/relationships/image" Target="../media/image1275.svg"/><Relationship Id="rId7" Type="http://schemas.openxmlformats.org/officeDocument/2006/relationships/image" Target="../media/image1279.svg"/><Relationship Id="rId12" Type="http://schemas.openxmlformats.org/officeDocument/2006/relationships/image" Target="../media/image1284.png"/><Relationship Id="rId17" Type="http://schemas.openxmlformats.org/officeDocument/2006/relationships/image" Target="../media/image1289.svg"/><Relationship Id="rId2" Type="http://schemas.openxmlformats.org/officeDocument/2006/relationships/image" Target="../media/image1274.png"/><Relationship Id="rId16" Type="http://schemas.openxmlformats.org/officeDocument/2006/relationships/image" Target="../media/image1288.png"/><Relationship Id="rId1" Type="http://schemas.openxmlformats.org/officeDocument/2006/relationships/slideLayout" Target="../slideLayouts/slideLayout16.xml"/><Relationship Id="rId6" Type="http://schemas.openxmlformats.org/officeDocument/2006/relationships/image" Target="../media/image1278.png"/><Relationship Id="rId11" Type="http://schemas.openxmlformats.org/officeDocument/2006/relationships/image" Target="../media/image1283.svg"/><Relationship Id="rId5" Type="http://schemas.openxmlformats.org/officeDocument/2006/relationships/image" Target="../media/image1277.svg"/><Relationship Id="rId15" Type="http://schemas.openxmlformats.org/officeDocument/2006/relationships/image" Target="../media/image1287.svg"/><Relationship Id="rId10" Type="http://schemas.openxmlformats.org/officeDocument/2006/relationships/image" Target="../media/image1282.png"/><Relationship Id="rId4" Type="http://schemas.openxmlformats.org/officeDocument/2006/relationships/image" Target="../media/image1276.png"/><Relationship Id="rId9" Type="http://schemas.openxmlformats.org/officeDocument/2006/relationships/image" Target="../media/image1281.svg"/><Relationship Id="rId14" Type="http://schemas.openxmlformats.org/officeDocument/2006/relationships/image" Target="../media/image128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8" Type="http://schemas.openxmlformats.org/officeDocument/2006/relationships/image" Target="../media/image1296.png"/><Relationship Id="rId13" Type="http://schemas.openxmlformats.org/officeDocument/2006/relationships/image" Target="../media/image1301.svg"/><Relationship Id="rId3" Type="http://schemas.openxmlformats.org/officeDocument/2006/relationships/image" Target="../media/image1291.svg"/><Relationship Id="rId7" Type="http://schemas.openxmlformats.org/officeDocument/2006/relationships/image" Target="../media/image1295.svg"/><Relationship Id="rId12" Type="http://schemas.openxmlformats.org/officeDocument/2006/relationships/image" Target="../media/image1300.png"/><Relationship Id="rId2" Type="http://schemas.openxmlformats.org/officeDocument/2006/relationships/image" Target="../media/image1290.png"/><Relationship Id="rId1" Type="http://schemas.openxmlformats.org/officeDocument/2006/relationships/slideLayout" Target="../slideLayouts/slideLayout16.xml"/><Relationship Id="rId6" Type="http://schemas.openxmlformats.org/officeDocument/2006/relationships/image" Target="../media/image1294.png"/><Relationship Id="rId11" Type="http://schemas.openxmlformats.org/officeDocument/2006/relationships/image" Target="../media/image1299.svg"/><Relationship Id="rId5" Type="http://schemas.openxmlformats.org/officeDocument/2006/relationships/image" Target="../media/image1293.svg"/><Relationship Id="rId15" Type="http://schemas.openxmlformats.org/officeDocument/2006/relationships/image" Target="../media/image1303.svg"/><Relationship Id="rId10" Type="http://schemas.openxmlformats.org/officeDocument/2006/relationships/image" Target="../media/image1298.png"/><Relationship Id="rId4" Type="http://schemas.openxmlformats.org/officeDocument/2006/relationships/image" Target="../media/image1292.png"/><Relationship Id="rId9" Type="http://schemas.openxmlformats.org/officeDocument/2006/relationships/image" Target="../media/image1297.svg"/><Relationship Id="rId14" Type="http://schemas.openxmlformats.org/officeDocument/2006/relationships/image" Target="../media/image1302.png"/></Relationships>
</file>

<file path=ppt/slides/_rels/slide131.xml.rels><?xml version="1.0" encoding="UTF-8" standalone="yes"?>
<Relationships xmlns="http://schemas.openxmlformats.org/package/2006/relationships"><Relationship Id="rId3" Type="http://schemas.openxmlformats.org/officeDocument/2006/relationships/image" Target="../media/image1305.svg"/><Relationship Id="rId7" Type="http://schemas.openxmlformats.org/officeDocument/2006/relationships/image" Target="../media/image1309.svg"/><Relationship Id="rId2" Type="http://schemas.openxmlformats.org/officeDocument/2006/relationships/image" Target="../media/image1304.png"/><Relationship Id="rId1" Type="http://schemas.openxmlformats.org/officeDocument/2006/relationships/slideLayout" Target="../slideLayouts/slideLayout16.xml"/><Relationship Id="rId6" Type="http://schemas.openxmlformats.org/officeDocument/2006/relationships/image" Target="../media/image1308.png"/><Relationship Id="rId5" Type="http://schemas.openxmlformats.org/officeDocument/2006/relationships/image" Target="../media/image1307.svg"/><Relationship Id="rId4" Type="http://schemas.openxmlformats.org/officeDocument/2006/relationships/image" Target="../media/image1306.png"/></Relationships>
</file>

<file path=ppt/slides/_rels/slide132.xml.rels><?xml version="1.0" encoding="UTF-8" standalone="yes"?>
<Relationships xmlns="http://schemas.openxmlformats.org/package/2006/relationships"><Relationship Id="rId3" Type="http://schemas.openxmlformats.org/officeDocument/2006/relationships/image" Target="../media/image1311.svg"/><Relationship Id="rId2" Type="http://schemas.openxmlformats.org/officeDocument/2006/relationships/image" Target="../media/image1310.png"/><Relationship Id="rId1" Type="http://schemas.openxmlformats.org/officeDocument/2006/relationships/slideLayout" Target="../slideLayouts/slideLayout27.xml"/></Relationships>
</file>

<file path=ppt/slides/_rels/slide133.xml.rels><?xml version="1.0" encoding="UTF-8" standalone="yes"?>
<Relationships xmlns="http://schemas.openxmlformats.org/package/2006/relationships"><Relationship Id="rId8" Type="http://schemas.openxmlformats.org/officeDocument/2006/relationships/image" Target="../media/image1318.png"/><Relationship Id="rId13" Type="http://schemas.openxmlformats.org/officeDocument/2006/relationships/image" Target="../media/image1323.svg"/><Relationship Id="rId18" Type="http://schemas.openxmlformats.org/officeDocument/2006/relationships/image" Target="../media/image1328.png"/><Relationship Id="rId26" Type="http://schemas.openxmlformats.org/officeDocument/2006/relationships/image" Target="../media/image1336.png"/><Relationship Id="rId3" Type="http://schemas.openxmlformats.org/officeDocument/2006/relationships/image" Target="../media/image1313.svg"/><Relationship Id="rId21" Type="http://schemas.openxmlformats.org/officeDocument/2006/relationships/image" Target="../media/image1331.svg"/><Relationship Id="rId7" Type="http://schemas.openxmlformats.org/officeDocument/2006/relationships/image" Target="../media/image1317.svg"/><Relationship Id="rId12" Type="http://schemas.openxmlformats.org/officeDocument/2006/relationships/image" Target="../media/image1322.png"/><Relationship Id="rId17" Type="http://schemas.openxmlformats.org/officeDocument/2006/relationships/image" Target="../media/image1327.svg"/><Relationship Id="rId25" Type="http://schemas.openxmlformats.org/officeDocument/2006/relationships/image" Target="../media/image1335.svg"/><Relationship Id="rId2" Type="http://schemas.openxmlformats.org/officeDocument/2006/relationships/image" Target="../media/image1312.png"/><Relationship Id="rId16" Type="http://schemas.openxmlformats.org/officeDocument/2006/relationships/image" Target="../media/image1326.png"/><Relationship Id="rId20" Type="http://schemas.openxmlformats.org/officeDocument/2006/relationships/image" Target="../media/image1330.png"/><Relationship Id="rId29" Type="http://schemas.openxmlformats.org/officeDocument/2006/relationships/image" Target="../media/image1339.svg"/><Relationship Id="rId1" Type="http://schemas.openxmlformats.org/officeDocument/2006/relationships/slideLayout" Target="../slideLayouts/slideLayout28.xml"/><Relationship Id="rId6" Type="http://schemas.openxmlformats.org/officeDocument/2006/relationships/image" Target="../media/image1316.png"/><Relationship Id="rId11" Type="http://schemas.openxmlformats.org/officeDocument/2006/relationships/image" Target="../media/image1321.svg"/><Relationship Id="rId24" Type="http://schemas.openxmlformats.org/officeDocument/2006/relationships/image" Target="../media/image1334.png"/><Relationship Id="rId5" Type="http://schemas.openxmlformats.org/officeDocument/2006/relationships/image" Target="../media/image1315.svg"/><Relationship Id="rId15" Type="http://schemas.openxmlformats.org/officeDocument/2006/relationships/image" Target="../media/image1325.svg"/><Relationship Id="rId23" Type="http://schemas.openxmlformats.org/officeDocument/2006/relationships/image" Target="../media/image1333.svg"/><Relationship Id="rId28" Type="http://schemas.openxmlformats.org/officeDocument/2006/relationships/image" Target="../media/image1338.png"/><Relationship Id="rId10" Type="http://schemas.openxmlformats.org/officeDocument/2006/relationships/image" Target="../media/image1320.png"/><Relationship Id="rId19" Type="http://schemas.openxmlformats.org/officeDocument/2006/relationships/image" Target="../media/image1329.svg"/><Relationship Id="rId4" Type="http://schemas.openxmlformats.org/officeDocument/2006/relationships/image" Target="../media/image1314.png"/><Relationship Id="rId9" Type="http://schemas.openxmlformats.org/officeDocument/2006/relationships/image" Target="../media/image1319.svg"/><Relationship Id="rId14" Type="http://schemas.openxmlformats.org/officeDocument/2006/relationships/image" Target="../media/image1324.png"/><Relationship Id="rId22" Type="http://schemas.openxmlformats.org/officeDocument/2006/relationships/image" Target="../media/image1332.png"/><Relationship Id="rId27" Type="http://schemas.openxmlformats.org/officeDocument/2006/relationships/image" Target="../media/image1337.svg"/></Relationships>
</file>

<file path=ppt/slides/_rels/slide134.xml.rels><?xml version="1.0" encoding="UTF-8" standalone="yes"?>
<Relationships xmlns="http://schemas.openxmlformats.org/package/2006/relationships"><Relationship Id="rId3" Type="http://schemas.openxmlformats.org/officeDocument/2006/relationships/image" Target="../media/image1341.svg"/><Relationship Id="rId2" Type="http://schemas.openxmlformats.org/officeDocument/2006/relationships/image" Target="../media/image1340.png"/><Relationship Id="rId1" Type="http://schemas.openxmlformats.org/officeDocument/2006/relationships/slideLayout" Target="../slideLayouts/slideLayout32.xml"/></Relationships>
</file>

<file path=ppt/slides/_rels/slide135.xml.rels><?xml version="1.0" encoding="UTF-8" standalone="yes"?>
<Relationships xmlns="http://schemas.openxmlformats.org/package/2006/relationships"><Relationship Id="rId3" Type="http://schemas.openxmlformats.org/officeDocument/2006/relationships/image" Target="../media/image1343.svg"/><Relationship Id="rId2" Type="http://schemas.openxmlformats.org/officeDocument/2006/relationships/image" Target="../media/image1342.png"/><Relationship Id="rId1" Type="http://schemas.openxmlformats.org/officeDocument/2006/relationships/slideLayout" Target="../slideLayouts/slideLayout33.xml"/></Relationships>
</file>

<file path=ppt/slides/_rels/slide136.xml.rels><?xml version="1.0" encoding="UTF-8" standalone="yes"?>
<Relationships xmlns="http://schemas.openxmlformats.org/package/2006/relationships"><Relationship Id="rId3" Type="http://schemas.openxmlformats.org/officeDocument/2006/relationships/image" Target="../media/image1345.svg"/><Relationship Id="rId2" Type="http://schemas.openxmlformats.org/officeDocument/2006/relationships/image" Target="../media/image1344.png"/><Relationship Id="rId1" Type="http://schemas.openxmlformats.org/officeDocument/2006/relationships/slideLayout" Target="../slideLayouts/slideLayout30.xml"/></Relationships>
</file>

<file path=ppt/slides/_rels/slide137.xml.rels><?xml version="1.0" encoding="UTF-8" standalone="yes"?>
<Relationships xmlns="http://schemas.openxmlformats.org/package/2006/relationships"><Relationship Id="rId8" Type="http://schemas.openxmlformats.org/officeDocument/2006/relationships/image" Target="../media/image1352.png"/><Relationship Id="rId3" Type="http://schemas.openxmlformats.org/officeDocument/2006/relationships/image" Target="../media/image1347.svg"/><Relationship Id="rId7" Type="http://schemas.openxmlformats.org/officeDocument/2006/relationships/image" Target="../media/image1351.svg"/><Relationship Id="rId2" Type="http://schemas.openxmlformats.org/officeDocument/2006/relationships/image" Target="../media/image1346.png"/><Relationship Id="rId1" Type="http://schemas.openxmlformats.org/officeDocument/2006/relationships/slideLayout" Target="../slideLayouts/slideLayout31.xml"/><Relationship Id="rId6" Type="http://schemas.openxmlformats.org/officeDocument/2006/relationships/image" Target="../media/image1350.png"/><Relationship Id="rId11" Type="http://schemas.openxmlformats.org/officeDocument/2006/relationships/image" Target="../media/image1355.svg"/><Relationship Id="rId5" Type="http://schemas.openxmlformats.org/officeDocument/2006/relationships/image" Target="../media/image1349.svg"/><Relationship Id="rId10" Type="http://schemas.openxmlformats.org/officeDocument/2006/relationships/image" Target="../media/image1354.png"/><Relationship Id="rId4" Type="http://schemas.openxmlformats.org/officeDocument/2006/relationships/image" Target="../media/image1348.png"/><Relationship Id="rId9" Type="http://schemas.openxmlformats.org/officeDocument/2006/relationships/image" Target="../media/image1353.svg"/></Relationships>
</file>

<file path=ppt/slides/_rels/slide138.xml.rels><?xml version="1.0" encoding="UTF-8" standalone="yes"?>
<Relationships xmlns="http://schemas.openxmlformats.org/package/2006/relationships"><Relationship Id="rId8" Type="http://schemas.openxmlformats.org/officeDocument/2006/relationships/image" Target="../media/image1362.png"/><Relationship Id="rId3" Type="http://schemas.openxmlformats.org/officeDocument/2006/relationships/image" Target="../media/image1357.svg"/><Relationship Id="rId7" Type="http://schemas.openxmlformats.org/officeDocument/2006/relationships/image" Target="../media/image1361.svg"/><Relationship Id="rId2" Type="http://schemas.openxmlformats.org/officeDocument/2006/relationships/image" Target="../media/image1356.png"/><Relationship Id="rId1" Type="http://schemas.openxmlformats.org/officeDocument/2006/relationships/slideLayout" Target="../slideLayouts/slideLayout31.xml"/><Relationship Id="rId6" Type="http://schemas.openxmlformats.org/officeDocument/2006/relationships/image" Target="../media/image1360.png"/><Relationship Id="rId11" Type="http://schemas.openxmlformats.org/officeDocument/2006/relationships/image" Target="../media/image1365.svg"/><Relationship Id="rId5" Type="http://schemas.openxmlformats.org/officeDocument/2006/relationships/image" Target="../media/image1359.svg"/><Relationship Id="rId10" Type="http://schemas.openxmlformats.org/officeDocument/2006/relationships/image" Target="../media/image1364.png"/><Relationship Id="rId4" Type="http://schemas.openxmlformats.org/officeDocument/2006/relationships/image" Target="../media/image1358.png"/><Relationship Id="rId9" Type="http://schemas.openxmlformats.org/officeDocument/2006/relationships/image" Target="../media/image1363.svg"/></Relationships>
</file>

<file path=ppt/slides/_rels/slide139.xml.rels><?xml version="1.0" encoding="UTF-8" standalone="yes"?>
<Relationships xmlns="http://schemas.openxmlformats.org/package/2006/relationships"><Relationship Id="rId13" Type="http://schemas.openxmlformats.org/officeDocument/2006/relationships/image" Target="../media/image1377.svg"/><Relationship Id="rId18" Type="http://schemas.openxmlformats.org/officeDocument/2006/relationships/image" Target="../media/image1380.png"/><Relationship Id="rId26" Type="http://schemas.openxmlformats.org/officeDocument/2006/relationships/image" Target="../media/image1388.png"/><Relationship Id="rId21" Type="http://schemas.openxmlformats.org/officeDocument/2006/relationships/image" Target="../media/image1383.svg"/><Relationship Id="rId34" Type="http://schemas.openxmlformats.org/officeDocument/2006/relationships/image" Target="../media/image1396.png"/><Relationship Id="rId7" Type="http://schemas.openxmlformats.org/officeDocument/2006/relationships/image" Target="../media/image1371.svg"/><Relationship Id="rId12" Type="http://schemas.openxmlformats.org/officeDocument/2006/relationships/image" Target="../media/image1376.png"/><Relationship Id="rId17" Type="http://schemas.openxmlformats.org/officeDocument/2006/relationships/image" Target="../media/image1379.svg"/><Relationship Id="rId25" Type="http://schemas.openxmlformats.org/officeDocument/2006/relationships/image" Target="../media/image1387.svg"/><Relationship Id="rId33" Type="http://schemas.openxmlformats.org/officeDocument/2006/relationships/image" Target="../media/image1395.svg"/><Relationship Id="rId2" Type="http://schemas.openxmlformats.org/officeDocument/2006/relationships/image" Target="../media/image1366.png"/><Relationship Id="rId16" Type="http://schemas.openxmlformats.org/officeDocument/2006/relationships/image" Target="../media/image1378.png"/><Relationship Id="rId20" Type="http://schemas.openxmlformats.org/officeDocument/2006/relationships/image" Target="../media/image1382.png"/><Relationship Id="rId29" Type="http://schemas.openxmlformats.org/officeDocument/2006/relationships/image" Target="../media/image1391.svg"/><Relationship Id="rId1" Type="http://schemas.openxmlformats.org/officeDocument/2006/relationships/slideLayout" Target="../slideLayouts/slideLayout31.xml"/><Relationship Id="rId6" Type="http://schemas.openxmlformats.org/officeDocument/2006/relationships/image" Target="../media/image1370.png"/><Relationship Id="rId11" Type="http://schemas.openxmlformats.org/officeDocument/2006/relationships/image" Target="../media/image1375.svg"/><Relationship Id="rId24" Type="http://schemas.openxmlformats.org/officeDocument/2006/relationships/image" Target="../media/image1386.png"/><Relationship Id="rId32" Type="http://schemas.openxmlformats.org/officeDocument/2006/relationships/image" Target="../media/image1394.png"/><Relationship Id="rId37" Type="http://schemas.openxmlformats.org/officeDocument/2006/relationships/image" Target="../media/image1399.svg"/><Relationship Id="rId5" Type="http://schemas.openxmlformats.org/officeDocument/2006/relationships/image" Target="../media/image1369.svg"/><Relationship Id="rId15" Type="http://schemas.openxmlformats.org/officeDocument/2006/relationships/image" Target="../media/image40.svg"/><Relationship Id="rId23" Type="http://schemas.openxmlformats.org/officeDocument/2006/relationships/image" Target="../media/image1385.svg"/><Relationship Id="rId28" Type="http://schemas.openxmlformats.org/officeDocument/2006/relationships/image" Target="../media/image1390.png"/><Relationship Id="rId36" Type="http://schemas.openxmlformats.org/officeDocument/2006/relationships/image" Target="../media/image1398.png"/><Relationship Id="rId10" Type="http://schemas.openxmlformats.org/officeDocument/2006/relationships/image" Target="../media/image1374.png"/><Relationship Id="rId19" Type="http://schemas.openxmlformats.org/officeDocument/2006/relationships/image" Target="../media/image1381.svg"/><Relationship Id="rId31" Type="http://schemas.openxmlformats.org/officeDocument/2006/relationships/image" Target="../media/image1393.svg"/><Relationship Id="rId4" Type="http://schemas.openxmlformats.org/officeDocument/2006/relationships/image" Target="../media/image1368.png"/><Relationship Id="rId9" Type="http://schemas.openxmlformats.org/officeDocument/2006/relationships/image" Target="../media/image1373.svg"/><Relationship Id="rId14" Type="http://schemas.openxmlformats.org/officeDocument/2006/relationships/image" Target="../media/image39.png"/><Relationship Id="rId22" Type="http://schemas.openxmlformats.org/officeDocument/2006/relationships/image" Target="../media/image1384.png"/><Relationship Id="rId27" Type="http://schemas.openxmlformats.org/officeDocument/2006/relationships/image" Target="../media/image1389.svg"/><Relationship Id="rId30" Type="http://schemas.openxmlformats.org/officeDocument/2006/relationships/image" Target="../media/image1392.png"/><Relationship Id="rId35" Type="http://schemas.openxmlformats.org/officeDocument/2006/relationships/image" Target="../media/image1397.svg"/><Relationship Id="rId8" Type="http://schemas.openxmlformats.org/officeDocument/2006/relationships/image" Target="../media/image1372.png"/><Relationship Id="rId3" Type="http://schemas.openxmlformats.org/officeDocument/2006/relationships/image" Target="../media/image1367.sv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0.sv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9.png"/><Relationship Id="rId5" Type="http://schemas.openxmlformats.org/officeDocument/2006/relationships/image" Target="../media/image19.svg"/><Relationship Id="rId4" Type="http://schemas.openxmlformats.org/officeDocument/2006/relationships/image" Target="../media/image18.png"/></Relationships>
</file>

<file path=ppt/slides/_rels/slide140.xml.rels><?xml version="1.0" encoding="UTF-8" standalone="yes"?>
<Relationships xmlns="http://schemas.openxmlformats.org/package/2006/relationships"><Relationship Id="rId8" Type="http://schemas.openxmlformats.org/officeDocument/2006/relationships/image" Target="../media/image1406.png"/><Relationship Id="rId13" Type="http://schemas.openxmlformats.org/officeDocument/2006/relationships/image" Target="../media/image1411.svg"/><Relationship Id="rId3" Type="http://schemas.openxmlformats.org/officeDocument/2006/relationships/image" Target="../media/image1401.svg"/><Relationship Id="rId7" Type="http://schemas.openxmlformats.org/officeDocument/2006/relationships/image" Target="../media/image1405.svg"/><Relationship Id="rId12" Type="http://schemas.openxmlformats.org/officeDocument/2006/relationships/image" Target="../media/image1410.png"/><Relationship Id="rId2" Type="http://schemas.openxmlformats.org/officeDocument/2006/relationships/image" Target="../media/image1400.png"/><Relationship Id="rId1" Type="http://schemas.openxmlformats.org/officeDocument/2006/relationships/slideLayout" Target="../slideLayouts/slideLayout31.xml"/><Relationship Id="rId6" Type="http://schemas.openxmlformats.org/officeDocument/2006/relationships/image" Target="../media/image1404.png"/><Relationship Id="rId11" Type="http://schemas.openxmlformats.org/officeDocument/2006/relationships/image" Target="../media/image1409.svg"/><Relationship Id="rId5" Type="http://schemas.openxmlformats.org/officeDocument/2006/relationships/image" Target="../media/image1403.svg"/><Relationship Id="rId15" Type="http://schemas.openxmlformats.org/officeDocument/2006/relationships/image" Target="../media/image1413.svg"/><Relationship Id="rId10" Type="http://schemas.openxmlformats.org/officeDocument/2006/relationships/image" Target="../media/image1408.png"/><Relationship Id="rId4" Type="http://schemas.openxmlformats.org/officeDocument/2006/relationships/image" Target="../media/image1402.png"/><Relationship Id="rId9" Type="http://schemas.openxmlformats.org/officeDocument/2006/relationships/image" Target="../media/image1407.svg"/><Relationship Id="rId14" Type="http://schemas.openxmlformats.org/officeDocument/2006/relationships/image" Target="../media/image1412.png"/></Relationships>
</file>

<file path=ppt/slides/_rels/slide141.xml.rels><?xml version="1.0" encoding="UTF-8" standalone="yes"?>
<Relationships xmlns="http://schemas.openxmlformats.org/package/2006/relationships"><Relationship Id="rId8" Type="http://schemas.openxmlformats.org/officeDocument/2006/relationships/image" Target="../media/image1420.png"/><Relationship Id="rId13" Type="http://schemas.openxmlformats.org/officeDocument/2006/relationships/image" Target="../media/image1425.svg"/><Relationship Id="rId18" Type="http://schemas.openxmlformats.org/officeDocument/2006/relationships/image" Target="../media/image1430.png"/><Relationship Id="rId3" Type="http://schemas.openxmlformats.org/officeDocument/2006/relationships/image" Target="../media/image1415.svg"/><Relationship Id="rId21" Type="http://schemas.openxmlformats.org/officeDocument/2006/relationships/image" Target="../media/image1433.svg"/><Relationship Id="rId7" Type="http://schemas.openxmlformats.org/officeDocument/2006/relationships/image" Target="../media/image1419.svg"/><Relationship Id="rId12" Type="http://schemas.openxmlformats.org/officeDocument/2006/relationships/image" Target="../media/image1424.png"/><Relationship Id="rId17" Type="http://schemas.openxmlformats.org/officeDocument/2006/relationships/image" Target="../media/image1429.svg"/><Relationship Id="rId2" Type="http://schemas.openxmlformats.org/officeDocument/2006/relationships/image" Target="../media/image1414.png"/><Relationship Id="rId16" Type="http://schemas.openxmlformats.org/officeDocument/2006/relationships/image" Target="../media/image1428.png"/><Relationship Id="rId20" Type="http://schemas.openxmlformats.org/officeDocument/2006/relationships/image" Target="../media/image1432.png"/><Relationship Id="rId1" Type="http://schemas.openxmlformats.org/officeDocument/2006/relationships/slideLayout" Target="../slideLayouts/slideLayout31.xml"/><Relationship Id="rId6" Type="http://schemas.openxmlformats.org/officeDocument/2006/relationships/image" Target="../media/image1418.png"/><Relationship Id="rId11" Type="http://schemas.openxmlformats.org/officeDocument/2006/relationships/image" Target="../media/image1423.svg"/><Relationship Id="rId5" Type="http://schemas.openxmlformats.org/officeDocument/2006/relationships/image" Target="../media/image1417.svg"/><Relationship Id="rId15" Type="http://schemas.openxmlformats.org/officeDocument/2006/relationships/image" Target="../media/image1427.svg"/><Relationship Id="rId23" Type="http://schemas.openxmlformats.org/officeDocument/2006/relationships/image" Target="../media/image1435.svg"/><Relationship Id="rId10" Type="http://schemas.openxmlformats.org/officeDocument/2006/relationships/image" Target="../media/image1422.png"/><Relationship Id="rId19" Type="http://schemas.openxmlformats.org/officeDocument/2006/relationships/image" Target="../media/image1431.svg"/><Relationship Id="rId4" Type="http://schemas.openxmlformats.org/officeDocument/2006/relationships/image" Target="../media/image1416.png"/><Relationship Id="rId9" Type="http://schemas.openxmlformats.org/officeDocument/2006/relationships/image" Target="../media/image1421.svg"/><Relationship Id="rId14" Type="http://schemas.openxmlformats.org/officeDocument/2006/relationships/image" Target="../media/image1426.png"/><Relationship Id="rId22" Type="http://schemas.openxmlformats.org/officeDocument/2006/relationships/image" Target="../media/image1434.png"/></Relationships>
</file>

<file path=ppt/slides/_rels/slide142.xml.rels><?xml version="1.0" encoding="UTF-8" standalone="yes"?>
<Relationships xmlns="http://schemas.openxmlformats.org/package/2006/relationships"><Relationship Id="rId8" Type="http://schemas.openxmlformats.org/officeDocument/2006/relationships/image" Target="../media/image1441.svg"/><Relationship Id="rId3" Type="http://schemas.openxmlformats.org/officeDocument/2006/relationships/image" Target="../media/image1436.png"/><Relationship Id="rId7" Type="http://schemas.openxmlformats.org/officeDocument/2006/relationships/image" Target="../media/image1440.png"/><Relationship Id="rId12" Type="http://schemas.openxmlformats.org/officeDocument/2006/relationships/image" Target="../media/image1445.svg"/><Relationship Id="rId2" Type="http://schemas.openxmlformats.org/officeDocument/2006/relationships/notesSlide" Target="../notesSlides/notesSlide17.xml"/><Relationship Id="rId1" Type="http://schemas.openxmlformats.org/officeDocument/2006/relationships/slideLayout" Target="../slideLayouts/slideLayout31.xml"/><Relationship Id="rId6" Type="http://schemas.openxmlformats.org/officeDocument/2006/relationships/image" Target="../media/image1439.svg"/><Relationship Id="rId11" Type="http://schemas.openxmlformats.org/officeDocument/2006/relationships/image" Target="../media/image1444.png"/><Relationship Id="rId5" Type="http://schemas.openxmlformats.org/officeDocument/2006/relationships/image" Target="../media/image1438.png"/><Relationship Id="rId10" Type="http://schemas.openxmlformats.org/officeDocument/2006/relationships/image" Target="../media/image1443.svg"/><Relationship Id="rId4" Type="http://schemas.openxmlformats.org/officeDocument/2006/relationships/image" Target="../media/image1437.svg"/><Relationship Id="rId9" Type="http://schemas.openxmlformats.org/officeDocument/2006/relationships/image" Target="../media/image1442.png"/></Relationships>
</file>

<file path=ppt/slides/_rels/slide143.xml.rels><?xml version="1.0" encoding="UTF-8" standalone="yes"?>
<Relationships xmlns="http://schemas.openxmlformats.org/package/2006/relationships"><Relationship Id="rId8" Type="http://schemas.openxmlformats.org/officeDocument/2006/relationships/image" Target="../media/image1451.svg"/><Relationship Id="rId3" Type="http://schemas.openxmlformats.org/officeDocument/2006/relationships/image" Target="../media/image1446.png"/><Relationship Id="rId7" Type="http://schemas.openxmlformats.org/officeDocument/2006/relationships/image" Target="../media/image1450.png"/><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image" Target="../media/image1449.svg"/><Relationship Id="rId5" Type="http://schemas.openxmlformats.org/officeDocument/2006/relationships/image" Target="../media/image1448.png"/><Relationship Id="rId10" Type="http://schemas.openxmlformats.org/officeDocument/2006/relationships/image" Target="../media/image1453.svg"/><Relationship Id="rId4" Type="http://schemas.openxmlformats.org/officeDocument/2006/relationships/image" Target="../media/image1447.svg"/><Relationship Id="rId9" Type="http://schemas.openxmlformats.org/officeDocument/2006/relationships/image" Target="../media/image1452.png"/></Relationships>
</file>

<file path=ppt/slides/_rels/slide144.xml.rels><?xml version="1.0" encoding="UTF-8" standalone="yes"?>
<Relationships xmlns="http://schemas.openxmlformats.org/package/2006/relationships"><Relationship Id="rId3" Type="http://schemas.openxmlformats.org/officeDocument/2006/relationships/image" Target="../media/image1454.png"/><Relationship Id="rId2" Type="http://schemas.openxmlformats.org/officeDocument/2006/relationships/notesSlide" Target="../notesSlides/notesSlide19.xml"/><Relationship Id="rId1" Type="http://schemas.openxmlformats.org/officeDocument/2006/relationships/slideLayout" Target="../slideLayouts/slideLayout31.xml"/><Relationship Id="rId4" Type="http://schemas.openxmlformats.org/officeDocument/2006/relationships/image" Target="../media/image1455.svg"/></Relationships>
</file>

<file path=ppt/slides/_rels/slide145.xml.rels><?xml version="1.0" encoding="UTF-8" standalone="yes"?>
<Relationships xmlns="http://schemas.openxmlformats.org/package/2006/relationships"><Relationship Id="rId3" Type="http://schemas.openxmlformats.org/officeDocument/2006/relationships/image" Target="../media/image1457.svg"/><Relationship Id="rId2" Type="http://schemas.openxmlformats.org/officeDocument/2006/relationships/image" Target="../media/image1456.png"/><Relationship Id="rId1" Type="http://schemas.openxmlformats.org/officeDocument/2006/relationships/slideLayout" Target="../slideLayouts/slideLayout15.xml"/></Relationships>
</file>

<file path=ppt/slides/_rels/slide146.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7.xml.rels><?xml version="1.0" encoding="UTF-8" standalone="yes"?>
<Relationships xmlns="http://schemas.openxmlformats.org/package/2006/relationships"><Relationship Id="rId3" Type="http://schemas.openxmlformats.org/officeDocument/2006/relationships/image" Target="../media/image1459.svg"/><Relationship Id="rId2" Type="http://schemas.openxmlformats.org/officeDocument/2006/relationships/image" Target="../media/image1458.png"/><Relationship Id="rId1" Type="http://schemas.openxmlformats.org/officeDocument/2006/relationships/slideLayout" Target="../slideLayouts/slideLayout21.xml"/></Relationships>
</file>

<file path=ppt/slides/_rels/slide148.xml.rels><?xml version="1.0" encoding="UTF-8" standalone="yes"?>
<Relationships xmlns="http://schemas.openxmlformats.org/package/2006/relationships"><Relationship Id="rId8" Type="http://schemas.openxmlformats.org/officeDocument/2006/relationships/image" Target="../media/image1465.svg"/><Relationship Id="rId13" Type="http://schemas.openxmlformats.org/officeDocument/2006/relationships/image" Target="../media/image1470.png"/><Relationship Id="rId18" Type="http://schemas.openxmlformats.org/officeDocument/2006/relationships/image" Target="../media/image1475.svg"/><Relationship Id="rId26" Type="http://schemas.openxmlformats.org/officeDocument/2006/relationships/image" Target="../media/image1483.svg"/><Relationship Id="rId3" Type="http://schemas.openxmlformats.org/officeDocument/2006/relationships/image" Target="../media/image1460.png"/><Relationship Id="rId21" Type="http://schemas.openxmlformats.org/officeDocument/2006/relationships/image" Target="../media/image1478.png"/><Relationship Id="rId7" Type="http://schemas.openxmlformats.org/officeDocument/2006/relationships/image" Target="../media/image1464.png"/><Relationship Id="rId12" Type="http://schemas.openxmlformats.org/officeDocument/2006/relationships/image" Target="../media/image1469.svg"/><Relationship Id="rId17" Type="http://schemas.openxmlformats.org/officeDocument/2006/relationships/image" Target="../media/image1474.png"/><Relationship Id="rId25" Type="http://schemas.openxmlformats.org/officeDocument/2006/relationships/image" Target="../media/image1482.png"/><Relationship Id="rId2" Type="http://schemas.openxmlformats.org/officeDocument/2006/relationships/notesSlide" Target="../notesSlides/notesSlide20.xml"/><Relationship Id="rId16" Type="http://schemas.openxmlformats.org/officeDocument/2006/relationships/image" Target="../media/image1473.svg"/><Relationship Id="rId20" Type="http://schemas.openxmlformats.org/officeDocument/2006/relationships/image" Target="../media/image1477.svg"/><Relationship Id="rId29" Type="http://schemas.openxmlformats.org/officeDocument/2006/relationships/image" Target="../media/image1486.png"/><Relationship Id="rId1" Type="http://schemas.openxmlformats.org/officeDocument/2006/relationships/slideLayout" Target="../slideLayouts/slideLayout22.xml"/><Relationship Id="rId6" Type="http://schemas.openxmlformats.org/officeDocument/2006/relationships/image" Target="../media/image1463.svg"/><Relationship Id="rId11" Type="http://schemas.openxmlformats.org/officeDocument/2006/relationships/image" Target="../media/image1468.png"/><Relationship Id="rId24" Type="http://schemas.openxmlformats.org/officeDocument/2006/relationships/image" Target="../media/image1481.svg"/><Relationship Id="rId32" Type="http://schemas.openxmlformats.org/officeDocument/2006/relationships/image" Target="../media/image1489.svg"/><Relationship Id="rId5" Type="http://schemas.openxmlformats.org/officeDocument/2006/relationships/image" Target="../media/image1462.png"/><Relationship Id="rId15" Type="http://schemas.openxmlformats.org/officeDocument/2006/relationships/image" Target="../media/image1472.png"/><Relationship Id="rId23" Type="http://schemas.openxmlformats.org/officeDocument/2006/relationships/image" Target="../media/image1480.png"/><Relationship Id="rId28" Type="http://schemas.openxmlformats.org/officeDocument/2006/relationships/image" Target="../media/image1485.svg"/><Relationship Id="rId10" Type="http://schemas.openxmlformats.org/officeDocument/2006/relationships/image" Target="../media/image1467.svg"/><Relationship Id="rId19" Type="http://schemas.openxmlformats.org/officeDocument/2006/relationships/image" Target="../media/image1476.png"/><Relationship Id="rId31" Type="http://schemas.openxmlformats.org/officeDocument/2006/relationships/image" Target="../media/image1488.png"/><Relationship Id="rId4" Type="http://schemas.openxmlformats.org/officeDocument/2006/relationships/image" Target="../media/image1461.svg"/><Relationship Id="rId9" Type="http://schemas.openxmlformats.org/officeDocument/2006/relationships/image" Target="../media/image1466.png"/><Relationship Id="rId14" Type="http://schemas.openxmlformats.org/officeDocument/2006/relationships/image" Target="../media/image1471.svg"/><Relationship Id="rId22" Type="http://schemas.openxmlformats.org/officeDocument/2006/relationships/image" Target="../media/image1479.svg"/><Relationship Id="rId27" Type="http://schemas.openxmlformats.org/officeDocument/2006/relationships/image" Target="../media/image1484.png"/><Relationship Id="rId30" Type="http://schemas.openxmlformats.org/officeDocument/2006/relationships/image" Target="../media/image1487.svg"/></Relationships>
</file>

<file path=ppt/slides/_rels/slide149.xml.rels><?xml version="1.0" encoding="UTF-8" standalone="yes"?>
<Relationships xmlns="http://schemas.openxmlformats.org/package/2006/relationships"><Relationship Id="rId8" Type="http://schemas.openxmlformats.org/officeDocument/2006/relationships/image" Target="../media/image1496.png"/><Relationship Id="rId13" Type="http://schemas.openxmlformats.org/officeDocument/2006/relationships/image" Target="../media/image1501.svg"/><Relationship Id="rId18" Type="http://schemas.openxmlformats.org/officeDocument/2006/relationships/image" Target="../media/image1506.png"/><Relationship Id="rId3" Type="http://schemas.openxmlformats.org/officeDocument/2006/relationships/image" Target="../media/image1491.svg"/><Relationship Id="rId21" Type="http://schemas.openxmlformats.org/officeDocument/2006/relationships/image" Target="../media/image1509.svg"/><Relationship Id="rId7" Type="http://schemas.openxmlformats.org/officeDocument/2006/relationships/image" Target="../media/image1495.svg"/><Relationship Id="rId12" Type="http://schemas.openxmlformats.org/officeDocument/2006/relationships/image" Target="../media/image1500.png"/><Relationship Id="rId17" Type="http://schemas.openxmlformats.org/officeDocument/2006/relationships/image" Target="../media/image1505.svg"/><Relationship Id="rId2" Type="http://schemas.openxmlformats.org/officeDocument/2006/relationships/image" Target="../media/image1490.png"/><Relationship Id="rId16" Type="http://schemas.openxmlformats.org/officeDocument/2006/relationships/image" Target="../media/image1504.png"/><Relationship Id="rId20" Type="http://schemas.openxmlformats.org/officeDocument/2006/relationships/image" Target="../media/image1508.png"/><Relationship Id="rId1" Type="http://schemas.openxmlformats.org/officeDocument/2006/relationships/slideLayout" Target="../slideLayouts/slideLayout22.xml"/><Relationship Id="rId6" Type="http://schemas.openxmlformats.org/officeDocument/2006/relationships/image" Target="../media/image1494.png"/><Relationship Id="rId11" Type="http://schemas.openxmlformats.org/officeDocument/2006/relationships/image" Target="../media/image1499.svg"/><Relationship Id="rId5" Type="http://schemas.openxmlformats.org/officeDocument/2006/relationships/image" Target="../media/image1493.svg"/><Relationship Id="rId15" Type="http://schemas.openxmlformats.org/officeDocument/2006/relationships/image" Target="../media/image1503.svg"/><Relationship Id="rId10" Type="http://schemas.openxmlformats.org/officeDocument/2006/relationships/image" Target="../media/image1498.png"/><Relationship Id="rId19" Type="http://schemas.openxmlformats.org/officeDocument/2006/relationships/image" Target="../media/image1507.svg"/><Relationship Id="rId4" Type="http://schemas.openxmlformats.org/officeDocument/2006/relationships/image" Target="../media/image1492.png"/><Relationship Id="rId9" Type="http://schemas.openxmlformats.org/officeDocument/2006/relationships/image" Target="../media/image1497.svg"/><Relationship Id="rId14" Type="http://schemas.openxmlformats.org/officeDocument/2006/relationships/image" Target="../media/image1502.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8" Type="http://schemas.openxmlformats.org/officeDocument/2006/relationships/image" Target="../media/image1514.png"/><Relationship Id="rId3" Type="http://schemas.openxmlformats.org/officeDocument/2006/relationships/image" Target="../media/image1511.svg"/><Relationship Id="rId7" Type="http://schemas.openxmlformats.org/officeDocument/2006/relationships/image" Target="../media/image1513.svg"/><Relationship Id="rId2" Type="http://schemas.openxmlformats.org/officeDocument/2006/relationships/image" Target="../media/image1510.png"/><Relationship Id="rId1" Type="http://schemas.openxmlformats.org/officeDocument/2006/relationships/slideLayout" Target="../slideLayouts/slideLayout22.xml"/><Relationship Id="rId6" Type="http://schemas.openxmlformats.org/officeDocument/2006/relationships/image" Target="../media/image1512.png"/><Relationship Id="rId11" Type="http://schemas.openxmlformats.org/officeDocument/2006/relationships/image" Target="../media/image1517.svg"/><Relationship Id="rId5" Type="http://schemas.openxmlformats.org/officeDocument/2006/relationships/image" Target="../media/image1493.svg"/><Relationship Id="rId10" Type="http://schemas.openxmlformats.org/officeDocument/2006/relationships/image" Target="../media/image1516.png"/><Relationship Id="rId4" Type="http://schemas.openxmlformats.org/officeDocument/2006/relationships/image" Target="../media/image1492.png"/><Relationship Id="rId9" Type="http://schemas.openxmlformats.org/officeDocument/2006/relationships/image" Target="../media/image1515.svg"/></Relationships>
</file>

<file path=ppt/slides/_rels/slide151.xml.rels><?xml version="1.0" encoding="UTF-8" standalone="yes"?>
<Relationships xmlns="http://schemas.openxmlformats.org/package/2006/relationships"><Relationship Id="rId8" Type="http://schemas.openxmlformats.org/officeDocument/2006/relationships/image" Target="../media/image1524.png"/><Relationship Id="rId13" Type="http://schemas.openxmlformats.org/officeDocument/2006/relationships/image" Target="../media/image1529.svg"/><Relationship Id="rId3" Type="http://schemas.openxmlformats.org/officeDocument/2006/relationships/image" Target="../media/image1519.svg"/><Relationship Id="rId7" Type="http://schemas.openxmlformats.org/officeDocument/2006/relationships/image" Target="../media/image1523.svg"/><Relationship Id="rId12" Type="http://schemas.openxmlformats.org/officeDocument/2006/relationships/image" Target="../media/image1528.png"/><Relationship Id="rId2" Type="http://schemas.openxmlformats.org/officeDocument/2006/relationships/image" Target="../media/image1518.png"/><Relationship Id="rId1" Type="http://schemas.openxmlformats.org/officeDocument/2006/relationships/slideLayout" Target="../slideLayouts/slideLayout22.xml"/><Relationship Id="rId6" Type="http://schemas.openxmlformats.org/officeDocument/2006/relationships/image" Target="../media/image1522.png"/><Relationship Id="rId11" Type="http://schemas.openxmlformats.org/officeDocument/2006/relationships/image" Target="../media/image1527.svg"/><Relationship Id="rId5" Type="http://schemas.openxmlformats.org/officeDocument/2006/relationships/image" Target="../media/image1521.svg"/><Relationship Id="rId15" Type="http://schemas.openxmlformats.org/officeDocument/2006/relationships/image" Target="../media/image1531.svg"/><Relationship Id="rId10" Type="http://schemas.openxmlformats.org/officeDocument/2006/relationships/image" Target="../media/image1526.png"/><Relationship Id="rId4" Type="http://schemas.openxmlformats.org/officeDocument/2006/relationships/image" Target="../media/image1520.png"/><Relationship Id="rId9" Type="http://schemas.openxmlformats.org/officeDocument/2006/relationships/image" Target="../media/image1525.svg"/><Relationship Id="rId14" Type="http://schemas.openxmlformats.org/officeDocument/2006/relationships/image" Target="../media/image1530.png"/></Relationships>
</file>

<file path=ppt/slides/_rels/slide152.xml.rels><?xml version="1.0" encoding="UTF-8" standalone="yes"?>
<Relationships xmlns="http://schemas.openxmlformats.org/package/2006/relationships"><Relationship Id="rId13" Type="http://schemas.openxmlformats.org/officeDocument/2006/relationships/image" Target="../media/image1543.svg"/><Relationship Id="rId18" Type="http://schemas.openxmlformats.org/officeDocument/2006/relationships/image" Target="../media/image1548.png"/><Relationship Id="rId26" Type="http://schemas.openxmlformats.org/officeDocument/2006/relationships/image" Target="../media/image1556.png"/><Relationship Id="rId39" Type="http://schemas.openxmlformats.org/officeDocument/2006/relationships/image" Target="../media/image1569.svg"/><Relationship Id="rId21" Type="http://schemas.openxmlformats.org/officeDocument/2006/relationships/image" Target="../media/image1551.svg"/><Relationship Id="rId34" Type="http://schemas.openxmlformats.org/officeDocument/2006/relationships/image" Target="../media/image1564.png"/><Relationship Id="rId7" Type="http://schemas.openxmlformats.org/officeDocument/2006/relationships/image" Target="../media/image1537.svg"/><Relationship Id="rId2" Type="http://schemas.openxmlformats.org/officeDocument/2006/relationships/image" Target="../media/image1532.png"/><Relationship Id="rId16" Type="http://schemas.openxmlformats.org/officeDocument/2006/relationships/image" Target="../media/image1546.png"/><Relationship Id="rId20" Type="http://schemas.openxmlformats.org/officeDocument/2006/relationships/image" Target="../media/image1550.png"/><Relationship Id="rId29" Type="http://schemas.openxmlformats.org/officeDocument/2006/relationships/image" Target="../media/image1559.svg"/><Relationship Id="rId41" Type="http://schemas.openxmlformats.org/officeDocument/2006/relationships/image" Target="../media/image1571.svg"/><Relationship Id="rId1" Type="http://schemas.openxmlformats.org/officeDocument/2006/relationships/slideLayout" Target="../slideLayouts/slideLayout22.xml"/><Relationship Id="rId6" Type="http://schemas.openxmlformats.org/officeDocument/2006/relationships/image" Target="../media/image1536.png"/><Relationship Id="rId11" Type="http://schemas.openxmlformats.org/officeDocument/2006/relationships/image" Target="../media/image1541.svg"/><Relationship Id="rId24" Type="http://schemas.openxmlformats.org/officeDocument/2006/relationships/image" Target="../media/image1554.png"/><Relationship Id="rId32" Type="http://schemas.openxmlformats.org/officeDocument/2006/relationships/image" Target="../media/image1562.png"/><Relationship Id="rId37" Type="http://schemas.openxmlformats.org/officeDocument/2006/relationships/image" Target="../media/image1567.svg"/><Relationship Id="rId40" Type="http://schemas.openxmlformats.org/officeDocument/2006/relationships/image" Target="../media/image1570.png"/><Relationship Id="rId5" Type="http://schemas.openxmlformats.org/officeDocument/2006/relationships/image" Target="../media/image1535.svg"/><Relationship Id="rId15" Type="http://schemas.openxmlformats.org/officeDocument/2006/relationships/image" Target="../media/image1545.svg"/><Relationship Id="rId23" Type="http://schemas.openxmlformats.org/officeDocument/2006/relationships/image" Target="../media/image1553.svg"/><Relationship Id="rId28" Type="http://schemas.openxmlformats.org/officeDocument/2006/relationships/image" Target="../media/image1558.png"/><Relationship Id="rId36" Type="http://schemas.openxmlformats.org/officeDocument/2006/relationships/image" Target="../media/image1566.png"/><Relationship Id="rId10" Type="http://schemas.openxmlformats.org/officeDocument/2006/relationships/image" Target="../media/image1540.png"/><Relationship Id="rId19" Type="http://schemas.openxmlformats.org/officeDocument/2006/relationships/image" Target="../media/image1549.svg"/><Relationship Id="rId31" Type="http://schemas.openxmlformats.org/officeDocument/2006/relationships/image" Target="../media/image1561.svg"/><Relationship Id="rId4" Type="http://schemas.openxmlformats.org/officeDocument/2006/relationships/image" Target="../media/image1534.png"/><Relationship Id="rId9" Type="http://schemas.openxmlformats.org/officeDocument/2006/relationships/image" Target="../media/image1539.svg"/><Relationship Id="rId14" Type="http://schemas.openxmlformats.org/officeDocument/2006/relationships/image" Target="../media/image1544.png"/><Relationship Id="rId22" Type="http://schemas.openxmlformats.org/officeDocument/2006/relationships/image" Target="../media/image1552.png"/><Relationship Id="rId27" Type="http://schemas.openxmlformats.org/officeDocument/2006/relationships/image" Target="../media/image1557.svg"/><Relationship Id="rId30" Type="http://schemas.openxmlformats.org/officeDocument/2006/relationships/image" Target="../media/image1560.png"/><Relationship Id="rId35" Type="http://schemas.openxmlformats.org/officeDocument/2006/relationships/image" Target="../media/image1565.svg"/><Relationship Id="rId8" Type="http://schemas.openxmlformats.org/officeDocument/2006/relationships/image" Target="../media/image1538.png"/><Relationship Id="rId3" Type="http://schemas.openxmlformats.org/officeDocument/2006/relationships/image" Target="../media/image1533.svg"/><Relationship Id="rId12" Type="http://schemas.openxmlformats.org/officeDocument/2006/relationships/image" Target="../media/image1542.png"/><Relationship Id="rId17" Type="http://schemas.openxmlformats.org/officeDocument/2006/relationships/image" Target="../media/image1547.svg"/><Relationship Id="rId25" Type="http://schemas.openxmlformats.org/officeDocument/2006/relationships/image" Target="../media/image1555.svg"/><Relationship Id="rId33" Type="http://schemas.openxmlformats.org/officeDocument/2006/relationships/image" Target="../media/image1563.svg"/><Relationship Id="rId38" Type="http://schemas.openxmlformats.org/officeDocument/2006/relationships/image" Target="../media/image1568.png"/></Relationships>
</file>

<file path=ppt/slides/_rels/slide153.xml.rels><?xml version="1.0" encoding="UTF-8" standalone="yes"?>
<Relationships xmlns="http://schemas.openxmlformats.org/package/2006/relationships"><Relationship Id="rId8" Type="http://schemas.openxmlformats.org/officeDocument/2006/relationships/image" Target="../media/image1578.png"/><Relationship Id="rId13" Type="http://schemas.openxmlformats.org/officeDocument/2006/relationships/image" Target="../media/image1583.svg"/><Relationship Id="rId18" Type="http://schemas.openxmlformats.org/officeDocument/2006/relationships/image" Target="../media/image1588.png"/><Relationship Id="rId3" Type="http://schemas.openxmlformats.org/officeDocument/2006/relationships/image" Target="../media/image1573.svg"/><Relationship Id="rId21" Type="http://schemas.openxmlformats.org/officeDocument/2006/relationships/image" Target="../media/image1591.svg"/><Relationship Id="rId7" Type="http://schemas.openxmlformats.org/officeDocument/2006/relationships/image" Target="../media/image1577.svg"/><Relationship Id="rId12" Type="http://schemas.openxmlformats.org/officeDocument/2006/relationships/image" Target="../media/image1582.png"/><Relationship Id="rId17" Type="http://schemas.openxmlformats.org/officeDocument/2006/relationships/image" Target="../media/image1587.svg"/><Relationship Id="rId2" Type="http://schemas.openxmlformats.org/officeDocument/2006/relationships/image" Target="../media/image1572.png"/><Relationship Id="rId16" Type="http://schemas.openxmlformats.org/officeDocument/2006/relationships/image" Target="../media/image1586.png"/><Relationship Id="rId20" Type="http://schemas.openxmlformats.org/officeDocument/2006/relationships/image" Target="../media/image1590.png"/><Relationship Id="rId1" Type="http://schemas.openxmlformats.org/officeDocument/2006/relationships/slideLayout" Target="../slideLayouts/slideLayout23.xml"/><Relationship Id="rId6" Type="http://schemas.openxmlformats.org/officeDocument/2006/relationships/image" Target="../media/image1576.png"/><Relationship Id="rId11" Type="http://schemas.openxmlformats.org/officeDocument/2006/relationships/image" Target="../media/image1581.svg"/><Relationship Id="rId5" Type="http://schemas.openxmlformats.org/officeDocument/2006/relationships/image" Target="../media/image1575.svg"/><Relationship Id="rId15" Type="http://schemas.openxmlformats.org/officeDocument/2006/relationships/image" Target="../media/image1585.svg"/><Relationship Id="rId10" Type="http://schemas.openxmlformats.org/officeDocument/2006/relationships/image" Target="../media/image1580.png"/><Relationship Id="rId19" Type="http://schemas.openxmlformats.org/officeDocument/2006/relationships/image" Target="../media/image1589.svg"/><Relationship Id="rId4" Type="http://schemas.openxmlformats.org/officeDocument/2006/relationships/image" Target="../media/image1574.png"/><Relationship Id="rId9" Type="http://schemas.openxmlformats.org/officeDocument/2006/relationships/image" Target="../media/image1579.svg"/><Relationship Id="rId14" Type="http://schemas.openxmlformats.org/officeDocument/2006/relationships/image" Target="../media/image1584.png"/></Relationships>
</file>

<file path=ppt/slides/_rels/slide154.xml.rels><?xml version="1.0" encoding="UTF-8" standalone="yes"?>
<Relationships xmlns="http://schemas.openxmlformats.org/package/2006/relationships"><Relationship Id="rId13" Type="http://schemas.openxmlformats.org/officeDocument/2006/relationships/image" Target="../media/image1599.svg"/><Relationship Id="rId18" Type="http://schemas.openxmlformats.org/officeDocument/2006/relationships/image" Target="../media/image1604.png"/><Relationship Id="rId26" Type="http://schemas.openxmlformats.org/officeDocument/2006/relationships/image" Target="../media/image1612.png"/><Relationship Id="rId21" Type="http://schemas.openxmlformats.org/officeDocument/2006/relationships/image" Target="../media/image1607.svg"/><Relationship Id="rId34" Type="http://schemas.openxmlformats.org/officeDocument/2006/relationships/image" Target="../media/image1620.png"/><Relationship Id="rId7" Type="http://schemas.openxmlformats.org/officeDocument/2006/relationships/image" Target="../media/image1595.svg"/><Relationship Id="rId12" Type="http://schemas.openxmlformats.org/officeDocument/2006/relationships/image" Target="../media/image1598.png"/><Relationship Id="rId17" Type="http://schemas.openxmlformats.org/officeDocument/2006/relationships/image" Target="../media/image1603.svg"/><Relationship Id="rId25" Type="http://schemas.openxmlformats.org/officeDocument/2006/relationships/image" Target="../media/image1611.svg"/><Relationship Id="rId33" Type="http://schemas.openxmlformats.org/officeDocument/2006/relationships/image" Target="../media/image1619.svg"/><Relationship Id="rId2" Type="http://schemas.openxmlformats.org/officeDocument/2006/relationships/image" Target="../media/image1572.png"/><Relationship Id="rId16" Type="http://schemas.openxmlformats.org/officeDocument/2006/relationships/image" Target="../media/image1602.png"/><Relationship Id="rId20" Type="http://schemas.openxmlformats.org/officeDocument/2006/relationships/image" Target="../media/image1606.png"/><Relationship Id="rId29" Type="http://schemas.openxmlformats.org/officeDocument/2006/relationships/image" Target="../media/image1615.svg"/><Relationship Id="rId1" Type="http://schemas.openxmlformats.org/officeDocument/2006/relationships/slideLayout" Target="../slideLayouts/slideLayout22.xml"/><Relationship Id="rId6" Type="http://schemas.openxmlformats.org/officeDocument/2006/relationships/image" Target="../media/image1594.png"/><Relationship Id="rId11" Type="http://schemas.openxmlformats.org/officeDocument/2006/relationships/image" Target="../media/image1597.svg"/><Relationship Id="rId24" Type="http://schemas.openxmlformats.org/officeDocument/2006/relationships/image" Target="../media/image1610.png"/><Relationship Id="rId32" Type="http://schemas.openxmlformats.org/officeDocument/2006/relationships/image" Target="../media/image1618.png"/><Relationship Id="rId37" Type="http://schemas.openxmlformats.org/officeDocument/2006/relationships/image" Target="../media/image1623.svg"/><Relationship Id="rId5" Type="http://schemas.openxmlformats.org/officeDocument/2006/relationships/image" Target="../media/image1593.svg"/><Relationship Id="rId15" Type="http://schemas.openxmlformats.org/officeDocument/2006/relationships/image" Target="../media/image1601.svg"/><Relationship Id="rId23" Type="http://schemas.openxmlformats.org/officeDocument/2006/relationships/image" Target="../media/image1609.svg"/><Relationship Id="rId28" Type="http://schemas.openxmlformats.org/officeDocument/2006/relationships/image" Target="../media/image1614.png"/><Relationship Id="rId36" Type="http://schemas.openxmlformats.org/officeDocument/2006/relationships/image" Target="../media/image1622.png"/><Relationship Id="rId10" Type="http://schemas.openxmlformats.org/officeDocument/2006/relationships/image" Target="../media/image1596.png"/><Relationship Id="rId19" Type="http://schemas.openxmlformats.org/officeDocument/2006/relationships/image" Target="../media/image1605.svg"/><Relationship Id="rId31" Type="http://schemas.openxmlformats.org/officeDocument/2006/relationships/image" Target="../media/image1617.svg"/><Relationship Id="rId4" Type="http://schemas.openxmlformats.org/officeDocument/2006/relationships/image" Target="../media/image1592.png"/><Relationship Id="rId9" Type="http://schemas.openxmlformats.org/officeDocument/2006/relationships/image" Target="../media/image38.svg"/><Relationship Id="rId14" Type="http://schemas.openxmlformats.org/officeDocument/2006/relationships/image" Target="../media/image1600.png"/><Relationship Id="rId22" Type="http://schemas.openxmlformats.org/officeDocument/2006/relationships/image" Target="../media/image1608.png"/><Relationship Id="rId27" Type="http://schemas.openxmlformats.org/officeDocument/2006/relationships/image" Target="../media/image1613.svg"/><Relationship Id="rId30" Type="http://schemas.openxmlformats.org/officeDocument/2006/relationships/image" Target="../media/image1616.png"/><Relationship Id="rId35" Type="http://schemas.openxmlformats.org/officeDocument/2006/relationships/image" Target="../media/image1621.svg"/><Relationship Id="rId8" Type="http://schemas.openxmlformats.org/officeDocument/2006/relationships/image" Target="../media/image37.png"/><Relationship Id="rId3" Type="http://schemas.openxmlformats.org/officeDocument/2006/relationships/image" Target="../media/image1573.svg"/></Relationships>
</file>

<file path=ppt/slides/_rels/slide155.xml.rels><?xml version="1.0" encoding="UTF-8" standalone="yes"?>
<Relationships xmlns="http://schemas.openxmlformats.org/package/2006/relationships"><Relationship Id="rId8" Type="http://schemas.openxmlformats.org/officeDocument/2006/relationships/image" Target="../media/image1630.png"/><Relationship Id="rId3" Type="http://schemas.openxmlformats.org/officeDocument/2006/relationships/image" Target="../media/image1625.svg"/><Relationship Id="rId7" Type="http://schemas.openxmlformats.org/officeDocument/2006/relationships/image" Target="../media/image1629.svg"/><Relationship Id="rId2" Type="http://schemas.openxmlformats.org/officeDocument/2006/relationships/image" Target="../media/image1624.png"/><Relationship Id="rId1" Type="http://schemas.openxmlformats.org/officeDocument/2006/relationships/slideLayout" Target="../slideLayouts/slideLayout22.xml"/><Relationship Id="rId6" Type="http://schemas.openxmlformats.org/officeDocument/2006/relationships/image" Target="../media/image1628.png"/><Relationship Id="rId5" Type="http://schemas.openxmlformats.org/officeDocument/2006/relationships/image" Target="../media/image1627.svg"/><Relationship Id="rId4" Type="http://schemas.openxmlformats.org/officeDocument/2006/relationships/image" Target="../media/image1626.png"/><Relationship Id="rId9" Type="http://schemas.openxmlformats.org/officeDocument/2006/relationships/image" Target="../media/image1631.sv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17.svg"/><Relationship Id="rId7" Type="http://schemas.openxmlformats.org/officeDocument/2006/relationships/image" Target="../media/image36.svg"/><Relationship Id="rId2" Type="http://schemas.openxmlformats.org/officeDocument/2006/relationships/image" Target="../media/image16.png"/><Relationship Id="rId1" Type="http://schemas.openxmlformats.org/officeDocument/2006/relationships/slideLayout" Target="../slideLayouts/slideLayout10.xml"/><Relationship Id="rId6" Type="http://schemas.openxmlformats.org/officeDocument/2006/relationships/image" Target="../media/image35.png"/><Relationship Id="rId11" Type="http://schemas.openxmlformats.org/officeDocument/2006/relationships/image" Target="../media/image40.svg"/><Relationship Id="rId5" Type="http://schemas.openxmlformats.org/officeDocument/2006/relationships/image" Target="../media/image11.svg"/><Relationship Id="rId10" Type="http://schemas.openxmlformats.org/officeDocument/2006/relationships/image" Target="../media/image39.png"/><Relationship Id="rId4" Type="http://schemas.openxmlformats.org/officeDocument/2006/relationships/image" Target="../media/image10.png"/><Relationship Id="rId9" Type="http://schemas.openxmlformats.org/officeDocument/2006/relationships/image" Target="../media/image38.svg"/></Relationships>
</file>

<file path=ppt/slides/_rels/slide2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1.svg"/><Relationship Id="rId7" Type="http://schemas.openxmlformats.org/officeDocument/2006/relationships/image" Target="../media/image42.sv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41.png"/><Relationship Id="rId11" Type="http://schemas.openxmlformats.org/officeDocument/2006/relationships/image" Target="../media/image15.svg"/><Relationship Id="rId5" Type="http://schemas.openxmlformats.org/officeDocument/2006/relationships/image" Target="../media/image19.svg"/><Relationship Id="rId10" Type="http://schemas.openxmlformats.org/officeDocument/2006/relationships/image" Target="../media/image14.png"/><Relationship Id="rId4" Type="http://schemas.openxmlformats.org/officeDocument/2006/relationships/image" Target="../media/image18.png"/><Relationship Id="rId9" Type="http://schemas.openxmlformats.org/officeDocument/2006/relationships/image" Target="../media/image30.sv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slide" Target="slide54.xml"/><Relationship Id="rId13" Type="http://schemas.openxmlformats.org/officeDocument/2006/relationships/slide" Target="slide70.xml"/><Relationship Id="rId18" Type="http://schemas.openxmlformats.org/officeDocument/2006/relationships/slide" Target="slide94.xml"/><Relationship Id="rId26" Type="http://schemas.openxmlformats.org/officeDocument/2006/relationships/slide" Target="slide134.xml"/><Relationship Id="rId3" Type="http://schemas.openxmlformats.org/officeDocument/2006/relationships/slide" Target="slide32.xml"/><Relationship Id="rId21" Type="http://schemas.openxmlformats.org/officeDocument/2006/relationships/slide" Target="slide112.xml"/><Relationship Id="rId7" Type="http://schemas.openxmlformats.org/officeDocument/2006/relationships/slide" Target="slide52.xml"/><Relationship Id="rId12" Type="http://schemas.openxmlformats.org/officeDocument/2006/relationships/slide" Target="slide73.xml"/><Relationship Id="rId17" Type="http://schemas.openxmlformats.org/officeDocument/2006/relationships/slide" Target="slide92.xml"/><Relationship Id="rId25" Type="http://schemas.openxmlformats.org/officeDocument/2006/relationships/slide" Target="slide132.xml"/><Relationship Id="rId2" Type="http://schemas.openxmlformats.org/officeDocument/2006/relationships/slide" Target="slide24.xml"/><Relationship Id="rId16" Type="http://schemas.openxmlformats.org/officeDocument/2006/relationships/slide" Target="slide90.xml"/><Relationship Id="rId20" Type="http://schemas.openxmlformats.org/officeDocument/2006/relationships/slide" Target="slide102.xml"/><Relationship Id="rId29" Type="http://schemas.openxmlformats.org/officeDocument/2006/relationships/slide" Target="slide147.xml"/><Relationship Id="rId1" Type="http://schemas.openxmlformats.org/officeDocument/2006/relationships/slideLayout" Target="../slideLayouts/slideLayout5.xml"/><Relationship Id="rId6" Type="http://schemas.openxmlformats.org/officeDocument/2006/relationships/slide" Target="slide41.xml"/><Relationship Id="rId11" Type="http://schemas.openxmlformats.org/officeDocument/2006/relationships/slide" Target="slide63.xml"/><Relationship Id="rId24" Type="http://schemas.openxmlformats.org/officeDocument/2006/relationships/slide" Target="slide123.xml"/><Relationship Id="rId5" Type="http://schemas.openxmlformats.org/officeDocument/2006/relationships/slide" Target="slide37.xml"/><Relationship Id="rId15" Type="http://schemas.openxmlformats.org/officeDocument/2006/relationships/slide" Target="slide84.xml"/><Relationship Id="rId23" Type="http://schemas.openxmlformats.org/officeDocument/2006/relationships/slide" Target="slide119.xml"/><Relationship Id="rId28" Type="http://schemas.openxmlformats.org/officeDocument/2006/relationships/slide" Target="slide145.xml"/><Relationship Id="rId10" Type="http://schemas.openxmlformats.org/officeDocument/2006/relationships/slide" Target="slide62.xml"/><Relationship Id="rId19" Type="http://schemas.openxmlformats.org/officeDocument/2006/relationships/slide" Target="slide96.xml"/><Relationship Id="rId4" Type="http://schemas.openxmlformats.org/officeDocument/2006/relationships/slide" Target="slide30.xml"/><Relationship Id="rId9" Type="http://schemas.openxmlformats.org/officeDocument/2006/relationships/slide" Target="slide59.xml"/><Relationship Id="rId14" Type="http://schemas.openxmlformats.org/officeDocument/2006/relationships/slide" Target="slide78.xml"/><Relationship Id="rId22" Type="http://schemas.openxmlformats.org/officeDocument/2006/relationships/slide" Target="slide125.xml"/><Relationship Id="rId27" Type="http://schemas.openxmlformats.org/officeDocument/2006/relationships/slide" Target="slide13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3" Type="http://schemas.openxmlformats.org/officeDocument/2006/relationships/image" Target="../media/image48.svg"/><Relationship Id="rId18" Type="http://schemas.openxmlformats.org/officeDocument/2006/relationships/image" Target="../media/image51.png"/><Relationship Id="rId26" Type="http://schemas.openxmlformats.org/officeDocument/2006/relationships/image" Target="../media/image59.png"/><Relationship Id="rId3" Type="http://schemas.openxmlformats.org/officeDocument/2006/relationships/image" Target="../media/image11.svg"/><Relationship Id="rId21" Type="http://schemas.openxmlformats.org/officeDocument/2006/relationships/image" Target="../media/image54.svg"/><Relationship Id="rId7" Type="http://schemas.openxmlformats.org/officeDocument/2006/relationships/image" Target="../media/image46.svg"/><Relationship Id="rId12" Type="http://schemas.openxmlformats.org/officeDocument/2006/relationships/image" Target="../media/image47.png"/><Relationship Id="rId17" Type="http://schemas.openxmlformats.org/officeDocument/2006/relationships/image" Target="../media/image50.svg"/><Relationship Id="rId25" Type="http://schemas.openxmlformats.org/officeDocument/2006/relationships/image" Target="../media/image58.svg"/><Relationship Id="rId33" Type="http://schemas.openxmlformats.org/officeDocument/2006/relationships/image" Target="../media/image66.svg"/><Relationship Id="rId2" Type="http://schemas.openxmlformats.org/officeDocument/2006/relationships/image" Target="../media/image10.png"/><Relationship Id="rId16" Type="http://schemas.openxmlformats.org/officeDocument/2006/relationships/image" Target="../media/image49.png"/><Relationship Id="rId20" Type="http://schemas.openxmlformats.org/officeDocument/2006/relationships/image" Target="../media/image53.png"/><Relationship Id="rId29" Type="http://schemas.openxmlformats.org/officeDocument/2006/relationships/image" Target="../media/image62.svg"/><Relationship Id="rId1" Type="http://schemas.openxmlformats.org/officeDocument/2006/relationships/slideLayout" Target="../slideLayouts/slideLayout14.xml"/><Relationship Id="rId6" Type="http://schemas.openxmlformats.org/officeDocument/2006/relationships/image" Target="../media/image45.png"/><Relationship Id="rId11" Type="http://schemas.openxmlformats.org/officeDocument/2006/relationships/image" Target="../media/image19.svg"/><Relationship Id="rId24" Type="http://schemas.openxmlformats.org/officeDocument/2006/relationships/image" Target="../media/image57.png"/><Relationship Id="rId32" Type="http://schemas.openxmlformats.org/officeDocument/2006/relationships/image" Target="../media/image65.png"/><Relationship Id="rId5" Type="http://schemas.openxmlformats.org/officeDocument/2006/relationships/image" Target="../media/image44.svg"/><Relationship Id="rId15" Type="http://schemas.openxmlformats.org/officeDocument/2006/relationships/image" Target="../media/image30.svg"/><Relationship Id="rId23" Type="http://schemas.openxmlformats.org/officeDocument/2006/relationships/image" Target="../media/image56.svg"/><Relationship Id="rId28" Type="http://schemas.openxmlformats.org/officeDocument/2006/relationships/image" Target="../media/image61.png"/><Relationship Id="rId10" Type="http://schemas.openxmlformats.org/officeDocument/2006/relationships/image" Target="../media/image18.png"/><Relationship Id="rId19" Type="http://schemas.openxmlformats.org/officeDocument/2006/relationships/image" Target="../media/image52.svg"/><Relationship Id="rId31" Type="http://schemas.openxmlformats.org/officeDocument/2006/relationships/image" Target="../media/image64.svg"/><Relationship Id="rId4" Type="http://schemas.openxmlformats.org/officeDocument/2006/relationships/image" Target="../media/image43.png"/><Relationship Id="rId9" Type="http://schemas.openxmlformats.org/officeDocument/2006/relationships/image" Target="../media/image25.svg"/><Relationship Id="rId14" Type="http://schemas.openxmlformats.org/officeDocument/2006/relationships/image" Target="../media/image29.png"/><Relationship Id="rId22" Type="http://schemas.openxmlformats.org/officeDocument/2006/relationships/image" Target="../media/image55.png"/><Relationship Id="rId27" Type="http://schemas.openxmlformats.org/officeDocument/2006/relationships/image" Target="../media/image60.svg"/><Relationship Id="rId30" Type="http://schemas.openxmlformats.org/officeDocument/2006/relationships/image" Target="../media/image63.png"/><Relationship Id="rId8" Type="http://schemas.openxmlformats.org/officeDocument/2006/relationships/image" Target="../media/image24.png"/></Relationships>
</file>

<file path=ppt/slides/_rels/slide26.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8.svg"/><Relationship Id="rId18" Type="http://schemas.openxmlformats.org/officeDocument/2006/relationships/image" Target="../media/image82.png"/><Relationship Id="rId3" Type="http://schemas.openxmlformats.org/officeDocument/2006/relationships/image" Target="../media/image68.svg"/><Relationship Id="rId7" Type="http://schemas.openxmlformats.org/officeDocument/2006/relationships/image" Target="../media/image72.svg"/><Relationship Id="rId12" Type="http://schemas.openxmlformats.org/officeDocument/2006/relationships/image" Target="../media/image77.png"/><Relationship Id="rId17" Type="http://schemas.openxmlformats.org/officeDocument/2006/relationships/image" Target="../media/image81.png"/><Relationship Id="rId2" Type="http://schemas.openxmlformats.org/officeDocument/2006/relationships/image" Target="../media/image67.png"/><Relationship Id="rId16" Type="http://schemas.openxmlformats.org/officeDocument/2006/relationships/hyperlink" Target="https://aws.amazon.com/architecture/icons/" TargetMode="External"/><Relationship Id="rId1" Type="http://schemas.openxmlformats.org/officeDocument/2006/relationships/slideLayout" Target="../slideLayouts/slideLayout14.xml"/><Relationship Id="rId6" Type="http://schemas.openxmlformats.org/officeDocument/2006/relationships/image" Target="../media/image71.png"/><Relationship Id="rId11" Type="http://schemas.openxmlformats.org/officeDocument/2006/relationships/image" Target="../media/image76.svg"/><Relationship Id="rId5" Type="http://schemas.openxmlformats.org/officeDocument/2006/relationships/image" Target="../media/image70.svg"/><Relationship Id="rId15" Type="http://schemas.openxmlformats.org/officeDocument/2006/relationships/image" Target="../media/image80.sv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svg"/><Relationship Id="rId14" Type="http://schemas.openxmlformats.org/officeDocument/2006/relationships/image" Target="../media/image7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3" Type="http://schemas.openxmlformats.org/officeDocument/2006/relationships/image" Target="../media/image94.png"/><Relationship Id="rId18" Type="http://schemas.openxmlformats.org/officeDocument/2006/relationships/image" Target="../media/image99.svg"/><Relationship Id="rId26" Type="http://schemas.openxmlformats.org/officeDocument/2006/relationships/image" Target="../media/image107.svg"/><Relationship Id="rId39" Type="http://schemas.openxmlformats.org/officeDocument/2006/relationships/image" Target="../media/image120.svg"/><Relationship Id="rId21" Type="http://schemas.openxmlformats.org/officeDocument/2006/relationships/image" Target="../media/image102.png"/><Relationship Id="rId34" Type="http://schemas.openxmlformats.org/officeDocument/2006/relationships/image" Target="../media/image115.png"/><Relationship Id="rId42" Type="http://schemas.openxmlformats.org/officeDocument/2006/relationships/image" Target="../media/image123.png"/><Relationship Id="rId47" Type="http://schemas.openxmlformats.org/officeDocument/2006/relationships/image" Target="../media/image128.svg"/><Relationship Id="rId50" Type="http://schemas.openxmlformats.org/officeDocument/2006/relationships/image" Target="../media/image16.png"/><Relationship Id="rId55" Type="http://schemas.openxmlformats.org/officeDocument/2006/relationships/image" Target="../media/image134.svg"/><Relationship Id="rId7" Type="http://schemas.openxmlformats.org/officeDocument/2006/relationships/image" Target="../media/image88.png"/><Relationship Id="rId2" Type="http://schemas.openxmlformats.org/officeDocument/2006/relationships/image" Target="../media/image83.emf"/><Relationship Id="rId16" Type="http://schemas.openxmlformats.org/officeDocument/2006/relationships/image" Target="../media/image97.svg"/><Relationship Id="rId29" Type="http://schemas.openxmlformats.org/officeDocument/2006/relationships/image" Target="../media/image110.png"/><Relationship Id="rId11" Type="http://schemas.openxmlformats.org/officeDocument/2006/relationships/image" Target="../media/image92.png"/><Relationship Id="rId24" Type="http://schemas.openxmlformats.org/officeDocument/2006/relationships/image" Target="../media/image105.svg"/><Relationship Id="rId32" Type="http://schemas.openxmlformats.org/officeDocument/2006/relationships/image" Target="../media/image113.png"/><Relationship Id="rId37" Type="http://schemas.openxmlformats.org/officeDocument/2006/relationships/image" Target="../media/image118.svg"/><Relationship Id="rId40" Type="http://schemas.openxmlformats.org/officeDocument/2006/relationships/image" Target="../media/image121.png"/><Relationship Id="rId45" Type="http://schemas.openxmlformats.org/officeDocument/2006/relationships/image" Target="../media/image126.svg"/><Relationship Id="rId53" Type="http://schemas.openxmlformats.org/officeDocument/2006/relationships/image" Target="../media/image132.svg"/><Relationship Id="rId5" Type="http://schemas.openxmlformats.org/officeDocument/2006/relationships/image" Target="../media/image86.png"/><Relationship Id="rId10" Type="http://schemas.openxmlformats.org/officeDocument/2006/relationships/image" Target="../media/image91.svg"/><Relationship Id="rId19" Type="http://schemas.openxmlformats.org/officeDocument/2006/relationships/image" Target="../media/image100.png"/><Relationship Id="rId31" Type="http://schemas.openxmlformats.org/officeDocument/2006/relationships/image" Target="../media/image112.png"/><Relationship Id="rId44" Type="http://schemas.openxmlformats.org/officeDocument/2006/relationships/image" Target="../media/image125.png"/><Relationship Id="rId52" Type="http://schemas.openxmlformats.org/officeDocument/2006/relationships/image" Target="../media/image131.png"/><Relationship Id="rId4" Type="http://schemas.openxmlformats.org/officeDocument/2006/relationships/image" Target="../media/image85.svg"/><Relationship Id="rId9" Type="http://schemas.openxmlformats.org/officeDocument/2006/relationships/image" Target="../media/image90.png"/><Relationship Id="rId14" Type="http://schemas.openxmlformats.org/officeDocument/2006/relationships/image" Target="../media/image95.svg"/><Relationship Id="rId22" Type="http://schemas.openxmlformats.org/officeDocument/2006/relationships/image" Target="../media/image103.svg"/><Relationship Id="rId27" Type="http://schemas.openxmlformats.org/officeDocument/2006/relationships/image" Target="../media/image108.png"/><Relationship Id="rId30" Type="http://schemas.openxmlformats.org/officeDocument/2006/relationships/image" Target="../media/image111.svg"/><Relationship Id="rId35" Type="http://schemas.openxmlformats.org/officeDocument/2006/relationships/image" Target="../media/image116.svg"/><Relationship Id="rId43" Type="http://schemas.openxmlformats.org/officeDocument/2006/relationships/image" Target="../media/image124.svg"/><Relationship Id="rId48" Type="http://schemas.openxmlformats.org/officeDocument/2006/relationships/image" Target="../media/image129.png"/><Relationship Id="rId8" Type="http://schemas.openxmlformats.org/officeDocument/2006/relationships/image" Target="../media/image89.svg"/><Relationship Id="rId51" Type="http://schemas.openxmlformats.org/officeDocument/2006/relationships/image" Target="../media/image17.svg"/><Relationship Id="rId3" Type="http://schemas.openxmlformats.org/officeDocument/2006/relationships/image" Target="../media/image84.png"/><Relationship Id="rId12" Type="http://schemas.openxmlformats.org/officeDocument/2006/relationships/image" Target="../media/image93.svg"/><Relationship Id="rId17" Type="http://schemas.openxmlformats.org/officeDocument/2006/relationships/image" Target="../media/image98.png"/><Relationship Id="rId25" Type="http://schemas.openxmlformats.org/officeDocument/2006/relationships/image" Target="../media/image106.png"/><Relationship Id="rId33" Type="http://schemas.openxmlformats.org/officeDocument/2006/relationships/image" Target="../media/image114.svg"/><Relationship Id="rId38" Type="http://schemas.openxmlformats.org/officeDocument/2006/relationships/image" Target="../media/image119.png"/><Relationship Id="rId46" Type="http://schemas.openxmlformats.org/officeDocument/2006/relationships/image" Target="../media/image127.png"/><Relationship Id="rId20" Type="http://schemas.openxmlformats.org/officeDocument/2006/relationships/image" Target="../media/image101.svg"/><Relationship Id="rId41" Type="http://schemas.openxmlformats.org/officeDocument/2006/relationships/image" Target="../media/image122.svg"/><Relationship Id="rId54" Type="http://schemas.openxmlformats.org/officeDocument/2006/relationships/image" Target="../media/image133.png"/><Relationship Id="rId1" Type="http://schemas.openxmlformats.org/officeDocument/2006/relationships/slideLayout" Target="../slideLayouts/slideLayout13.xml"/><Relationship Id="rId6" Type="http://schemas.openxmlformats.org/officeDocument/2006/relationships/image" Target="../media/image87.svg"/><Relationship Id="rId15" Type="http://schemas.openxmlformats.org/officeDocument/2006/relationships/image" Target="../media/image96.png"/><Relationship Id="rId23" Type="http://schemas.openxmlformats.org/officeDocument/2006/relationships/image" Target="../media/image104.png"/><Relationship Id="rId28" Type="http://schemas.openxmlformats.org/officeDocument/2006/relationships/image" Target="../media/image109.svg"/><Relationship Id="rId36" Type="http://schemas.openxmlformats.org/officeDocument/2006/relationships/image" Target="../media/image117.png"/><Relationship Id="rId49" Type="http://schemas.openxmlformats.org/officeDocument/2006/relationships/image" Target="../media/image130.svg"/></Relationships>
</file>

<file path=ppt/slides/_rels/slide29.xml.rels><?xml version="1.0" encoding="UTF-8" standalone="yes"?>
<Relationships xmlns="http://schemas.openxmlformats.org/package/2006/relationships"><Relationship Id="rId13" Type="http://schemas.openxmlformats.org/officeDocument/2006/relationships/image" Target="../media/image145.png"/><Relationship Id="rId18" Type="http://schemas.openxmlformats.org/officeDocument/2006/relationships/image" Target="../media/image150.svg"/><Relationship Id="rId26" Type="http://schemas.openxmlformats.org/officeDocument/2006/relationships/image" Target="../media/image158.svg"/><Relationship Id="rId39" Type="http://schemas.openxmlformats.org/officeDocument/2006/relationships/image" Target="../media/image171.svg"/><Relationship Id="rId21" Type="http://schemas.openxmlformats.org/officeDocument/2006/relationships/image" Target="../media/image153.png"/><Relationship Id="rId34" Type="http://schemas.openxmlformats.org/officeDocument/2006/relationships/image" Target="../media/image166.png"/><Relationship Id="rId7" Type="http://schemas.openxmlformats.org/officeDocument/2006/relationships/image" Target="../media/image139.png"/><Relationship Id="rId2" Type="http://schemas.openxmlformats.org/officeDocument/2006/relationships/image" Target="../media/image83.emf"/><Relationship Id="rId16" Type="http://schemas.openxmlformats.org/officeDocument/2006/relationships/image" Target="../media/image148.svg"/><Relationship Id="rId20" Type="http://schemas.openxmlformats.org/officeDocument/2006/relationships/image" Target="../media/image152.svg"/><Relationship Id="rId29" Type="http://schemas.openxmlformats.org/officeDocument/2006/relationships/image" Target="../media/image161.svg"/><Relationship Id="rId41" Type="http://schemas.openxmlformats.org/officeDocument/2006/relationships/image" Target="../media/image173.svg"/><Relationship Id="rId1" Type="http://schemas.openxmlformats.org/officeDocument/2006/relationships/slideLayout" Target="../slideLayouts/slideLayout13.xml"/><Relationship Id="rId6" Type="http://schemas.openxmlformats.org/officeDocument/2006/relationships/image" Target="../media/image138.svg"/><Relationship Id="rId11" Type="http://schemas.openxmlformats.org/officeDocument/2006/relationships/image" Target="../media/image143.png"/><Relationship Id="rId24" Type="http://schemas.openxmlformats.org/officeDocument/2006/relationships/image" Target="../media/image156.svg"/><Relationship Id="rId32" Type="http://schemas.openxmlformats.org/officeDocument/2006/relationships/image" Target="../media/image164.png"/><Relationship Id="rId37" Type="http://schemas.openxmlformats.org/officeDocument/2006/relationships/image" Target="../media/image169.svg"/><Relationship Id="rId40" Type="http://schemas.openxmlformats.org/officeDocument/2006/relationships/image" Target="../media/image172.png"/><Relationship Id="rId5" Type="http://schemas.openxmlformats.org/officeDocument/2006/relationships/image" Target="../media/image137.png"/><Relationship Id="rId15" Type="http://schemas.openxmlformats.org/officeDocument/2006/relationships/image" Target="../media/image147.png"/><Relationship Id="rId23" Type="http://schemas.openxmlformats.org/officeDocument/2006/relationships/image" Target="../media/image155.png"/><Relationship Id="rId28" Type="http://schemas.openxmlformats.org/officeDocument/2006/relationships/image" Target="../media/image160.png"/><Relationship Id="rId36" Type="http://schemas.openxmlformats.org/officeDocument/2006/relationships/image" Target="../media/image168.png"/><Relationship Id="rId10" Type="http://schemas.openxmlformats.org/officeDocument/2006/relationships/image" Target="../media/image142.svg"/><Relationship Id="rId19" Type="http://schemas.openxmlformats.org/officeDocument/2006/relationships/image" Target="../media/image151.png"/><Relationship Id="rId31" Type="http://schemas.openxmlformats.org/officeDocument/2006/relationships/image" Target="../media/image163.svg"/><Relationship Id="rId4" Type="http://schemas.openxmlformats.org/officeDocument/2006/relationships/image" Target="../media/image136.svg"/><Relationship Id="rId9" Type="http://schemas.openxmlformats.org/officeDocument/2006/relationships/image" Target="../media/image141.png"/><Relationship Id="rId14" Type="http://schemas.openxmlformats.org/officeDocument/2006/relationships/image" Target="../media/image146.svg"/><Relationship Id="rId22" Type="http://schemas.openxmlformats.org/officeDocument/2006/relationships/image" Target="../media/image154.svg"/><Relationship Id="rId27" Type="http://schemas.openxmlformats.org/officeDocument/2006/relationships/image" Target="../media/image159.png"/><Relationship Id="rId30" Type="http://schemas.openxmlformats.org/officeDocument/2006/relationships/image" Target="../media/image162.png"/><Relationship Id="rId35" Type="http://schemas.openxmlformats.org/officeDocument/2006/relationships/image" Target="../media/image167.svg"/><Relationship Id="rId8" Type="http://schemas.openxmlformats.org/officeDocument/2006/relationships/image" Target="../media/image140.svg"/><Relationship Id="rId3" Type="http://schemas.openxmlformats.org/officeDocument/2006/relationships/image" Target="../media/image135.png"/><Relationship Id="rId12" Type="http://schemas.openxmlformats.org/officeDocument/2006/relationships/image" Target="../media/image144.svg"/><Relationship Id="rId17" Type="http://schemas.openxmlformats.org/officeDocument/2006/relationships/image" Target="../media/image149.png"/><Relationship Id="rId25" Type="http://schemas.openxmlformats.org/officeDocument/2006/relationships/image" Target="../media/image157.png"/><Relationship Id="rId33" Type="http://schemas.openxmlformats.org/officeDocument/2006/relationships/image" Target="../media/image165.svg"/><Relationship Id="rId38" Type="http://schemas.openxmlformats.org/officeDocument/2006/relationships/image" Target="../media/image170.pn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2.xml"/><Relationship Id="rId2" Type="http://schemas.openxmlformats.org/officeDocument/2006/relationships/slide" Target="slide4.xml"/><Relationship Id="rId1" Type="http://schemas.openxmlformats.org/officeDocument/2006/relationships/slideLayout" Target="../slideLayouts/slideLayout4.xml"/><Relationship Id="rId6" Type="http://schemas.openxmlformats.org/officeDocument/2006/relationships/slide" Target="slide19.xml"/><Relationship Id="rId5" Type="http://schemas.openxmlformats.org/officeDocument/2006/relationships/slide" Target="slide23.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3" Type="http://schemas.openxmlformats.org/officeDocument/2006/relationships/image" Target="../media/image175.svg"/><Relationship Id="rId2" Type="http://schemas.openxmlformats.org/officeDocument/2006/relationships/image" Target="../media/image174.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image" Target="../media/image181.svg"/><Relationship Id="rId13" Type="http://schemas.openxmlformats.org/officeDocument/2006/relationships/image" Target="../media/image186.png"/><Relationship Id="rId18" Type="http://schemas.openxmlformats.org/officeDocument/2006/relationships/image" Target="../media/image191.svg"/><Relationship Id="rId3" Type="http://schemas.openxmlformats.org/officeDocument/2006/relationships/image" Target="../media/image176.png"/><Relationship Id="rId7" Type="http://schemas.openxmlformats.org/officeDocument/2006/relationships/image" Target="../media/image180.png"/><Relationship Id="rId12" Type="http://schemas.openxmlformats.org/officeDocument/2006/relationships/image" Target="../media/image185.svg"/><Relationship Id="rId17" Type="http://schemas.openxmlformats.org/officeDocument/2006/relationships/image" Target="../media/image190.png"/><Relationship Id="rId2" Type="http://schemas.openxmlformats.org/officeDocument/2006/relationships/notesSlide" Target="../notesSlides/notesSlide7.xml"/><Relationship Id="rId16" Type="http://schemas.openxmlformats.org/officeDocument/2006/relationships/image" Target="../media/image189.svg"/><Relationship Id="rId20" Type="http://schemas.openxmlformats.org/officeDocument/2006/relationships/image" Target="../media/image193.svg"/><Relationship Id="rId1" Type="http://schemas.openxmlformats.org/officeDocument/2006/relationships/slideLayout" Target="../slideLayouts/slideLayout16.xml"/><Relationship Id="rId6" Type="http://schemas.openxmlformats.org/officeDocument/2006/relationships/image" Target="../media/image179.svg"/><Relationship Id="rId11" Type="http://schemas.openxmlformats.org/officeDocument/2006/relationships/image" Target="../media/image184.png"/><Relationship Id="rId5" Type="http://schemas.openxmlformats.org/officeDocument/2006/relationships/image" Target="../media/image178.png"/><Relationship Id="rId15" Type="http://schemas.openxmlformats.org/officeDocument/2006/relationships/image" Target="../media/image188.png"/><Relationship Id="rId10" Type="http://schemas.openxmlformats.org/officeDocument/2006/relationships/image" Target="../media/image183.svg"/><Relationship Id="rId19" Type="http://schemas.openxmlformats.org/officeDocument/2006/relationships/image" Target="../media/image192.png"/><Relationship Id="rId4" Type="http://schemas.openxmlformats.org/officeDocument/2006/relationships/image" Target="../media/image177.svg"/><Relationship Id="rId9" Type="http://schemas.openxmlformats.org/officeDocument/2006/relationships/image" Target="../media/image182.png"/><Relationship Id="rId14" Type="http://schemas.openxmlformats.org/officeDocument/2006/relationships/image" Target="../media/image187.svg"/></Relationships>
</file>

<file path=ppt/slides/_rels/slide32.xml.rels><?xml version="1.0" encoding="UTF-8" standalone="yes"?>
<Relationships xmlns="http://schemas.openxmlformats.org/package/2006/relationships"><Relationship Id="rId8" Type="http://schemas.openxmlformats.org/officeDocument/2006/relationships/image" Target="../media/image200.png"/><Relationship Id="rId3" Type="http://schemas.openxmlformats.org/officeDocument/2006/relationships/image" Target="../media/image195.svg"/><Relationship Id="rId7" Type="http://schemas.openxmlformats.org/officeDocument/2006/relationships/image" Target="../media/image199.svg"/><Relationship Id="rId2" Type="http://schemas.openxmlformats.org/officeDocument/2006/relationships/image" Target="../media/image194.png"/><Relationship Id="rId1" Type="http://schemas.openxmlformats.org/officeDocument/2006/relationships/slideLayout" Target="../slideLayouts/slideLayout16.xml"/><Relationship Id="rId6" Type="http://schemas.openxmlformats.org/officeDocument/2006/relationships/image" Target="../media/image198.png"/><Relationship Id="rId5" Type="http://schemas.openxmlformats.org/officeDocument/2006/relationships/image" Target="../media/image197.svg"/><Relationship Id="rId4" Type="http://schemas.openxmlformats.org/officeDocument/2006/relationships/image" Target="../media/image196.png"/><Relationship Id="rId9" Type="http://schemas.openxmlformats.org/officeDocument/2006/relationships/image" Target="../media/image201.svg"/></Relationships>
</file>

<file path=ppt/slides/_rels/slide33.xml.rels><?xml version="1.0" encoding="UTF-8" standalone="yes"?>
<Relationships xmlns="http://schemas.openxmlformats.org/package/2006/relationships"><Relationship Id="rId8" Type="http://schemas.openxmlformats.org/officeDocument/2006/relationships/image" Target="../media/image207.svg"/><Relationship Id="rId13" Type="http://schemas.openxmlformats.org/officeDocument/2006/relationships/image" Target="../media/image212.png"/><Relationship Id="rId18" Type="http://schemas.openxmlformats.org/officeDocument/2006/relationships/image" Target="../media/image217.svg"/><Relationship Id="rId26" Type="http://schemas.openxmlformats.org/officeDocument/2006/relationships/image" Target="../media/image225.svg"/><Relationship Id="rId3" Type="http://schemas.openxmlformats.org/officeDocument/2006/relationships/image" Target="../media/image202.png"/><Relationship Id="rId21" Type="http://schemas.openxmlformats.org/officeDocument/2006/relationships/image" Target="../media/image220.png"/><Relationship Id="rId7" Type="http://schemas.openxmlformats.org/officeDocument/2006/relationships/image" Target="../media/image206.png"/><Relationship Id="rId12" Type="http://schemas.openxmlformats.org/officeDocument/2006/relationships/image" Target="../media/image211.svg"/><Relationship Id="rId17" Type="http://schemas.openxmlformats.org/officeDocument/2006/relationships/image" Target="../media/image216.png"/><Relationship Id="rId25" Type="http://schemas.openxmlformats.org/officeDocument/2006/relationships/image" Target="../media/image224.png"/><Relationship Id="rId2" Type="http://schemas.openxmlformats.org/officeDocument/2006/relationships/notesSlide" Target="../notesSlides/notesSlide8.xml"/><Relationship Id="rId16" Type="http://schemas.openxmlformats.org/officeDocument/2006/relationships/image" Target="../media/image215.svg"/><Relationship Id="rId20" Type="http://schemas.openxmlformats.org/officeDocument/2006/relationships/image" Target="../media/image219.svg"/><Relationship Id="rId29" Type="http://schemas.openxmlformats.org/officeDocument/2006/relationships/image" Target="../media/image228.png"/><Relationship Id="rId1" Type="http://schemas.openxmlformats.org/officeDocument/2006/relationships/slideLayout" Target="../slideLayouts/slideLayout16.xml"/><Relationship Id="rId6" Type="http://schemas.openxmlformats.org/officeDocument/2006/relationships/image" Target="../media/image205.svg"/><Relationship Id="rId11" Type="http://schemas.openxmlformats.org/officeDocument/2006/relationships/image" Target="../media/image210.png"/><Relationship Id="rId24" Type="http://schemas.openxmlformats.org/officeDocument/2006/relationships/image" Target="../media/image223.svg"/><Relationship Id="rId5" Type="http://schemas.openxmlformats.org/officeDocument/2006/relationships/image" Target="../media/image204.png"/><Relationship Id="rId15" Type="http://schemas.openxmlformats.org/officeDocument/2006/relationships/image" Target="../media/image214.png"/><Relationship Id="rId23" Type="http://schemas.openxmlformats.org/officeDocument/2006/relationships/image" Target="../media/image222.png"/><Relationship Id="rId28" Type="http://schemas.openxmlformats.org/officeDocument/2006/relationships/image" Target="../media/image227.svg"/><Relationship Id="rId10" Type="http://schemas.openxmlformats.org/officeDocument/2006/relationships/image" Target="../media/image209.svg"/><Relationship Id="rId19" Type="http://schemas.openxmlformats.org/officeDocument/2006/relationships/image" Target="../media/image218.png"/><Relationship Id="rId4" Type="http://schemas.openxmlformats.org/officeDocument/2006/relationships/image" Target="../media/image203.svg"/><Relationship Id="rId9" Type="http://schemas.openxmlformats.org/officeDocument/2006/relationships/image" Target="../media/image208.png"/><Relationship Id="rId14" Type="http://schemas.openxmlformats.org/officeDocument/2006/relationships/image" Target="../media/image213.svg"/><Relationship Id="rId22" Type="http://schemas.openxmlformats.org/officeDocument/2006/relationships/image" Target="../media/image221.svg"/><Relationship Id="rId27" Type="http://schemas.openxmlformats.org/officeDocument/2006/relationships/image" Target="../media/image226.png"/><Relationship Id="rId30" Type="http://schemas.openxmlformats.org/officeDocument/2006/relationships/image" Target="../media/image229.svg"/></Relationships>
</file>

<file path=ppt/slides/_rels/slide34.xml.rels><?xml version="1.0" encoding="UTF-8" standalone="yes"?>
<Relationships xmlns="http://schemas.openxmlformats.org/package/2006/relationships"><Relationship Id="rId8" Type="http://schemas.openxmlformats.org/officeDocument/2006/relationships/image" Target="../media/image236.png"/><Relationship Id="rId13" Type="http://schemas.openxmlformats.org/officeDocument/2006/relationships/image" Target="../media/image241.svg"/><Relationship Id="rId18" Type="http://schemas.openxmlformats.org/officeDocument/2006/relationships/image" Target="../media/image246.png"/><Relationship Id="rId3" Type="http://schemas.openxmlformats.org/officeDocument/2006/relationships/image" Target="../media/image231.svg"/><Relationship Id="rId21" Type="http://schemas.openxmlformats.org/officeDocument/2006/relationships/image" Target="../media/image249.svg"/><Relationship Id="rId7" Type="http://schemas.openxmlformats.org/officeDocument/2006/relationships/image" Target="../media/image235.svg"/><Relationship Id="rId12" Type="http://schemas.openxmlformats.org/officeDocument/2006/relationships/image" Target="../media/image240.png"/><Relationship Id="rId17" Type="http://schemas.openxmlformats.org/officeDocument/2006/relationships/image" Target="../media/image245.svg"/><Relationship Id="rId2" Type="http://schemas.openxmlformats.org/officeDocument/2006/relationships/image" Target="../media/image230.png"/><Relationship Id="rId16" Type="http://schemas.openxmlformats.org/officeDocument/2006/relationships/image" Target="../media/image244.png"/><Relationship Id="rId20" Type="http://schemas.openxmlformats.org/officeDocument/2006/relationships/image" Target="../media/image248.png"/><Relationship Id="rId1" Type="http://schemas.openxmlformats.org/officeDocument/2006/relationships/slideLayout" Target="../slideLayouts/slideLayout16.xml"/><Relationship Id="rId6" Type="http://schemas.openxmlformats.org/officeDocument/2006/relationships/image" Target="../media/image234.png"/><Relationship Id="rId11" Type="http://schemas.openxmlformats.org/officeDocument/2006/relationships/image" Target="../media/image239.svg"/><Relationship Id="rId5" Type="http://schemas.openxmlformats.org/officeDocument/2006/relationships/image" Target="../media/image233.svg"/><Relationship Id="rId15" Type="http://schemas.openxmlformats.org/officeDocument/2006/relationships/image" Target="../media/image243.svg"/><Relationship Id="rId10" Type="http://schemas.openxmlformats.org/officeDocument/2006/relationships/image" Target="../media/image238.png"/><Relationship Id="rId19" Type="http://schemas.openxmlformats.org/officeDocument/2006/relationships/image" Target="../media/image247.svg"/><Relationship Id="rId4" Type="http://schemas.openxmlformats.org/officeDocument/2006/relationships/image" Target="../media/image232.png"/><Relationship Id="rId9" Type="http://schemas.openxmlformats.org/officeDocument/2006/relationships/image" Target="../media/image237.svg"/><Relationship Id="rId14" Type="http://schemas.openxmlformats.org/officeDocument/2006/relationships/image" Target="../media/image242.png"/></Relationships>
</file>

<file path=ppt/slides/_rels/slide35.xml.rels><?xml version="1.0" encoding="UTF-8" standalone="yes"?>
<Relationships xmlns="http://schemas.openxmlformats.org/package/2006/relationships"><Relationship Id="rId8" Type="http://schemas.openxmlformats.org/officeDocument/2006/relationships/image" Target="../media/image256.png"/><Relationship Id="rId13" Type="http://schemas.openxmlformats.org/officeDocument/2006/relationships/image" Target="../media/image261.svg"/><Relationship Id="rId3" Type="http://schemas.openxmlformats.org/officeDocument/2006/relationships/image" Target="../media/image251.svg"/><Relationship Id="rId7" Type="http://schemas.openxmlformats.org/officeDocument/2006/relationships/image" Target="../media/image255.svg"/><Relationship Id="rId12" Type="http://schemas.openxmlformats.org/officeDocument/2006/relationships/image" Target="../media/image260.png"/><Relationship Id="rId2" Type="http://schemas.openxmlformats.org/officeDocument/2006/relationships/image" Target="../media/image250.png"/><Relationship Id="rId1" Type="http://schemas.openxmlformats.org/officeDocument/2006/relationships/slideLayout" Target="../slideLayouts/slideLayout16.xml"/><Relationship Id="rId6" Type="http://schemas.openxmlformats.org/officeDocument/2006/relationships/image" Target="../media/image254.png"/><Relationship Id="rId11" Type="http://schemas.openxmlformats.org/officeDocument/2006/relationships/image" Target="../media/image259.svg"/><Relationship Id="rId5" Type="http://schemas.openxmlformats.org/officeDocument/2006/relationships/image" Target="../media/image253.svg"/><Relationship Id="rId10" Type="http://schemas.openxmlformats.org/officeDocument/2006/relationships/image" Target="../media/image258.png"/><Relationship Id="rId4" Type="http://schemas.openxmlformats.org/officeDocument/2006/relationships/image" Target="../media/image252.png"/><Relationship Id="rId9" Type="http://schemas.openxmlformats.org/officeDocument/2006/relationships/image" Target="../media/image257.svg"/></Relationships>
</file>

<file path=ppt/slides/_rels/slide36.xml.rels><?xml version="1.0" encoding="UTF-8" standalone="yes"?>
<Relationships xmlns="http://schemas.openxmlformats.org/package/2006/relationships"><Relationship Id="rId8" Type="http://schemas.openxmlformats.org/officeDocument/2006/relationships/image" Target="../media/image267.svg"/><Relationship Id="rId13" Type="http://schemas.openxmlformats.org/officeDocument/2006/relationships/image" Target="../media/image272.png"/><Relationship Id="rId18" Type="http://schemas.openxmlformats.org/officeDocument/2006/relationships/image" Target="../media/image277.svg"/><Relationship Id="rId3" Type="http://schemas.openxmlformats.org/officeDocument/2006/relationships/image" Target="../media/image262.png"/><Relationship Id="rId7" Type="http://schemas.openxmlformats.org/officeDocument/2006/relationships/image" Target="../media/image266.png"/><Relationship Id="rId12" Type="http://schemas.openxmlformats.org/officeDocument/2006/relationships/image" Target="../media/image271.svg"/><Relationship Id="rId17" Type="http://schemas.openxmlformats.org/officeDocument/2006/relationships/image" Target="../media/image276.png"/><Relationship Id="rId2" Type="http://schemas.openxmlformats.org/officeDocument/2006/relationships/notesSlide" Target="../notesSlides/notesSlide9.xml"/><Relationship Id="rId16" Type="http://schemas.openxmlformats.org/officeDocument/2006/relationships/image" Target="../media/image275.svg"/><Relationship Id="rId1" Type="http://schemas.openxmlformats.org/officeDocument/2006/relationships/slideLayout" Target="../slideLayouts/slideLayout16.xml"/><Relationship Id="rId6" Type="http://schemas.openxmlformats.org/officeDocument/2006/relationships/image" Target="../media/image265.svg"/><Relationship Id="rId11" Type="http://schemas.openxmlformats.org/officeDocument/2006/relationships/image" Target="../media/image270.png"/><Relationship Id="rId5" Type="http://schemas.openxmlformats.org/officeDocument/2006/relationships/image" Target="../media/image264.png"/><Relationship Id="rId15" Type="http://schemas.openxmlformats.org/officeDocument/2006/relationships/image" Target="../media/image274.png"/><Relationship Id="rId10" Type="http://schemas.openxmlformats.org/officeDocument/2006/relationships/image" Target="../media/image269.svg"/><Relationship Id="rId4" Type="http://schemas.openxmlformats.org/officeDocument/2006/relationships/image" Target="../media/image263.svg"/><Relationship Id="rId9" Type="http://schemas.openxmlformats.org/officeDocument/2006/relationships/image" Target="../media/image268.png"/><Relationship Id="rId14" Type="http://schemas.openxmlformats.org/officeDocument/2006/relationships/image" Target="../media/image273.svg"/></Relationships>
</file>

<file path=ppt/slides/_rels/slide37.xml.rels><?xml version="1.0" encoding="UTF-8" standalone="yes"?>
<Relationships xmlns="http://schemas.openxmlformats.org/package/2006/relationships"><Relationship Id="rId3" Type="http://schemas.openxmlformats.org/officeDocument/2006/relationships/image" Target="../media/image279.svg"/><Relationship Id="rId2" Type="http://schemas.openxmlformats.org/officeDocument/2006/relationships/image" Target="../media/image278.png"/><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8" Type="http://schemas.openxmlformats.org/officeDocument/2006/relationships/image" Target="../media/image286.png"/><Relationship Id="rId13" Type="http://schemas.openxmlformats.org/officeDocument/2006/relationships/image" Target="../media/image291.svg"/><Relationship Id="rId18" Type="http://schemas.openxmlformats.org/officeDocument/2006/relationships/image" Target="../media/image296.png"/><Relationship Id="rId3" Type="http://schemas.openxmlformats.org/officeDocument/2006/relationships/image" Target="../media/image281.svg"/><Relationship Id="rId21" Type="http://schemas.openxmlformats.org/officeDocument/2006/relationships/image" Target="../media/image299.svg"/><Relationship Id="rId7" Type="http://schemas.openxmlformats.org/officeDocument/2006/relationships/image" Target="../media/image285.svg"/><Relationship Id="rId12" Type="http://schemas.openxmlformats.org/officeDocument/2006/relationships/image" Target="../media/image290.png"/><Relationship Id="rId17" Type="http://schemas.openxmlformats.org/officeDocument/2006/relationships/image" Target="../media/image295.svg"/><Relationship Id="rId2" Type="http://schemas.openxmlformats.org/officeDocument/2006/relationships/image" Target="../media/image280.png"/><Relationship Id="rId16" Type="http://schemas.openxmlformats.org/officeDocument/2006/relationships/image" Target="../media/image294.png"/><Relationship Id="rId20" Type="http://schemas.openxmlformats.org/officeDocument/2006/relationships/image" Target="../media/image298.png"/><Relationship Id="rId1" Type="http://schemas.openxmlformats.org/officeDocument/2006/relationships/slideLayout" Target="../slideLayouts/slideLayout19.xml"/><Relationship Id="rId6" Type="http://schemas.openxmlformats.org/officeDocument/2006/relationships/image" Target="../media/image284.png"/><Relationship Id="rId11" Type="http://schemas.openxmlformats.org/officeDocument/2006/relationships/image" Target="../media/image289.svg"/><Relationship Id="rId5" Type="http://schemas.openxmlformats.org/officeDocument/2006/relationships/image" Target="../media/image283.svg"/><Relationship Id="rId15" Type="http://schemas.openxmlformats.org/officeDocument/2006/relationships/image" Target="../media/image293.svg"/><Relationship Id="rId10" Type="http://schemas.openxmlformats.org/officeDocument/2006/relationships/image" Target="../media/image288.png"/><Relationship Id="rId19" Type="http://schemas.openxmlformats.org/officeDocument/2006/relationships/image" Target="../media/image297.svg"/><Relationship Id="rId4" Type="http://schemas.openxmlformats.org/officeDocument/2006/relationships/image" Target="../media/image282.png"/><Relationship Id="rId9" Type="http://schemas.openxmlformats.org/officeDocument/2006/relationships/image" Target="../media/image287.svg"/><Relationship Id="rId14" Type="http://schemas.openxmlformats.org/officeDocument/2006/relationships/image" Target="../media/image292.png"/></Relationships>
</file>

<file path=ppt/slides/_rels/slide39.xml.rels><?xml version="1.0" encoding="UTF-8" standalone="yes"?>
<Relationships xmlns="http://schemas.openxmlformats.org/package/2006/relationships"><Relationship Id="rId8" Type="http://schemas.openxmlformats.org/officeDocument/2006/relationships/image" Target="../media/image306.png"/><Relationship Id="rId13" Type="http://schemas.openxmlformats.org/officeDocument/2006/relationships/image" Target="../media/image311.svg"/><Relationship Id="rId18" Type="http://schemas.openxmlformats.org/officeDocument/2006/relationships/image" Target="../media/image316.png"/><Relationship Id="rId3" Type="http://schemas.openxmlformats.org/officeDocument/2006/relationships/image" Target="../media/image301.svg"/><Relationship Id="rId21" Type="http://schemas.openxmlformats.org/officeDocument/2006/relationships/image" Target="../media/image319.svg"/><Relationship Id="rId7" Type="http://schemas.openxmlformats.org/officeDocument/2006/relationships/image" Target="../media/image305.svg"/><Relationship Id="rId12" Type="http://schemas.openxmlformats.org/officeDocument/2006/relationships/image" Target="../media/image310.png"/><Relationship Id="rId17" Type="http://schemas.openxmlformats.org/officeDocument/2006/relationships/image" Target="../media/image315.svg"/><Relationship Id="rId2" Type="http://schemas.openxmlformats.org/officeDocument/2006/relationships/image" Target="../media/image300.png"/><Relationship Id="rId16" Type="http://schemas.openxmlformats.org/officeDocument/2006/relationships/image" Target="../media/image314.png"/><Relationship Id="rId20" Type="http://schemas.openxmlformats.org/officeDocument/2006/relationships/image" Target="../media/image318.png"/><Relationship Id="rId1" Type="http://schemas.openxmlformats.org/officeDocument/2006/relationships/slideLayout" Target="../slideLayouts/slideLayout19.xml"/><Relationship Id="rId6" Type="http://schemas.openxmlformats.org/officeDocument/2006/relationships/image" Target="../media/image304.png"/><Relationship Id="rId11" Type="http://schemas.openxmlformats.org/officeDocument/2006/relationships/image" Target="../media/image309.svg"/><Relationship Id="rId5" Type="http://schemas.openxmlformats.org/officeDocument/2006/relationships/image" Target="../media/image303.svg"/><Relationship Id="rId15" Type="http://schemas.openxmlformats.org/officeDocument/2006/relationships/image" Target="../media/image313.svg"/><Relationship Id="rId23" Type="http://schemas.openxmlformats.org/officeDocument/2006/relationships/image" Target="../media/image321.svg"/><Relationship Id="rId10" Type="http://schemas.openxmlformats.org/officeDocument/2006/relationships/image" Target="../media/image308.png"/><Relationship Id="rId19" Type="http://schemas.openxmlformats.org/officeDocument/2006/relationships/image" Target="../media/image317.svg"/><Relationship Id="rId4" Type="http://schemas.openxmlformats.org/officeDocument/2006/relationships/image" Target="../media/image302.png"/><Relationship Id="rId9" Type="http://schemas.openxmlformats.org/officeDocument/2006/relationships/image" Target="../media/image307.svg"/><Relationship Id="rId14" Type="http://schemas.openxmlformats.org/officeDocument/2006/relationships/image" Target="../media/image312.png"/><Relationship Id="rId22" Type="http://schemas.openxmlformats.org/officeDocument/2006/relationships/image" Target="../media/image3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328.png"/><Relationship Id="rId3" Type="http://schemas.openxmlformats.org/officeDocument/2006/relationships/image" Target="../media/image323.svg"/><Relationship Id="rId7" Type="http://schemas.openxmlformats.org/officeDocument/2006/relationships/image" Target="../media/image327.svg"/><Relationship Id="rId2" Type="http://schemas.openxmlformats.org/officeDocument/2006/relationships/image" Target="../media/image322.png"/><Relationship Id="rId1" Type="http://schemas.openxmlformats.org/officeDocument/2006/relationships/slideLayout" Target="../slideLayouts/slideLayout19.xml"/><Relationship Id="rId6" Type="http://schemas.openxmlformats.org/officeDocument/2006/relationships/image" Target="../media/image326.png"/><Relationship Id="rId5" Type="http://schemas.openxmlformats.org/officeDocument/2006/relationships/image" Target="../media/image325.svg"/><Relationship Id="rId4" Type="http://schemas.openxmlformats.org/officeDocument/2006/relationships/image" Target="../media/image324.png"/><Relationship Id="rId9" Type="http://schemas.openxmlformats.org/officeDocument/2006/relationships/image" Target="../media/image329.svg"/></Relationships>
</file>

<file path=ppt/slides/_rels/slide41.xml.rels><?xml version="1.0" encoding="UTF-8" standalone="yes"?>
<Relationships xmlns="http://schemas.openxmlformats.org/package/2006/relationships"><Relationship Id="rId3" Type="http://schemas.openxmlformats.org/officeDocument/2006/relationships/image" Target="../media/image331.svg"/><Relationship Id="rId2" Type="http://schemas.openxmlformats.org/officeDocument/2006/relationships/image" Target="../media/image330.png"/><Relationship Id="rId1" Type="http://schemas.openxmlformats.org/officeDocument/2006/relationships/slideLayout" Target="../slideLayouts/slideLayout35.xml"/></Relationships>
</file>

<file path=ppt/slides/_rels/slide42.xml.rels><?xml version="1.0" encoding="UTF-8" standalone="yes"?>
<Relationships xmlns="http://schemas.openxmlformats.org/package/2006/relationships"><Relationship Id="rId8" Type="http://schemas.openxmlformats.org/officeDocument/2006/relationships/image" Target="../media/image338.png"/><Relationship Id="rId3" Type="http://schemas.openxmlformats.org/officeDocument/2006/relationships/image" Target="../media/image333.svg"/><Relationship Id="rId7" Type="http://schemas.openxmlformats.org/officeDocument/2006/relationships/image" Target="../media/image337.svg"/><Relationship Id="rId2" Type="http://schemas.openxmlformats.org/officeDocument/2006/relationships/image" Target="../media/image332.png"/><Relationship Id="rId1" Type="http://schemas.openxmlformats.org/officeDocument/2006/relationships/slideLayout" Target="../slideLayouts/slideLayout36.xml"/><Relationship Id="rId6" Type="http://schemas.openxmlformats.org/officeDocument/2006/relationships/image" Target="../media/image336.png"/><Relationship Id="rId5" Type="http://schemas.openxmlformats.org/officeDocument/2006/relationships/image" Target="../media/image335.svg"/><Relationship Id="rId4" Type="http://schemas.openxmlformats.org/officeDocument/2006/relationships/image" Target="../media/image334.png"/><Relationship Id="rId9" Type="http://schemas.openxmlformats.org/officeDocument/2006/relationships/image" Target="../media/image339.svg"/></Relationships>
</file>

<file path=ppt/slides/_rels/slide43.xml.rels><?xml version="1.0" encoding="UTF-8" standalone="yes"?>
<Relationships xmlns="http://schemas.openxmlformats.org/package/2006/relationships"><Relationship Id="rId8" Type="http://schemas.openxmlformats.org/officeDocument/2006/relationships/image" Target="../media/image346.png"/><Relationship Id="rId13" Type="http://schemas.openxmlformats.org/officeDocument/2006/relationships/image" Target="../media/image351.svg"/><Relationship Id="rId18" Type="http://schemas.openxmlformats.org/officeDocument/2006/relationships/image" Target="../media/image356.png"/><Relationship Id="rId3" Type="http://schemas.openxmlformats.org/officeDocument/2006/relationships/image" Target="../media/image341.svg"/><Relationship Id="rId21" Type="http://schemas.openxmlformats.org/officeDocument/2006/relationships/image" Target="../media/image359.svg"/><Relationship Id="rId7" Type="http://schemas.openxmlformats.org/officeDocument/2006/relationships/image" Target="../media/image345.svg"/><Relationship Id="rId12" Type="http://schemas.openxmlformats.org/officeDocument/2006/relationships/image" Target="../media/image350.png"/><Relationship Id="rId17" Type="http://schemas.openxmlformats.org/officeDocument/2006/relationships/image" Target="../media/image355.svg"/><Relationship Id="rId25" Type="http://schemas.openxmlformats.org/officeDocument/2006/relationships/image" Target="../media/image363.svg"/><Relationship Id="rId2" Type="http://schemas.openxmlformats.org/officeDocument/2006/relationships/image" Target="../media/image340.png"/><Relationship Id="rId16" Type="http://schemas.openxmlformats.org/officeDocument/2006/relationships/image" Target="../media/image354.png"/><Relationship Id="rId20" Type="http://schemas.openxmlformats.org/officeDocument/2006/relationships/image" Target="../media/image358.png"/><Relationship Id="rId1" Type="http://schemas.openxmlformats.org/officeDocument/2006/relationships/slideLayout" Target="../slideLayouts/slideLayout36.xml"/><Relationship Id="rId6" Type="http://schemas.openxmlformats.org/officeDocument/2006/relationships/image" Target="../media/image344.png"/><Relationship Id="rId11" Type="http://schemas.openxmlformats.org/officeDocument/2006/relationships/image" Target="../media/image349.svg"/><Relationship Id="rId24" Type="http://schemas.openxmlformats.org/officeDocument/2006/relationships/image" Target="../media/image362.png"/><Relationship Id="rId5" Type="http://schemas.openxmlformats.org/officeDocument/2006/relationships/image" Target="../media/image343.svg"/><Relationship Id="rId15" Type="http://schemas.openxmlformats.org/officeDocument/2006/relationships/image" Target="../media/image353.svg"/><Relationship Id="rId23" Type="http://schemas.openxmlformats.org/officeDocument/2006/relationships/image" Target="../media/image361.svg"/><Relationship Id="rId10" Type="http://schemas.openxmlformats.org/officeDocument/2006/relationships/image" Target="../media/image348.png"/><Relationship Id="rId19" Type="http://schemas.openxmlformats.org/officeDocument/2006/relationships/image" Target="../media/image357.svg"/><Relationship Id="rId4" Type="http://schemas.openxmlformats.org/officeDocument/2006/relationships/image" Target="../media/image342.png"/><Relationship Id="rId9" Type="http://schemas.openxmlformats.org/officeDocument/2006/relationships/image" Target="../media/image347.svg"/><Relationship Id="rId14" Type="http://schemas.openxmlformats.org/officeDocument/2006/relationships/image" Target="../media/image352.png"/><Relationship Id="rId22" Type="http://schemas.openxmlformats.org/officeDocument/2006/relationships/image" Target="../media/image360.png"/></Relationships>
</file>

<file path=ppt/slides/_rels/slide44.xml.rels><?xml version="1.0" encoding="UTF-8" standalone="yes"?>
<Relationships xmlns="http://schemas.openxmlformats.org/package/2006/relationships"><Relationship Id="rId8" Type="http://schemas.openxmlformats.org/officeDocument/2006/relationships/image" Target="../media/image370.png"/><Relationship Id="rId3" Type="http://schemas.openxmlformats.org/officeDocument/2006/relationships/image" Target="../media/image365.svg"/><Relationship Id="rId7" Type="http://schemas.openxmlformats.org/officeDocument/2006/relationships/image" Target="../media/image369.svg"/><Relationship Id="rId2" Type="http://schemas.openxmlformats.org/officeDocument/2006/relationships/image" Target="../media/image364.png"/><Relationship Id="rId1" Type="http://schemas.openxmlformats.org/officeDocument/2006/relationships/slideLayout" Target="../slideLayouts/slideLayout36.xml"/><Relationship Id="rId6" Type="http://schemas.openxmlformats.org/officeDocument/2006/relationships/image" Target="../media/image368.png"/><Relationship Id="rId11" Type="http://schemas.openxmlformats.org/officeDocument/2006/relationships/image" Target="../media/image373.svg"/><Relationship Id="rId5" Type="http://schemas.openxmlformats.org/officeDocument/2006/relationships/image" Target="../media/image367.svg"/><Relationship Id="rId10" Type="http://schemas.openxmlformats.org/officeDocument/2006/relationships/image" Target="../media/image372.png"/><Relationship Id="rId4" Type="http://schemas.openxmlformats.org/officeDocument/2006/relationships/image" Target="../media/image366.png"/><Relationship Id="rId9" Type="http://schemas.openxmlformats.org/officeDocument/2006/relationships/image" Target="../media/image371.svg"/></Relationships>
</file>

<file path=ppt/slides/_rels/slide45.xml.rels><?xml version="1.0" encoding="UTF-8" standalone="yes"?>
<Relationships xmlns="http://schemas.openxmlformats.org/package/2006/relationships"><Relationship Id="rId3" Type="http://schemas.openxmlformats.org/officeDocument/2006/relationships/image" Target="../media/image375.svg"/><Relationship Id="rId7" Type="http://schemas.openxmlformats.org/officeDocument/2006/relationships/image" Target="../media/image379.svg"/><Relationship Id="rId2" Type="http://schemas.openxmlformats.org/officeDocument/2006/relationships/image" Target="../media/image374.png"/><Relationship Id="rId1" Type="http://schemas.openxmlformats.org/officeDocument/2006/relationships/slideLayout" Target="../slideLayouts/slideLayout36.xml"/><Relationship Id="rId6" Type="http://schemas.openxmlformats.org/officeDocument/2006/relationships/image" Target="../media/image378.png"/><Relationship Id="rId5" Type="http://schemas.openxmlformats.org/officeDocument/2006/relationships/image" Target="../media/image377.svg"/><Relationship Id="rId4" Type="http://schemas.openxmlformats.org/officeDocument/2006/relationships/image" Target="../media/image376.png"/></Relationships>
</file>

<file path=ppt/slides/_rels/slide46.xml.rels><?xml version="1.0" encoding="UTF-8" standalone="yes"?>
<Relationships xmlns="http://schemas.openxmlformats.org/package/2006/relationships"><Relationship Id="rId3" Type="http://schemas.openxmlformats.org/officeDocument/2006/relationships/image" Target="../media/image381.svg"/><Relationship Id="rId2" Type="http://schemas.openxmlformats.org/officeDocument/2006/relationships/image" Target="../media/image380.png"/><Relationship Id="rId1" Type="http://schemas.openxmlformats.org/officeDocument/2006/relationships/slideLayout" Target="../slideLayouts/slideLayout36.xml"/><Relationship Id="rId6" Type="http://schemas.openxmlformats.org/officeDocument/2006/relationships/image" Target="../media/image384.svg"/><Relationship Id="rId5" Type="http://schemas.openxmlformats.org/officeDocument/2006/relationships/image" Target="../media/image383.png"/><Relationship Id="rId4" Type="http://schemas.openxmlformats.org/officeDocument/2006/relationships/image" Target="../media/image382.svg"/></Relationships>
</file>

<file path=ppt/slides/_rels/slide47.xml.rels><?xml version="1.0" encoding="UTF-8" standalone="yes"?>
<Relationships xmlns="http://schemas.openxmlformats.org/package/2006/relationships"><Relationship Id="rId8" Type="http://schemas.openxmlformats.org/officeDocument/2006/relationships/image" Target="../media/image391.png"/><Relationship Id="rId3" Type="http://schemas.openxmlformats.org/officeDocument/2006/relationships/image" Target="../media/image386.svg"/><Relationship Id="rId7" Type="http://schemas.openxmlformats.org/officeDocument/2006/relationships/image" Target="../media/image390.svg"/><Relationship Id="rId2" Type="http://schemas.openxmlformats.org/officeDocument/2006/relationships/image" Target="../media/image385.png"/><Relationship Id="rId1" Type="http://schemas.openxmlformats.org/officeDocument/2006/relationships/slideLayout" Target="../slideLayouts/slideLayout36.xml"/><Relationship Id="rId6" Type="http://schemas.openxmlformats.org/officeDocument/2006/relationships/image" Target="../media/image389.png"/><Relationship Id="rId5" Type="http://schemas.openxmlformats.org/officeDocument/2006/relationships/image" Target="../media/image388.svg"/><Relationship Id="rId4" Type="http://schemas.openxmlformats.org/officeDocument/2006/relationships/image" Target="../media/image387.png"/><Relationship Id="rId9" Type="http://schemas.openxmlformats.org/officeDocument/2006/relationships/image" Target="../media/image392.svg"/></Relationships>
</file>

<file path=ppt/slides/_rels/slide48.xml.rels><?xml version="1.0" encoding="UTF-8" standalone="yes"?>
<Relationships xmlns="http://schemas.openxmlformats.org/package/2006/relationships"><Relationship Id="rId8" Type="http://schemas.openxmlformats.org/officeDocument/2006/relationships/image" Target="../media/image399.png"/><Relationship Id="rId3" Type="http://schemas.openxmlformats.org/officeDocument/2006/relationships/image" Target="../media/image394.svg"/><Relationship Id="rId7" Type="http://schemas.openxmlformats.org/officeDocument/2006/relationships/image" Target="../media/image398.svg"/><Relationship Id="rId2" Type="http://schemas.openxmlformats.org/officeDocument/2006/relationships/image" Target="../media/image393.png"/><Relationship Id="rId1" Type="http://schemas.openxmlformats.org/officeDocument/2006/relationships/slideLayout" Target="../slideLayouts/slideLayout36.xml"/><Relationship Id="rId6" Type="http://schemas.openxmlformats.org/officeDocument/2006/relationships/image" Target="../media/image397.png"/><Relationship Id="rId5" Type="http://schemas.openxmlformats.org/officeDocument/2006/relationships/image" Target="../media/image396.svg"/><Relationship Id="rId4" Type="http://schemas.openxmlformats.org/officeDocument/2006/relationships/image" Target="../media/image395.png"/><Relationship Id="rId9" Type="http://schemas.openxmlformats.org/officeDocument/2006/relationships/image" Target="../media/image400.svg"/></Relationships>
</file>

<file path=ppt/slides/_rels/slide49.xml.rels><?xml version="1.0" encoding="UTF-8" standalone="yes"?>
<Relationships xmlns="http://schemas.openxmlformats.org/package/2006/relationships"><Relationship Id="rId8" Type="http://schemas.openxmlformats.org/officeDocument/2006/relationships/image" Target="../media/image407.png"/><Relationship Id="rId3" Type="http://schemas.openxmlformats.org/officeDocument/2006/relationships/image" Target="../media/image402.svg"/><Relationship Id="rId7" Type="http://schemas.openxmlformats.org/officeDocument/2006/relationships/image" Target="../media/image406.svg"/><Relationship Id="rId2" Type="http://schemas.openxmlformats.org/officeDocument/2006/relationships/image" Target="../media/image401.png"/><Relationship Id="rId1" Type="http://schemas.openxmlformats.org/officeDocument/2006/relationships/slideLayout" Target="../slideLayouts/slideLayout36.xml"/><Relationship Id="rId6" Type="http://schemas.openxmlformats.org/officeDocument/2006/relationships/image" Target="../media/image405.png"/><Relationship Id="rId11" Type="http://schemas.openxmlformats.org/officeDocument/2006/relationships/image" Target="../media/image410.svg"/><Relationship Id="rId5" Type="http://schemas.openxmlformats.org/officeDocument/2006/relationships/image" Target="../media/image404.svg"/><Relationship Id="rId10" Type="http://schemas.openxmlformats.org/officeDocument/2006/relationships/image" Target="../media/image409.png"/><Relationship Id="rId4" Type="http://schemas.openxmlformats.org/officeDocument/2006/relationships/image" Target="../media/image403.png"/><Relationship Id="rId9" Type="http://schemas.openxmlformats.org/officeDocument/2006/relationships/image" Target="../media/image408.sv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8" Type="http://schemas.openxmlformats.org/officeDocument/2006/relationships/image" Target="../media/image417.png"/><Relationship Id="rId3" Type="http://schemas.openxmlformats.org/officeDocument/2006/relationships/image" Target="../media/image412.svg"/><Relationship Id="rId7" Type="http://schemas.openxmlformats.org/officeDocument/2006/relationships/image" Target="../media/image416.svg"/><Relationship Id="rId2" Type="http://schemas.openxmlformats.org/officeDocument/2006/relationships/image" Target="../media/image411.png"/><Relationship Id="rId1" Type="http://schemas.openxmlformats.org/officeDocument/2006/relationships/slideLayout" Target="../slideLayouts/slideLayout36.xml"/><Relationship Id="rId6" Type="http://schemas.openxmlformats.org/officeDocument/2006/relationships/image" Target="../media/image415.png"/><Relationship Id="rId5" Type="http://schemas.openxmlformats.org/officeDocument/2006/relationships/image" Target="../media/image414.svg"/><Relationship Id="rId4" Type="http://schemas.openxmlformats.org/officeDocument/2006/relationships/image" Target="../media/image413.png"/><Relationship Id="rId9" Type="http://schemas.openxmlformats.org/officeDocument/2006/relationships/image" Target="../media/image418.svg"/></Relationships>
</file>

<file path=ppt/slides/_rels/slide51.xml.rels><?xml version="1.0" encoding="UTF-8" standalone="yes"?>
<Relationships xmlns="http://schemas.openxmlformats.org/package/2006/relationships"><Relationship Id="rId8" Type="http://schemas.openxmlformats.org/officeDocument/2006/relationships/image" Target="../media/image425.png"/><Relationship Id="rId3" Type="http://schemas.openxmlformats.org/officeDocument/2006/relationships/image" Target="../media/image420.svg"/><Relationship Id="rId7" Type="http://schemas.openxmlformats.org/officeDocument/2006/relationships/image" Target="../media/image424.svg"/><Relationship Id="rId2" Type="http://schemas.openxmlformats.org/officeDocument/2006/relationships/image" Target="../media/image419.png"/><Relationship Id="rId1" Type="http://schemas.openxmlformats.org/officeDocument/2006/relationships/slideLayout" Target="../slideLayouts/slideLayout36.xml"/><Relationship Id="rId6" Type="http://schemas.openxmlformats.org/officeDocument/2006/relationships/image" Target="../media/image423.png"/><Relationship Id="rId5" Type="http://schemas.openxmlformats.org/officeDocument/2006/relationships/image" Target="../media/image422.svg"/><Relationship Id="rId4" Type="http://schemas.openxmlformats.org/officeDocument/2006/relationships/image" Target="../media/image421.png"/><Relationship Id="rId9" Type="http://schemas.openxmlformats.org/officeDocument/2006/relationships/image" Target="../media/image426.svg"/></Relationships>
</file>

<file path=ppt/slides/_rels/slide52.xml.rels><?xml version="1.0" encoding="UTF-8" standalone="yes"?>
<Relationships xmlns="http://schemas.openxmlformats.org/package/2006/relationships"><Relationship Id="rId3" Type="http://schemas.openxmlformats.org/officeDocument/2006/relationships/image" Target="../media/image428.svg"/><Relationship Id="rId2" Type="http://schemas.openxmlformats.org/officeDocument/2006/relationships/image" Target="../media/image427.png"/><Relationship Id="rId1" Type="http://schemas.openxmlformats.org/officeDocument/2006/relationships/slideLayout" Target="../slideLayouts/slideLayout27.xml"/></Relationships>
</file>

<file path=ppt/slides/_rels/slide53.xml.rels><?xml version="1.0" encoding="UTF-8" standalone="yes"?>
<Relationships xmlns="http://schemas.openxmlformats.org/package/2006/relationships"><Relationship Id="rId3" Type="http://schemas.openxmlformats.org/officeDocument/2006/relationships/image" Target="../media/image430.svg"/><Relationship Id="rId2" Type="http://schemas.openxmlformats.org/officeDocument/2006/relationships/image" Target="../media/image429.png"/><Relationship Id="rId1" Type="http://schemas.openxmlformats.org/officeDocument/2006/relationships/slideLayout" Target="../slideLayouts/slideLayout28.xml"/><Relationship Id="rId5" Type="http://schemas.openxmlformats.org/officeDocument/2006/relationships/image" Target="../media/image432.svg"/><Relationship Id="rId4" Type="http://schemas.openxmlformats.org/officeDocument/2006/relationships/image" Target="../media/image431.png"/></Relationships>
</file>

<file path=ppt/slides/_rels/slide54.xml.rels><?xml version="1.0" encoding="UTF-8" standalone="yes"?>
<Relationships xmlns="http://schemas.openxmlformats.org/package/2006/relationships"><Relationship Id="rId3" Type="http://schemas.openxmlformats.org/officeDocument/2006/relationships/image" Target="../media/image434.svg"/><Relationship Id="rId2" Type="http://schemas.openxmlformats.org/officeDocument/2006/relationships/image" Target="../media/image433.png"/><Relationship Id="rId1" Type="http://schemas.openxmlformats.org/officeDocument/2006/relationships/slideLayout" Target="../slideLayouts/slideLayout30.xml"/></Relationships>
</file>

<file path=ppt/slides/_rels/slide55.xml.rels><?xml version="1.0" encoding="UTF-8" standalone="yes"?>
<Relationships xmlns="http://schemas.openxmlformats.org/package/2006/relationships"><Relationship Id="rId8" Type="http://schemas.openxmlformats.org/officeDocument/2006/relationships/image" Target="../media/image441.png"/><Relationship Id="rId3" Type="http://schemas.openxmlformats.org/officeDocument/2006/relationships/image" Target="../media/image436.svg"/><Relationship Id="rId7" Type="http://schemas.openxmlformats.org/officeDocument/2006/relationships/image" Target="../media/image440.svg"/><Relationship Id="rId2" Type="http://schemas.openxmlformats.org/officeDocument/2006/relationships/image" Target="../media/image435.png"/><Relationship Id="rId1" Type="http://schemas.openxmlformats.org/officeDocument/2006/relationships/slideLayout" Target="../slideLayouts/slideLayout31.xml"/><Relationship Id="rId6" Type="http://schemas.openxmlformats.org/officeDocument/2006/relationships/image" Target="../media/image439.png"/><Relationship Id="rId5" Type="http://schemas.openxmlformats.org/officeDocument/2006/relationships/image" Target="../media/image438.svg"/><Relationship Id="rId4" Type="http://schemas.openxmlformats.org/officeDocument/2006/relationships/image" Target="../media/image437.png"/><Relationship Id="rId9" Type="http://schemas.openxmlformats.org/officeDocument/2006/relationships/image" Target="../media/image442.svg"/></Relationships>
</file>

<file path=ppt/slides/_rels/slide56.xml.rels><?xml version="1.0" encoding="UTF-8" standalone="yes"?>
<Relationships xmlns="http://schemas.openxmlformats.org/package/2006/relationships"><Relationship Id="rId8" Type="http://schemas.openxmlformats.org/officeDocument/2006/relationships/image" Target="../media/image449.png"/><Relationship Id="rId3" Type="http://schemas.openxmlformats.org/officeDocument/2006/relationships/image" Target="../media/image444.svg"/><Relationship Id="rId7" Type="http://schemas.openxmlformats.org/officeDocument/2006/relationships/image" Target="../media/image448.svg"/><Relationship Id="rId2" Type="http://schemas.openxmlformats.org/officeDocument/2006/relationships/image" Target="../media/image443.png"/><Relationship Id="rId1" Type="http://schemas.openxmlformats.org/officeDocument/2006/relationships/slideLayout" Target="../slideLayouts/slideLayout31.xml"/><Relationship Id="rId6" Type="http://schemas.openxmlformats.org/officeDocument/2006/relationships/image" Target="../media/image447.png"/><Relationship Id="rId5" Type="http://schemas.openxmlformats.org/officeDocument/2006/relationships/image" Target="../media/image446.svg"/><Relationship Id="rId4" Type="http://schemas.openxmlformats.org/officeDocument/2006/relationships/image" Target="../media/image445.png"/><Relationship Id="rId9" Type="http://schemas.openxmlformats.org/officeDocument/2006/relationships/image" Target="../media/image450.svg"/></Relationships>
</file>

<file path=ppt/slides/_rels/slide57.xml.rels><?xml version="1.0" encoding="UTF-8" standalone="yes"?>
<Relationships xmlns="http://schemas.openxmlformats.org/package/2006/relationships"><Relationship Id="rId8" Type="http://schemas.openxmlformats.org/officeDocument/2006/relationships/image" Target="../media/image454.png"/><Relationship Id="rId3" Type="http://schemas.openxmlformats.org/officeDocument/2006/relationships/image" Target="../media/image452.svg"/><Relationship Id="rId7" Type="http://schemas.openxmlformats.org/officeDocument/2006/relationships/image" Target="../media/image453.svg"/><Relationship Id="rId2" Type="http://schemas.openxmlformats.org/officeDocument/2006/relationships/image" Target="../media/image451.png"/><Relationship Id="rId1" Type="http://schemas.openxmlformats.org/officeDocument/2006/relationships/slideLayout" Target="../slideLayouts/slideLayout31.xml"/><Relationship Id="rId6" Type="http://schemas.openxmlformats.org/officeDocument/2006/relationships/image" Target="../media/image449.png"/><Relationship Id="rId5" Type="http://schemas.openxmlformats.org/officeDocument/2006/relationships/image" Target="../media/image446.svg"/><Relationship Id="rId4" Type="http://schemas.openxmlformats.org/officeDocument/2006/relationships/image" Target="../media/image445.png"/><Relationship Id="rId9" Type="http://schemas.openxmlformats.org/officeDocument/2006/relationships/image" Target="../media/image455.svg"/></Relationships>
</file>

<file path=ppt/slides/_rels/slide58.xml.rels><?xml version="1.0" encoding="UTF-8" standalone="yes"?>
<Relationships xmlns="http://schemas.openxmlformats.org/package/2006/relationships"><Relationship Id="rId8" Type="http://schemas.openxmlformats.org/officeDocument/2006/relationships/image" Target="../media/image462.png"/><Relationship Id="rId3" Type="http://schemas.openxmlformats.org/officeDocument/2006/relationships/image" Target="../media/image457.svg"/><Relationship Id="rId7" Type="http://schemas.openxmlformats.org/officeDocument/2006/relationships/image" Target="../media/image461.svg"/><Relationship Id="rId2" Type="http://schemas.openxmlformats.org/officeDocument/2006/relationships/image" Target="../media/image456.png"/><Relationship Id="rId1" Type="http://schemas.openxmlformats.org/officeDocument/2006/relationships/slideLayout" Target="../slideLayouts/slideLayout31.xml"/><Relationship Id="rId6" Type="http://schemas.openxmlformats.org/officeDocument/2006/relationships/image" Target="../media/image460.png"/><Relationship Id="rId5" Type="http://schemas.openxmlformats.org/officeDocument/2006/relationships/image" Target="../media/image459.svg"/><Relationship Id="rId4" Type="http://schemas.openxmlformats.org/officeDocument/2006/relationships/image" Target="../media/image458.png"/><Relationship Id="rId9" Type="http://schemas.openxmlformats.org/officeDocument/2006/relationships/image" Target="../media/image463.svg"/></Relationships>
</file>

<file path=ppt/slides/_rels/slide59.xml.rels><?xml version="1.0" encoding="UTF-8" standalone="yes"?>
<Relationships xmlns="http://schemas.openxmlformats.org/package/2006/relationships"><Relationship Id="rId3" Type="http://schemas.openxmlformats.org/officeDocument/2006/relationships/image" Target="../media/image465.svg"/><Relationship Id="rId2" Type="http://schemas.openxmlformats.org/officeDocument/2006/relationships/image" Target="../media/image464.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19.xml"/></Relationships>
</file>

<file path=ppt/slides/_rels/slide60.xml.rels><?xml version="1.0" encoding="UTF-8" standalone="yes"?>
<Relationships xmlns="http://schemas.openxmlformats.org/package/2006/relationships"><Relationship Id="rId8" Type="http://schemas.openxmlformats.org/officeDocument/2006/relationships/image" Target="../media/image472.png"/><Relationship Id="rId3" Type="http://schemas.openxmlformats.org/officeDocument/2006/relationships/image" Target="../media/image467.svg"/><Relationship Id="rId7" Type="http://schemas.openxmlformats.org/officeDocument/2006/relationships/image" Target="../media/image471.svg"/><Relationship Id="rId2" Type="http://schemas.openxmlformats.org/officeDocument/2006/relationships/image" Target="../media/image466.png"/><Relationship Id="rId1" Type="http://schemas.openxmlformats.org/officeDocument/2006/relationships/slideLayout" Target="../slideLayouts/slideLayout22.xml"/><Relationship Id="rId6" Type="http://schemas.openxmlformats.org/officeDocument/2006/relationships/image" Target="../media/image470.png"/><Relationship Id="rId5" Type="http://schemas.openxmlformats.org/officeDocument/2006/relationships/image" Target="../media/image469.svg"/><Relationship Id="rId4" Type="http://schemas.openxmlformats.org/officeDocument/2006/relationships/image" Target="../media/image468.png"/><Relationship Id="rId9" Type="http://schemas.openxmlformats.org/officeDocument/2006/relationships/image" Target="../media/image473.svg"/></Relationships>
</file>

<file path=ppt/slides/_rels/slide61.xml.rels><?xml version="1.0" encoding="UTF-8" standalone="yes"?>
<Relationships xmlns="http://schemas.openxmlformats.org/package/2006/relationships"><Relationship Id="rId3" Type="http://schemas.openxmlformats.org/officeDocument/2006/relationships/image" Target="../media/image475.svg"/><Relationship Id="rId2" Type="http://schemas.openxmlformats.org/officeDocument/2006/relationships/image" Target="../media/image474.png"/><Relationship Id="rId1" Type="http://schemas.openxmlformats.org/officeDocument/2006/relationships/slideLayout" Target="../slideLayouts/slideLayout22.xml"/><Relationship Id="rId5" Type="http://schemas.openxmlformats.org/officeDocument/2006/relationships/image" Target="../media/image477.svg"/><Relationship Id="rId4" Type="http://schemas.openxmlformats.org/officeDocument/2006/relationships/image" Target="../media/image476.png"/></Relationships>
</file>

<file path=ppt/slides/_rels/slide62.xml.rels><?xml version="1.0" encoding="UTF-8" standalone="yes"?>
<Relationships xmlns="http://schemas.openxmlformats.org/package/2006/relationships"><Relationship Id="rId3" Type="http://schemas.openxmlformats.org/officeDocument/2006/relationships/image" Target="../media/image479.svg"/><Relationship Id="rId2" Type="http://schemas.openxmlformats.org/officeDocument/2006/relationships/image" Target="../media/image478.png"/><Relationship Id="rId1" Type="http://schemas.openxmlformats.org/officeDocument/2006/relationships/slideLayout" Target="../slideLayouts/slideLayout27.xml"/></Relationships>
</file>

<file path=ppt/slides/_rels/slide63.xml.rels><?xml version="1.0" encoding="UTF-8" standalone="yes"?>
<Relationships xmlns="http://schemas.openxmlformats.org/package/2006/relationships"><Relationship Id="rId8" Type="http://schemas.openxmlformats.org/officeDocument/2006/relationships/image" Target="../media/image483.svg"/><Relationship Id="rId13" Type="http://schemas.openxmlformats.org/officeDocument/2006/relationships/image" Target="../media/image488.png"/><Relationship Id="rId18" Type="http://schemas.openxmlformats.org/officeDocument/2006/relationships/image" Target="../media/image490.png"/><Relationship Id="rId3" Type="http://schemas.openxmlformats.org/officeDocument/2006/relationships/image" Target="../media/image12.png"/><Relationship Id="rId21" Type="http://schemas.openxmlformats.org/officeDocument/2006/relationships/image" Target="../media/image493.svg"/><Relationship Id="rId7" Type="http://schemas.openxmlformats.org/officeDocument/2006/relationships/image" Target="../media/image482.png"/><Relationship Id="rId12" Type="http://schemas.openxmlformats.org/officeDocument/2006/relationships/image" Target="../media/image487.svg"/><Relationship Id="rId17" Type="http://schemas.openxmlformats.org/officeDocument/2006/relationships/hyperlink" Target="https://aws.amazon.com/ec2/instance-types/" TargetMode="External"/><Relationship Id="rId25" Type="http://schemas.openxmlformats.org/officeDocument/2006/relationships/image" Target="../media/image497.svg"/><Relationship Id="rId2" Type="http://schemas.openxmlformats.org/officeDocument/2006/relationships/notesSlide" Target="../notesSlides/notesSlide10.xml"/><Relationship Id="rId16" Type="http://schemas.openxmlformats.org/officeDocument/2006/relationships/image" Target="../media/image15.svg"/><Relationship Id="rId20" Type="http://schemas.openxmlformats.org/officeDocument/2006/relationships/image" Target="../media/image492.png"/><Relationship Id="rId1" Type="http://schemas.openxmlformats.org/officeDocument/2006/relationships/slideLayout" Target="../slideLayouts/slideLayout29.xml"/><Relationship Id="rId6" Type="http://schemas.openxmlformats.org/officeDocument/2006/relationships/image" Target="../media/image481.svg"/><Relationship Id="rId11" Type="http://schemas.openxmlformats.org/officeDocument/2006/relationships/image" Target="../media/image486.png"/><Relationship Id="rId24" Type="http://schemas.openxmlformats.org/officeDocument/2006/relationships/image" Target="../media/image496.png"/><Relationship Id="rId5" Type="http://schemas.openxmlformats.org/officeDocument/2006/relationships/image" Target="../media/image480.png"/><Relationship Id="rId15" Type="http://schemas.openxmlformats.org/officeDocument/2006/relationships/image" Target="../media/image14.png"/><Relationship Id="rId23" Type="http://schemas.openxmlformats.org/officeDocument/2006/relationships/image" Target="../media/image495.svg"/><Relationship Id="rId10" Type="http://schemas.openxmlformats.org/officeDocument/2006/relationships/image" Target="../media/image485.svg"/><Relationship Id="rId19" Type="http://schemas.openxmlformats.org/officeDocument/2006/relationships/image" Target="../media/image491.svg"/><Relationship Id="rId4" Type="http://schemas.openxmlformats.org/officeDocument/2006/relationships/image" Target="../media/image13.svg"/><Relationship Id="rId9" Type="http://schemas.openxmlformats.org/officeDocument/2006/relationships/image" Target="../media/image484.png"/><Relationship Id="rId14" Type="http://schemas.openxmlformats.org/officeDocument/2006/relationships/image" Target="../media/image489.svg"/><Relationship Id="rId22" Type="http://schemas.openxmlformats.org/officeDocument/2006/relationships/image" Target="../media/image494.png"/></Relationships>
</file>

<file path=ppt/slides/_rels/slide6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505.svg"/><Relationship Id="rId3" Type="http://schemas.openxmlformats.org/officeDocument/2006/relationships/image" Target="../media/image34.svg"/><Relationship Id="rId7" Type="http://schemas.openxmlformats.org/officeDocument/2006/relationships/image" Target="../media/image501.svg"/><Relationship Id="rId12" Type="http://schemas.openxmlformats.org/officeDocument/2006/relationships/image" Target="../media/image504.png"/><Relationship Id="rId2" Type="http://schemas.openxmlformats.org/officeDocument/2006/relationships/image" Target="../media/image33.png"/><Relationship Id="rId1" Type="http://schemas.openxmlformats.org/officeDocument/2006/relationships/slideLayout" Target="../slideLayouts/slideLayout28.xml"/><Relationship Id="rId6" Type="http://schemas.openxmlformats.org/officeDocument/2006/relationships/image" Target="../media/image500.png"/><Relationship Id="rId11" Type="http://schemas.openxmlformats.org/officeDocument/2006/relationships/image" Target="../media/image503.svg"/><Relationship Id="rId5" Type="http://schemas.openxmlformats.org/officeDocument/2006/relationships/image" Target="../media/image499.svg"/><Relationship Id="rId15" Type="http://schemas.openxmlformats.org/officeDocument/2006/relationships/image" Target="../media/image21.svg"/><Relationship Id="rId10" Type="http://schemas.openxmlformats.org/officeDocument/2006/relationships/image" Target="../media/image502.png"/><Relationship Id="rId4" Type="http://schemas.openxmlformats.org/officeDocument/2006/relationships/image" Target="../media/image498.png"/><Relationship Id="rId9" Type="http://schemas.openxmlformats.org/officeDocument/2006/relationships/image" Target="../media/image36.svg"/><Relationship Id="rId14" Type="http://schemas.openxmlformats.org/officeDocument/2006/relationships/image" Target="../media/image20.png"/></Relationships>
</file>

<file path=ppt/slides/_rels/slide65.xml.rels><?xml version="1.0" encoding="UTF-8" standalone="yes"?>
<Relationships xmlns="http://schemas.openxmlformats.org/package/2006/relationships"><Relationship Id="rId8" Type="http://schemas.openxmlformats.org/officeDocument/2006/relationships/image" Target="../media/image512.png"/><Relationship Id="rId3" Type="http://schemas.openxmlformats.org/officeDocument/2006/relationships/image" Target="../media/image507.svg"/><Relationship Id="rId7" Type="http://schemas.openxmlformats.org/officeDocument/2006/relationships/image" Target="../media/image511.svg"/><Relationship Id="rId2" Type="http://schemas.openxmlformats.org/officeDocument/2006/relationships/image" Target="../media/image506.png"/><Relationship Id="rId1" Type="http://schemas.openxmlformats.org/officeDocument/2006/relationships/slideLayout" Target="../slideLayouts/slideLayout28.xml"/><Relationship Id="rId6" Type="http://schemas.openxmlformats.org/officeDocument/2006/relationships/image" Target="../media/image510.png"/><Relationship Id="rId5" Type="http://schemas.openxmlformats.org/officeDocument/2006/relationships/image" Target="../media/image509.svg"/><Relationship Id="rId4" Type="http://schemas.openxmlformats.org/officeDocument/2006/relationships/image" Target="../media/image508.png"/><Relationship Id="rId9" Type="http://schemas.openxmlformats.org/officeDocument/2006/relationships/image" Target="../media/image513.svg"/></Relationships>
</file>

<file path=ppt/slides/_rels/slide66.xml.rels><?xml version="1.0" encoding="UTF-8" standalone="yes"?>
<Relationships xmlns="http://schemas.openxmlformats.org/package/2006/relationships"><Relationship Id="rId8" Type="http://schemas.openxmlformats.org/officeDocument/2006/relationships/image" Target="../media/image520.png"/><Relationship Id="rId3" Type="http://schemas.openxmlformats.org/officeDocument/2006/relationships/image" Target="../media/image515.svg"/><Relationship Id="rId7" Type="http://schemas.openxmlformats.org/officeDocument/2006/relationships/image" Target="../media/image519.svg"/><Relationship Id="rId2" Type="http://schemas.openxmlformats.org/officeDocument/2006/relationships/image" Target="../media/image514.png"/><Relationship Id="rId1" Type="http://schemas.openxmlformats.org/officeDocument/2006/relationships/slideLayout" Target="../slideLayouts/slideLayout28.xml"/><Relationship Id="rId6" Type="http://schemas.openxmlformats.org/officeDocument/2006/relationships/image" Target="../media/image518.png"/><Relationship Id="rId5" Type="http://schemas.openxmlformats.org/officeDocument/2006/relationships/image" Target="../media/image517.svg"/><Relationship Id="rId4" Type="http://schemas.openxmlformats.org/officeDocument/2006/relationships/image" Target="../media/image516.png"/><Relationship Id="rId9" Type="http://schemas.openxmlformats.org/officeDocument/2006/relationships/image" Target="../media/image521.svg"/></Relationships>
</file>

<file path=ppt/slides/_rels/slide67.xml.rels><?xml version="1.0" encoding="UTF-8" standalone="yes"?>
<Relationships xmlns="http://schemas.openxmlformats.org/package/2006/relationships"><Relationship Id="rId8" Type="http://schemas.openxmlformats.org/officeDocument/2006/relationships/image" Target="../media/image528.png"/><Relationship Id="rId3" Type="http://schemas.openxmlformats.org/officeDocument/2006/relationships/image" Target="../media/image523.svg"/><Relationship Id="rId7" Type="http://schemas.openxmlformats.org/officeDocument/2006/relationships/image" Target="../media/image527.svg"/><Relationship Id="rId2" Type="http://schemas.openxmlformats.org/officeDocument/2006/relationships/image" Target="../media/image522.png"/><Relationship Id="rId1" Type="http://schemas.openxmlformats.org/officeDocument/2006/relationships/slideLayout" Target="../slideLayouts/slideLayout28.xml"/><Relationship Id="rId6" Type="http://schemas.openxmlformats.org/officeDocument/2006/relationships/image" Target="../media/image526.png"/><Relationship Id="rId5" Type="http://schemas.openxmlformats.org/officeDocument/2006/relationships/image" Target="../media/image525.svg"/><Relationship Id="rId4" Type="http://schemas.openxmlformats.org/officeDocument/2006/relationships/image" Target="../media/image524.png"/><Relationship Id="rId9" Type="http://schemas.openxmlformats.org/officeDocument/2006/relationships/image" Target="../media/image529.svg"/></Relationships>
</file>

<file path=ppt/slides/_rels/slide68.xml.rels><?xml version="1.0" encoding="UTF-8" standalone="yes"?>
<Relationships xmlns="http://schemas.openxmlformats.org/package/2006/relationships"><Relationship Id="rId3" Type="http://schemas.openxmlformats.org/officeDocument/2006/relationships/image" Target="../media/image531.svg"/><Relationship Id="rId7" Type="http://schemas.openxmlformats.org/officeDocument/2006/relationships/image" Target="../media/image535.svg"/><Relationship Id="rId2" Type="http://schemas.openxmlformats.org/officeDocument/2006/relationships/image" Target="../media/image530.png"/><Relationship Id="rId1" Type="http://schemas.openxmlformats.org/officeDocument/2006/relationships/slideLayout" Target="../slideLayouts/slideLayout28.xml"/><Relationship Id="rId6" Type="http://schemas.openxmlformats.org/officeDocument/2006/relationships/image" Target="../media/image534.png"/><Relationship Id="rId5" Type="http://schemas.openxmlformats.org/officeDocument/2006/relationships/image" Target="../media/image533.svg"/><Relationship Id="rId4" Type="http://schemas.openxmlformats.org/officeDocument/2006/relationships/image" Target="../media/image532.png"/></Relationships>
</file>

<file path=ppt/slides/_rels/slide69.xml.rels><?xml version="1.0" encoding="UTF-8" standalone="yes"?>
<Relationships xmlns="http://schemas.openxmlformats.org/package/2006/relationships"><Relationship Id="rId3" Type="http://schemas.openxmlformats.org/officeDocument/2006/relationships/image" Target="../media/image537.svg"/><Relationship Id="rId7" Type="http://schemas.openxmlformats.org/officeDocument/2006/relationships/image" Target="../media/image541.svg"/><Relationship Id="rId2" Type="http://schemas.openxmlformats.org/officeDocument/2006/relationships/image" Target="../media/image536.png"/><Relationship Id="rId1" Type="http://schemas.openxmlformats.org/officeDocument/2006/relationships/slideLayout" Target="../slideLayouts/slideLayout28.xml"/><Relationship Id="rId6" Type="http://schemas.openxmlformats.org/officeDocument/2006/relationships/image" Target="../media/image540.png"/><Relationship Id="rId5" Type="http://schemas.openxmlformats.org/officeDocument/2006/relationships/image" Target="../media/image539.svg"/><Relationship Id="rId4" Type="http://schemas.openxmlformats.org/officeDocument/2006/relationships/image" Target="../media/image5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43.svg"/><Relationship Id="rId2" Type="http://schemas.openxmlformats.org/officeDocument/2006/relationships/image" Target="../media/image542.png"/><Relationship Id="rId1" Type="http://schemas.openxmlformats.org/officeDocument/2006/relationships/slideLayout" Target="../slideLayouts/slideLayout27.xml"/></Relationships>
</file>

<file path=ppt/slides/_rels/slide71.xml.rels><?xml version="1.0" encoding="UTF-8" standalone="yes"?>
<Relationships xmlns="http://schemas.openxmlformats.org/package/2006/relationships"><Relationship Id="rId8" Type="http://schemas.openxmlformats.org/officeDocument/2006/relationships/image" Target="../media/image550.png"/><Relationship Id="rId13" Type="http://schemas.openxmlformats.org/officeDocument/2006/relationships/image" Target="../media/image555.svg"/><Relationship Id="rId18" Type="http://schemas.openxmlformats.org/officeDocument/2006/relationships/image" Target="../media/image560.png"/><Relationship Id="rId26" Type="http://schemas.openxmlformats.org/officeDocument/2006/relationships/image" Target="../media/image568.png"/><Relationship Id="rId3" Type="http://schemas.openxmlformats.org/officeDocument/2006/relationships/image" Target="../media/image545.svg"/><Relationship Id="rId21" Type="http://schemas.openxmlformats.org/officeDocument/2006/relationships/image" Target="../media/image563.svg"/><Relationship Id="rId7" Type="http://schemas.openxmlformats.org/officeDocument/2006/relationships/image" Target="../media/image549.svg"/><Relationship Id="rId12" Type="http://schemas.openxmlformats.org/officeDocument/2006/relationships/image" Target="../media/image554.png"/><Relationship Id="rId17" Type="http://schemas.openxmlformats.org/officeDocument/2006/relationships/image" Target="../media/image559.svg"/><Relationship Id="rId25" Type="http://schemas.openxmlformats.org/officeDocument/2006/relationships/image" Target="../media/image567.svg"/><Relationship Id="rId2" Type="http://schemas.openxmlformats.org/officeDocument/2006/relationships/image" Target="../media/image544.png"/><Relationship Id="rId16" Type="http://schemas.openxmlformats.org/officeDocument/2006/relationships/image" Target="../media/image558.png"/><Relationship Id="rId20" Type="http://schemas.openxmlformats.org/officeDocument/2006/relationships/image" Target="../media/image562.png"/><Relationship Id="rId29" Type="http://schemas.openxmlformats.org/officeDocument/2006/relationships/image" Target="../media/image571.svg"/><Relationship Id="rId1" Type="http://schemas.openxmlformats.org/officeDocument/2006/relationships/slideLayout" Target="../slideLayouts/slideLayout28.xml"/><Relationship Id="rId6" Type="http://schemas.openxmlformats.org/officeDocument/2006/relationships/image" Target="../media/image548.png"/><Relationship Id="rId11" Type="http://schemas.openxmlformats.org/officeDocument/2006/relationships/image" Target="../media/image553.svg"/><Relationship Id="rId24" Type="http://schemas.openxmlformats.org/officeDocument/2006/relationships/image" Target="../media/image566.png"/><Relationship Id="rId5" Type="http://schemas.openxmlformats.org/officeDocument/2006/relationships/image" Target="../media/image547.svg"/><Relationship Id="rId15" Type="http://schemas.openxmlformats.org/officeDocument/2006/relationships/image" Target="../media/image557.svg"/><Relationship Id="rId23" Type="http://schemas.openxmlformats.org/officeDocument/2006/relationships/image" Target="../media/image565.svg"/><Relationship Id="rId28" Type="http://schemas.openxmlformats.org/officeDocument/2006/relationships/image" Target="../media/image570.png"/><Relationship Id="rId10" Type="http://schemas.openxmlformats.org/officeDocument/2006/relationships/image" Target="../media/image552.png"/><Relationship Id="rId19" Type="http://schemas.openxmlformats.org/officeDocument/2006/relationships/image" Target="../media/image561.svg"/><Relationship Id="rId4" Type="http://schemas.openxmlformats.org/officeDocument/2006/relationships/image" Target="../media/image546.png"/><Relationship Id="rId9" Type="http://schemas.openxmlformats.org/officeDocument/2006/relationships/image" Target="../media/image551.svg"/><Relationship Id="rId14" Type="http://schemas.openxmlformats.org/officeDocument/2006/relationships/image" Target="../media/image556.png"/><Relationship Id="rId22" Type="http://schemas.openxmlformats.org/officeDocument/2006/relationships/image" Target="../media/image564.png"/><Relationship Id="rId27" Type="http://schemas.openxmlformats.org/officeDocument/2006/relationships/image" Target="../media/image569.svg"/></Relationships>
</file>

<file path=ppt/slides/_rels/slide72.xml.rels><?xml version="1.0" encoding="UTF-8" standalone="yes"?>
<Relationships xmlns="http://schemas.openxmlformats.org/package/2006/relationships"><Relationship Id="rId8" Type="http://schemas.openxmlformats.org/officeDocument/2006/relationships/image" Target="../media/image578.png"/><Relationship Id="rId3" Type="http://schemas.openxmlformats.org/officeDocument/2006/relationships/image" Target="../media/image573.svg"/><Relationship Id="rId7" Type="http://schemas.openxmlformats.org/officeDocument/2006/relationships/image" Target="../media/image577.svg"/><Relationship Id="rId2" Type="http://schemas.openxmlformats.org/officeDocument/2006/relationships/image" Target="../media/image572.png"/><Relationship Id="rId1" Type="http://schemas.openxmlformats.org/officeDocument/2006/relationships/slideLayout" Target="../slideLayouts/slideLayout28.xml"/><Relationship Id="rId6" Type="http://schemas.openxmlformats.org/officeDocument/2006/relationships/image" Target="../media/image576.png"/><Relationship Id="rId5" Type="http://schemas.openxmlformats.org/officeDocument/2006/relationships/image" Target="../media/image575.svg"/><Relationship Id="rId4" Type="http://schemas.openxmlformats.org/officeDocument/2006/relationships/image" Target="../media/image574.png"/><Relationship Id="rId9" Type="http://schemas.openxmlformats.org/officeDocument/2006/relationships/image" Target="../media/image579.svg"/></Relationships>
</file>

<file path=ppt/slides/_rels/slide73.xml.rels><?xml version="1.0" encoding="UTF-8" standalone="yes"?>
<Relationships xmlns="http://schemas.openxmlformats.org/package/2006/relationships"><Relationship Id="rId3" Type="http://schemas.openxmlformats.org/officeDocument/2006/relationships/image" Target="../media/image581.svg"/><Relationship Id="rId2" Type="http://schemas.openxmlformats.org/officeDocument/2006/relationships/image" Target="../media/image580.png"/><Relationship Id="rId1" Type="http://schemas.openxmlformats.org/officeDocument/2006/relationships/slideLayout" Target="../slideLayouts/slideLayout32.xml"/></Relationships>
</file>

<file path=ppt/slides/_rels/slide74.xml.rels><?xml version="1.0" encoding="UTF-8" standalone="yes"?>
<Relationships xmlns="http://schemas.openxmlformats.org/package/2006/relationships"><Relationship Id="rId8" Type="http://schemas.openxmlformats.org/officeDocument/2006/relationships/image" Target="../media/image588.png"/><Relationship Id="rId3" Type="http://schemas.openxmlformats.org/officeDocument/2006/relationships/image" Target="../media/image583.svg"/><Relationship Id="rId7" Type="http://schemas.openxmlformats.org/officeDocument/2006/relationships/image" Target="../media/image587.svg"/><Relationship Id="rId2" Type="http://schemas.openxmlformats.org/officeDocument/2006/relationships/image" Target="../media/image582.png"/><Relationship Id="rId1" Type="http://schemas.openxmlformats.org/officeDocument/2006/relationships/slideLayout" Target="../slideLayouts/slideLayout33.xml"/><Relationship Id="rId6" Type="http://schemas.openxmlformats.org/officeDocument/2006/relationships/image" Target="../media/image586.png"/><Relationship Id="rId5" Type="http://schemas.openxmlformats.org/officeDocument/2006/relationships/image" Target="../media/image585.svg"/><Relationship Id="rId4" Type="http://schemas.openxmlformats.org/officeDocument/2006/relationships/image" Target="../media/image584.png"/><Relationship Id="rId9" Type="http://schemas.openxmlformats.org/officeDocument/2006/relationships/image" Target="../media/image589.svg"/></Relationships>
</file>

<file path=ppt/slides/_rels/slide75.xml.rels><?xml version="1.0" encoding="UTF-8" standalone="yes"?>
<Relationships xmlns="http://schemas.openxmlformats.org/package/2006/relationships"><Relationship Id="rId8" Type="http://schemas.openxmlformats.org/officeDocument/2006/relationships/image" Target="../media/image596.png"/><Relationship Id="rId3" Type="http://schemas.openxmlformats.org/officeDocument/2006/relationships/image" Target="../media/image591.svg"/><Relationship Id="rId7" Type="http://schemas.openxmlformats.org/officeDocument/2006/relationships/image" Target="../media/image595.svg"/><Relationship Id="rId2" Type="http://schemas.openxmlformats.org/officeDocument/2006/relationships/image" Target="../media/image590.png"/><Relationship Id="rId1" Type="http://schemas.openxmlformats.org/officeDocument/2006/relationships/slideLayout" Target="../slideLayouts/slideLayout33.xml"/><Relationship Id="rId6" Type="http://schemas.openxmlformats.org/officeDocument/2006/relationships/image" Target="../media/image594.png"/><Relationship Id="rId5" Type="http://schemas.openxmlformats.org/officeDocument/2006/relationships/image" Target="../media/image593.svg"/><Relationship Id="rId4" Type="http://schemas.openxmlformats.org/officeDocument/2006/relationships/image" Target="../media/image592.png"/><Relationship Id="rId9" Type="http://schemas.openxmlformats.org/officeDocument/2006/relationships/image" Target="../media/image597.svg"/></Relationships>
</file>

<file path=ppt/slides/_rels/slide76.xml.rels><?xml version="1.0" encoding="UTF-8" standalone="yes"?>
<Relationships xmlns="http://schemas.openxmlformats.org/package/2006/relationships"><Relationship Id="rId3" Type="http://schemas.openxmlformats.org/officeDocument/2006/relationships/image" Target="../media/image599.svg"/><Relationship Id="rId2" Type="http://schemas.openxmlformats.org/officeDocument/2006/relationships/image" Target="../media/image598.png"/><Relationship Id="rId1" Type="http://schemas.openxmlformats.org/officeDocument/2006/relationships/slideLayout" Target="../slideLayouts/slideLayout30.xml"/></Relationships>
</file>

<file path=ppt/slides/_rels/slide77.xml.rels><?xml version="1.0" encoding="UTF-8" standalone="yes"?>
<Relationships xmlns="http://schemas.openxmlformats.org/package/2006/relationships"><Relationship Id="rId3" Type="http://schemas.openxmlformats.org/officeDocument/2006/relationships/image" Target="../media/image444.svg"/><Relationship Id="rId2" Type="http://schemas.openxmlformats.org/officeDocument/2006/relationships/image" Target="../media/image443.png"/><Relationship Id="rId1" Type="http://schemas.openxmlformats.org/officeDocument/2006/relationships/slideLayout" Target="../slideLayouts/slideLayout31.xml"/></Relationships>
</file>

<file path=ppt/slides/_rels/slide78.xml.rels><?xml version="1.0" encoding="UTF-8" standalone="yes"?>
<Relationships xmlns="http://schemas.openxmlformats.org/package/2006/relationships"><Relationship Id="rId3" Type="http://schemas.openxmlformats.org/officeDocument/2006/relationships/image" Target="../media/image601.svg"/><Relationship Id="rId2" Type="http://schemas.openxmlformats.org/officeDocument/2006/relationships/image" Target="../media/image600.png"/><Relationship Id="rId1" Type="http://schemas.openxmlformats.org/officeDocument/2006/relationships/slideLayout" Target="../slideLayouts/slideLayout32.xml"/></Relationships>
</file>

<file path=ppt/slides/_rels/slide79.xml.rels><?xml version="1.0" encoding="UTF-8" standalone="yes"?>
<Relationships xmlns="http://schemas.openxmlformats.org/package/2006/relationships"><Relationship Id="rId8" Type="http://schemas.openxmlformats.org/officeDocument/2006/relationships/image" Target="../media/image607.svg"/><Relationship Id="rId13" Type="http://schemas.openxmlformats.org/officeDocument/2006/relationships/image" Target="../media/image612.png"/><Relationship Id="rId18" Type="http://schemas.openxmlformats.org/officeDocument/2006/relationships/image" Target="../media/image617.svg"/><Relationship Id="rId26" Type="http://schemas.openxmlformats.org/officeDocument/2006/relationships/image" Target="../media/image625.svg"/><Relationship Id="rId3" Type="http://schemas.openxmlformats.org/officeDocument/2006/relationships/image" Target="../media/image602.png"/><Relationship Id="rId21" Type="http://schemas.openxmlformats.org/officeDocument/2006/relationships/image" Target="../media/image620.png"/><Relationship Id="rId7" Type="http://schemas.openxmlformats.org/officeDocument/2006/relationships/image" Target="../media/image606.png"/><Relationship Id="rId12" Type="http://schemas.openxmlformats.org/officeDocument/2006/relationships/image" Target="../media/image611.svg"/><Relationship Id="rId17" Type="http://schemas.openxmlformats.org/officeDocument/2006/relationships/image" Target="../media/image616.png"/><Relationship Id="rId25" Type="http://schemas.openxmlformats.org/officeDocument/2006/relationships/image" Target="../media/image624.png"/><Relationship Id="rId2" Type="http://schemas.openxmlformats.org/officeDocument/2006/relationships/notesSlide" Target="../notesSlides/notesSlide11.xml"/><Relationship Id="rId16" Type="http://schemas.openxmlformats.org/officeDocument/2006/relationships/image" Target="../media/image615.svg"/><Relationship Id="rId20" Type="http://schemas.openxmlformats.org/officeDocument/2006/relationships/image" Target="../media/image619.svg"/><Relationship Id="rId29" Type="http://schemas.openxmlformats.org/officeDocument/2006/relationships/image" Target="../media/image628.png"/><Relationship Id="rId1" Type="http://schemas.openxmlformats.org/officeDocument/2006/relationships/slideLayout" Target="../slideLayouts/slideLayout33.xml"/><Relationship Id="rId6" Type="http://schemas.openxmlformats.org/officeDocument/2006/relationships/image" Target="../media/image605.svg"/><Relationship Id="rId11" Type="http://schemas.openxmlformats.org/officeDocument/2006/relationships/image" Target="../media/image610.png"/><Relationship Id="rId24" Type="http://schemas.openxmlformats.org/officeDocument/2006/relationships/image" Target="../media/image623.svg"/><Relationship Id="rId32" Type="http://schemas.openxmlformats.org/officeDocument/2006/relationships/image" Target="../media/image631.svg"/><Relationship Id="rId5" Type="http://schemas.openxmlformats.org/officeDocument/2006/relationships/image" Target="../media/image604.png"/><Relationship Id="rId15" Type="http://schemas.openxmlformats.org/officeDocument/2006/relationships/image" Target="../media/image614.png"/><Relationship Id="rId23" Type="http://schemas.openxmlformats.org/officeDocument/2006/relationships/image" Target="../media/image622.png"/><Relationship Id="rId28" Type="http://schemas.openxmlformats.org/officeDocument/2006/relationships/image" Target="../media/image627.svg"/><Relationship Id="rId10" Type="http://schemas.openxmlformats.org/officeDocument/2006/relationships/image" Target="../media/image609.svg"/><Relationship Id="rId19" Type="http://schemas.openxmlformats.org/officeDocument/2006/relationships/image" Target="../media/image618.png"/><Relationship Id="rId31" Type="http://schemas.openxmlformats.org/officeDocument/2006/relationships/image" Target="../media/image630.png"/><Relationship Id="rId4" Type="http://schemas.openxmlformats.org/officeDocument/2006/relationships/image" Target="../media/image603.svg"/><Relationship Id="rId9" Type="http://schemas.openxmlformats.org/officeDocument/2006/relationships/image" Target="../media/image608.png"/><Relationship Id="rId14" Type="http://schemas.openxmlformats.org/officeDocument/2006/relationships/image" Target="../media/image613.svg"/><Relationship Id="rId22" Type="http://schemas.openxmlformats.org/officeDocument/2006/relationships/image" Target="../media/image621.svg"/><Relationship Id="rId27" Type="http://schemas.openxmlformats.org/officeDocument/2006/relationships/image" Target="../media/image626.png"/><Relationship Id="rId30" Type="http://schemas.openxmlformats.org/officeDocument/2006/relationships/image" Target="../media/image629.sv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80.xml.rels><?xml version="1.0" encoding="UTF-8" standalone="yes"?>
<Relationships xmlns="http://schemas.openxmlformats.org/package/2006/relationships"><Relationship Id="rId8" Type="http://schemas.openxmlformats.org/officeDocument/2006/relationships/image" Target="../media/image638.png"/><Relationship Id="rId3" Type="http://schemas.openxmlformats.org/officeDocument/2006/relationships/image" Target="../media/image633.svg"/><Relationship Id="rId7" Type="http://schemas.openxmlformats.org/officeDocument/2006/relationships/image" Target="../media/image637.svg"/><Relationship Id="rId2" Type="http://schemas.openxmlformats.org/officeDocument/2006/relationships/image" Target="../media/image632.png"/><Relationship Id="rId1" Type="http://schemas.openxmlformats.org/officeDocument/2006/relationships/slideLayout" Target="../slideLayouts/slideLayout33.xml"/><Relationship Id="rId6" Type="http://schemas.openxmlformats.org/officeDocument/2006/relationships/image" Target="../media/image636.png"/><Relationship Id="rId11" Type="http://schemas.openxmlformats.org/officeDocument/2006/relationships/image" Target="../media/image641.svg"/><Relationship Id="rId5" Type="http://schemas.openxmlformats.org/officeDocument/2006/relationships/image" Target="../media/image635.svg"/><Relationship Id="rId10" Type="http://schemas.openxmlformats.org/officeDocument/2006/relationships/image" Target="../media/image640.png"/><Relationship Id="rId4" Type="http://schemas.openxmlformats.org/officeDocument/2006/relationships/image" Target="../media/image634.png"/><Relationship Id="rId9" Type="http://schemas.openxmlformats.org/officeDocument/2006/relationships/image" Target="../media/image639.svg"/></Relationships>
</file>

<file path=ppt/slides/_rels/slide81.xml.rels><?xml version="1.0" encoding="UTF-8" standalone="yes"?>
<Relationships xmlns="http://schemas.openxmlformats.org/package/2006/relationships"><Relationship Id="rId8" Type="http://schemas.openxmlformats.org/officeDocument/2006/relationships/image" Target="../media/image648.png"/><Relationship Id="rId13" Type="http://schemas.openxmlformats.org/officeDocument/2006/relationships/image" Target="../media/image605.svg"/><Relationship Id="rId3" Type="http://schemas.openxmlformats.org/officeDocument/2006/relationships/image" Target="../media/image643.svg"/><Relationship Id="rId7" Type="http://schemas.openxmlformats.org/officeDocument/2006/relationships/image" Target="../media/image647.svg"/><Relationship Id="rId12" Type="http://schemas.openxmlformats.org/officeDocument/2006/relationships/image" Target="../media/image604.png"/><Relationship Id="rId2" Type="http://schemas.openxmlformats.org/officeDocument/2006/relationships/image" Target="../media/image642.png"/><Relationship Id="rId1" Type="http://schemas.openxmlformats.org/officeDocument/2006/relationships/slideLayout" Target="../slideLayouts/slideLayout33.xml"/><Relationship Id="rId6" Type="http://schemas.openxmlformats.org/officeDocument/2006/relationships/image" Target="../media/image646.png"/><Relationship Id="rId11" Type="http://schemas.openxmlformats.org/officeDocument/2006/relationships/image" Target="../media/image651.svg"/><Relationship Id="rId5" Type="http://schemas.openxmlformats.org/officeDocument/2006/relationships/image" Target="../media/image645.svg"/><Relationship Id="rId15" Type="http://schemas.openxmlformats.org/officeDocument/2006/relationships/image" Target="../media/image653.svg"/><Relationship Id="rId10" Type="http://schemas.openxmlformats.org/officeDocument/2006/relationships/image" Target="../media/image650.png"/><Relationship Id="rId4" Type="http://schemas.openxmlformats.org/officeDocument/2006/relationships/image" Target="../media/image644.png"/><Relationship Id="rId9" Type="http://schemas.openxmlformats.org/officeDocument/2006/relationships/image" Target="../media/image649.svg"/><Relationship Id="rId14" Type="http://schemas.openxmlformats.org/officeDocument/2006/relationships/image" Target="../media/image652.png"/></Relationships>
</file>

<file path=ppt/slides/_rels/slide82.xml.rels><?xml version="1.0" encoding="UTF-8" standalone="yes"?>
<Relationships xmlns="http://schemas.openxmlformats.org/package/2006/relationships"><Relationship Id="rId8" Type="http://schemas.openxmlformats.org/officeDocument/2006/relationships/image" Target="../media/image660.png"/><Relationship Id="rId13" Type="http://schemas.openxmlformats.org/officeDocument/2006/relationships/image" Target="../media/image665.svg"/><Relationship Id="rId3" Type="http://schemas.openxmlformats.org/officeDocument/2006/relationships/image" Target="../media/image655.svg"/><Relationship Id="rId7" Type="http://schemas.openxmlformats.org/officeDocument/2006/relationships/image" Target="../media/image659.svg"/><Relationship Id="rId12" Type="http://schemas.openxmlformats.org/officeDocument/2006/relationships/image" Target="../media/image664.png"/><Relationship Id="rId2" Type="http://schemas.openxmlformats.org/officeDocument/2006/relationships/image" Target="../media/image654.png"/><Relationship Id="rId1" Type="http://schemas.openxmlformats.org/officeDocument/2006/relationships/slideLayout" Target="../slideLayouts/slideLayout33.xml"/><Relationship Id="rId6" Type="http://schemas.openxmlformats.org/officeDocument/2006/relationships/image" Target="../media/image658.png"/><Relationship Id="rId11" Type="http://schemas.openxmlformats.org/officeDocument/2006/relationships/image" Target="../media/image663.svg"/><Relationship Id="rId5" Type="http://schemas.openxmlformats.org/officeDocument/2006/relationships/image" Target="../media/image657.svg"/><Relationship Id="rId10" Type="http://schemas.openxmlformats.org/officeDocument/2006/relationships/image" Target="../media/image662.png"/><Relationship Id="rId4" Type="http://schemas.openxmlformats.org/officeDocument/2006/relationships/image" Target="../media/image656.png"/><Relationship Id="rId9" Type="http://schemas.openxmlformats.org/officeDocument/2006/relationships/image" Target="../media/image661.svg"/></Relationships>
</file>

<file path=ppt/slides/_rels/slide83.xml.rels><?xml version="1.0" encoding="UTF-8" standalone="yes"?>
<Relationships xmlns="http://schemas.openxmlformats.org/package/2006/relationships"><Relationship Id="rId13" Type="http://schemas.openxmlformats.org/officeDocument/2006/relationships/image" Target="../media/image677.svg"/><Relationship Id="rId18" Type="http://schemas.openxmlformats.org/officeDocument/2006/relationships/image" Target="../media/image682.png"/><Relationship Id="rId26" Type="http://schemas.openxmlformats.org/officeDocument/2006/relationships/image" Target="../media/image690.png"/><Relationship Id="rId3" Type="http://schemas.openxmlformats.org/officeDocument/2006/relationships/image" Target="../media/image667.svg"/><Relationship Id="rId21" Type="http://schemas.openxmlformats.org/officeDocument/2006/relationships/image" Target="../media/image685.svg"/><Relationship Id="rId34" Type="http://schemas.openxmlformats.org/officeDocument/2006/relationships/image" Target="../media/image698.png"/><Relationship Id="rId7" Type="http://schemas.openxmlformats.org/officeDocument/2006/relationships/image" Target="../media/image671.svg"/><Relationship Id="rId12" Type="http://schemas.openxmlformats.org/officeDocument/2006/relationships/image" Target="../media/image676.png"/><Relationship Id="rId17" Type="http://schemas.openxmlformats.org/officeDocument/2006/relationships/image" Target="../media/image681.svg"/><Relationship Id="rId25" Type="http://schemas.openxmlformats.org/officeDocument/2006/relationships/image" Target="../media/image689.svg"/><Relationship Id="rId33" Type="http://schemas.openxmlformats.org/officeDocument/2006/relationships/image" Target="../media/image697.svg"/><Relationship Id="rId2" Type="http://schemas.openxmlformats.org/officeDocument/2006/relationships/image" Target="../media/image666.png"/><Relationship Id="rId16" Type="http://schemas.openxmlformats.org/officeDocument/2006/relationships/image" Target="../media/image680.png"/><Relationship Id="rId20" Type="http://schemas.openxmlformats.org/officeDocument/2006/relationships/image" Target="../media/image684.png"/><Relationship Id="rId29" Type="http://schemas.openxmlformats.org/officeDocument/2006/relationships/image" Target="../media/image693.svg"/><Relationship Id="rId1" Type="http://schemas.openxmlformats.org/officeDocument/2006/relationships/slideLayout" Target="../slideLayouts/slideLayout34.xml"/><Relationship Id="rId6" Type="http://schemas.openxmlformats.org/officeDocument/2006/relationships/image" Target="../media/image670.png"/><Relationship Id="rId11" Type="http://schemas.openxmlformats.org/officeDocument/2006/relationships/image" Target="../media/image675.svg"/><Relationship Id="rId24" Type="http://schemas.openxmlformats.org/officeDocument/2006/relationships/image" Target="../media/image688.png"/><Relationship Id="rId32" Type="http://schemas.openxmlformats.org/officeDocument/2006/relationships/image" Target="../media/image696.png"/><Relationship Id="rId5" Type="http://schemas.openxmlformats.org/officeDocument/2006/relationships/image" Target="../media/image669.svg"/><Relationship Id="rId15" Type="http://schemas.openxmlformats.org/officeDocument/2006/relationships/image" Target="../media/image679.svg"/><Relationship Id="rId23" Type="http://schemas.openxmlformats.org/officeDocument/2006/relationships/image" Target="../media/image687.svg"/><Relationship Id="rId28" Type="http://schemas.openxmlformats.org/officeDocument/2006/relationships/image" Target="../media/image692.png"/><Relationship Id="rId10" Type="http://schemas.openxmlformats.org/officeDocument/2006/relationships/image" Target="../media/image674.png"/><Relationship Id="rId19" Type="http://schemas.openxmlformats.org/officeDocument/2006/relationships/image" Target="../media/image683.svg"/><Relationship Id="rId31" Type="http://schemas.openxmlformats.org/officeDocument/2006/relationships/image" Target="../media/image695.svg"/><Relationship Id="rId4" Type="http://schemas.openxmlformats.org/officeDocument/2006/relationships/image" Target="../media/image668.png"/><Relationship Id="rId9" Type="http://schemas.openxmlformats.org/officeDocument/2006/relationships/image" Target="../media/image673.svg"/><Relationship Id="rId14" Type="http://schemas.openxmlformats.org/officeDocument/2006/relationships/image" Target="../media/image678.png"/><Relationship Id="rId22" Type="http://schemas.openxmlformats.org/officeDocument/2006/relationships/image" Target="../media/image686.png"/><Relationship Id="rId27" Type="http://schemas.openxmlformats.org/officeDocument/2006/relationships/image" Target="../media/image691.svg"/><Relationship Id="rId30" Type="http://schemas.openxmlformats.org/officeDocument/2006/relationships/image" Target="../media/image694.png"/><Relationship Id="rId35" Type="http://schemas.openxmlformats.org/officeDocument/2006/relationships/image" Target="../media/image699.svg"/><Relationship Id="rId8" Type="http://schemas.openxmlformats.org/officeDocument/2006/relationships/image" Target="../media/image672.png"/></Relationships>
</file>

<file path=ppt/slides/_rels/slide84.xml.rels><?xml version="1.0" encoding="UTF-8" standalone="yes"?>
<Relationships xmlns="http://schemas.openxmlformats.org/package/2006/relationships"><Relationship Id="rId3" Type="http://schemas.openxmlformats.org/officeDocument/2006/relationships/image" Target="../media/image701.svg"/><Relationship Id="rId2" Type="http://schemas.openxmlformats.org/officeDocument/2006/relationships/image" Target="../media/image700.png"/><Relationship Id="rId1" Type="http://schemas.openxmlformats.org/officeDocument/2006/relationships/slideLayout" Target="../slideLayouts/slideLayout32.xml"/></Relationships>
</file>

<file path=ppt/slides/_rels/slide85.xml.rels><?xml version="1.0" encoding="UTF-8" standalone="yes"?>
<Relationships xmlns="http://schemas.openxmlformats.org/package/2006/relationships"><Relationship Id="rId8" Type="http://schemas.openxmlformats.org/officeDocument/2006/relationships/image" Target="../media/image708.png"/><Relationship Id="rId3" Type="http://schemas.openxmlformats.org/officeDocument/2006/relationships/image" Target="../media/image703.svg"/><Relationship Id="rId7" Type="http://schemas.openxmlformats.org/officeDocument/2006/relationships/image" Target="../media/image707.svg"/><Relationship Id="rId2" Type="http://schemas.openxmlformats.org/officeDocument/2006/relationships/image" Target="../media/image702.png"/><Relationship Id="rId1" Type="http://schemas.openxmlformats.org/officeDocument/2006/relationships/slideLayout" Target="../slideLayouts/slideLayout33.xml"/><Relationship Id="rId6" Type="http://schemas.openxmlformats.org/officeDocument/2006/relationships/image" Target="../media/image706.png"/><Relationship Id="rId11" Type="http://schemas.openxmlformats.org/officeDocument/2006/relationships/image" Target="../media/image711.svg"/><Relationship Id="rId5" Type="http://schemas.openxmlformats.org/officeDocument/2006/relationships/image" Target="../media/image705.svg"/><Relationship Id="rId10" Type="http://schemas.openxmlformats.org/officeDocument/2006/relationships/image" Target="../media/image710.png"/><Relationship Id="rId4" Type="http://schemas.openxmlformats.org/officeDocument/2006/relationships/image" Target="../media/image704.png"/><Relationship Id="rId9" Type="http://schemas.openxmlformats.org/officeDocument/2006/relationships/image" Target="../media/image709.svg"/></Relationships>
</file>

<file path=ppt/slides/_rels/slide86.xml.rels><?xml version="1.0" encoding="UTF-8" standalone="yes"?>
<Relationships xmlns="http://schemas.openxmlformats.org/package/2006/relationships"><Relationship Id="rId3" Type="http://schemas.openxmlformats.org/officeDocument/2006/relationships/image" Target="../media/image713.svg"/><Relationship Id="rId7" Type="http://schemas.openxmlformats.org/officeDocument/2006/relationships/image" Target="../media/image717.svg"/><Relationship Id="rId2" Type="http://schemas.openxmlformats.org/officeDocument/2006/relationships/image" Target="../media/image712.png"/><Relationship Id="rId1" Type="http://schemas.openxmlformats.org/officeDocument/2006/relationships/slideLayout" Target="../slideLayouts/slideLayout33.xml"/><Relationship Id="rId6" Type="http://schemas.openxmlformats.org/officeDocument/2006/relationships/image" Target="../media/image716.png"/><Relationship Id="rId5" Type="http://schemas.openxmlformats.org/officeDocument/2006/relationships/image" Target="../media/image715.svg"/><Relationship Id="rId4" Type="http://schemas.openxmlformats.org/officeDocument/2006/relationships/image" Target="../media/image714.png"/></Relationships>
</file>

<file path=ppt/slides/_rels/slide87.xml.rels><?xml version="1.0" encoding="UTF-8" standalone="yes"?>
<Relationships xmlns="http://schemas.openxmlformats.org/package/2006/relationships"><Relationship Id="rId8" Type="http://schemas.openxmlformats.org/officeDocument/2006/relationships/image" Target="../media/image724.png"/><Relationship Id="rId3" Type="http://schemas.openxmlformats.org/officeDocument/2006/relationships/image" Target="../media/image719.svg"/><Relationship Id="rId7" Type="http://schemas.openxmlformats.org/officeDocument/2006/relationships/image" Target="../media/image723.svg"/><Relationship Id="rId2" Type="http://schemas.openxmlformats.org/officeDocument/2006/relationships/image" Target="../media/image718.png"/><Relationship Id="rId1" Type="http://schemas.openxmlformats.org/officeDocument/2006/relationships/slideLayout" Target="../slideLayouts/slideLayout33.xml"/><Relationship Id="rId6" Type="http://schemas.openxmlformats.org/officeDocument/2006/relationships/image" Target="../media/image722.png"/><Relationship Id="rId5" Type="http://schemas.openxmlformats.org/officeDocument/2006/relationships/image" Target="../media/image721.svg"/><Relationship Id="rId4" Type="http://schemas.openxmlformats.org/officeDocument/2006/relationships/image" Target="../media/image720.png"/><Relationship Id="rId9" Type="http://schemas.openxmlformats.org/officeDocument/2006/relationships/image" Target="../media/image725.svg"/></Relationships>
</file>

<file path=ppt/slides/_rels/slide88.xml.rels><?xml version="1.0" encoding="UTF-8" standalone="yes"?>
<Relationships xmlns="http://schemas.openxmlformats.org/package/2006/relationships"><Relationship Id="rId8" Type="http://schemas.openxmlformats.org/officeDocument/2006/relationships/image" Target="../media/image732.png"/><Relationship Id="rId3" Type="http://schemas.openxmlformats.org/officeDocument/2006/relationships/image" Target="../media/image727.svg"/><Relationship Id="rId7" Type="http://schemas.openxmlformats.org/officeDocument/2006/relationships/image" Target="../media/image731.svg"/><Relationship Id="rId2" Type="http://schemas.openxmlformats.org/officeDocument/2006/relationships/image" Target="../media/image726.png"/><Relationship Id="rId1" Type="http://schemas.openxmlformats.org/officeDocument/2006/relationships/slideLayout" Target="../slideLayouts/slideLayout33.xml"/><Relationship Id="rId6" Type="http://schemas.openxmlformats.org/officeDocument/2006/relationships/image" Target="../media/image730.png"/><Relationship Id="rId5" Type="http://schemas.openxmlformats.org/officeDocument/2006/relationships/image" Target="../media/image729.svg"/><Relationship Id="rId4" Type="http://schemas.openxmlformats.org/officeDocument/2006/relationships/image" Target="../media/image728.png"/><Relationship Id="rId9" Type="http://schemas.openxmlformats.org/officeDocument/2006/relationships/image" Target="../media/image733.svg"/></Relationships>
</file>

<file path=ppt/slides/_rels/slide89.xml.rels><?xml version="1.0" encoding="UTF-8" standalone="yes"?>
<Relationships xmlns="http://schemas.openxmlformats.org/package/2006/relationships"><Relationship Id="rId3" Type="http://schemas.openxmlformats.org/officeDocument/2006/relationships/image" Target="../media/image735.svg"/><Relationship Id="rId2" Type="http://schemas.openxmlformats.org/officeDocument/2006/relationships/image" Target="../media/image734.png"/><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5.svg"/><Relationship Id="rId3" Type="http://schemas.openxmlformats.org/officeDocument/2006/relationships/image" Target="../media/image11.svg"/><Relationship Id="rId7" Type="http://schemas.openxmlformats.org/officeDocument/2006/relationships/image" Target="../media/image21.svg"/><Relationship Id="rId12" Type="http://schemas.openxmlformats.org/officeDocument/2006/relationships/image" Target="../media/image24.png"/><Relationship Id="rId2" Type="http://schemas.openxmlformats.org/officeDocument/2006/relationships/image" Target="../media/image10.png"/><Relationship Id="rId1" Type="http://schemas.openxmlformats.org/officeDocument/2006/relationships/slideLayout" Target="../slideLayouts/slideLayout10.xml"/><Relationship Id="rId6" Type="http://schemas.openxmlformats.org/officeDocument/2006/relationships/image" Target="../media/image20.png"/><Relationship Id="rId11" Type="http://schemas.openxmlformats.org/officeDocument/2006/relationships/image" Target="../media/image23.svg"/><Relationship Id="rId5" Type="http://schemas.openxmlformats.org/officeDocument/2006/relationships/image" Target="../media/image19.svg"/><Relationship Id="rId10" Type="http://schemas.openxmlformats.org/officeDocument/2006/relationships/image" Target="../media/image22.png"/><Relationship Id="rId4" Type="http://schemas.openxmlformats.org/officeDocument/2006/relationships/image" Target="../media/image18.png"/><Relationship Id="rId9" Type="http://schemas.openxmlformats.org/officeDocument/2006/relationships/image" Target="../media/image15.svg"/></Relationships>
</file>

<file path=ppt/slides/_rels/slide90.xml.rels><?xml version="1.0" encoding="UTF-8" standalone="yes"?>
<Relationships xmlns="http://schemas.openxmlformats.org/package/2006/relationships"><Relationship Id="rId3" Type="http://schemas.openxmlformats.org/officeDocument/2006/relationships/image" Target="../media/image737.svg"/><Relationship Id="rId2" Type="http://schemas.openxmlformats.org/officeDocument/2006/relationships/image" Target="../media/image736.png"/><Relationship Id="rId1" Type="http://schemas.openxmlformats.org/officeDocument/2006/relationships/slideLayout" Target="../slideLayouts/slideLayout35.xml"/></Relationships>
</file>

<file path=ppt/slides/_rels/slide91.xml.rels><?xml version="1.0" encoding="UTF-8" standalone="yes"?>
<Relationships xmlns="http://schemas.openxmlformats.org/package/2006/relationships"><Relationship Id="rId3" Type="http://schemas.openxmlformats.org/officeDocument/2006/relationships/image" Target="../media/image739.svg"/><Relationship Id="rId2" Type="http://schemas.openxmlformats.org/officeDocument/2006/relationships/image" Target="../media/image738.png"/><Relationship Id="rId1" Type="http://schemas.openxmlformats.org/officeDocument/2006/relationships/slideLayout" Target="../slideLayouts/slideLayout36.xml"/></Relationships>
</file>

<file path=ppt/slides/_rels/slide92.xml.rels><?xml version="1.0" encoding="UTF-8" standalone="yes"?>
<Relationships xmlns="http://schemas.openxmlformats.org/package/2006/relationships"><Relationship Id="rId3" Type="http://schemas.openxmlformats.org/officeDocument/2006/relationships/image" Target="../media/image740.png"/><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image" Target="../media/image741.svg"/></Relationships>
</file>

<file path=ppt/slides/_rels/slide93.xml.rels><?xml version="1.0" encoding="UTF-8" standalone="yes"?>
<Relationships xmlns="http://schemas.openxmlformats.org/package/2006/relationships"><Relationship Id="rId8" Type="http://schemas.openxmlformats.org/officeDocument/2006/relationships/image" Target="../media/image748.png"/><Relationship Id="rId13" Type="http://schemas.openxmlformats.org/officeDocument/2006/relationships/image" Target="../media/image753.svg"/><Relationship Id="rId18" Type="http://schemas.openxmlformats.org/officeDocument/2006/relationships/image" Target="../media/image758.png"/><Relationship Id="rId3" Type="http://schemas.openxmlformats.org/officeDocument/2006/relationships/image" Target="../media/image743.svg"/><Relationship Id="rId7" Type="http://schemas.openxmlformats.org/officeDocument/2006/relationships/image" Target="../media/image747.svg"/><Relationship Id="rId12" Type="http://schemas.openxmlformats.org/officeDocument/2006/relationships/image" Target="../media/image752.png"/><Relationship Id="rId17" Type="http://schemas.openxmlformats.org/officeDocument/2006/relationships/image" Target="../media/image757.svg"/><Relationship Id="rId2" Type="http://schemas.openxmlformats.org/officeDocument/2006/relationships/image" Target="../media/image742.png"/><Relationship Id="rId16" Type="http://schemas.openxmlformats.org/officeDocument/2006/relationships/image" Target="../media/image756.png"/><Relationship Id="rId1" Type="http://schemas.openxmlformats.org/officeDocument/2006/relationships/slideLayout" Target="../slideLayouts/slideLayout31.xml"/><Relationship Id="rId6" Type="http://schemas.openxmlformats.org/officeDocument/2006/relationships/image" Target="../media/image746.png"/><Relationship Id="rId11" Type="http://schemas.openxmlformats.org/officeDocument/2006/relationships/image" Target="../media/image751.svg"/><Relationship Id="rId5" Type="http://schemas.openxmlformats.org/officeDocument/2006/relationships/image" Target="../media/image745.svg"/><Relationship Id="rId15" Type="http://schemas.openxmlformats.org/officeDocument/2006/relationships/image" Target="../media/image755.svg"/><Relationship Id="rId10" Type="http://schemas.openxmlformats.org/officeDocument/2006/relationships/image" Target="../media/image750.png"/><Relationship Id="rId19" Type="http://schemas.openxmlformats.org/officeDocument/2006/relationships/image" Target="../media/image759.svg"/><Relationship Id="rId4" Type="http://schemas.openxmlformats.org/officeDocument/2006/relationships/image" Target="../media/image744.png"/><Relationship Id="rId9" Type="http://schemas.openxmlformats.org/officeDocument/2006/relationships/image" Target="../media/image749.svg"/><Relationship Id="rId14" Type="http://schemas.openxmlformats.org/officeDocument/2006/relationships/image" Target="../media/image754.png"/></Relationships>
</file>

<file path=ppt/slides/_rels/slide94.xml.rels><?xml version="1.0" encoding="UTF-8" standalone="yes"?>
<Relationships xmlns="http://schemas.openxmlformats.org/package/2006/relationships"><Relationship Id="rId3" Type="http://schemas.openxmlformats.org/officeDocument/2006/relationships/image" Target="../media/image761.svg"/><Relationship Id="rId2" Type="http://schemas.openxmlformats.org/officeDocument/2006/relationships/image" Target="../media/image760.png"/><Relationship Id="rId1" Type="http://schemas.openxmlformats.org/officeDocument/2006/relationships/slideLayout" Target="../slideLayouts/slideLayout15.xml"/></Relationships>
</file>

<file path=ppt/slides/_rels/slide95.xml.rels><?xml version="1.0" encoding="UTF-8" standalone="yes"?>
<Relationships xmlns="http://schemas.openxmlformats.org/package/2006/relationships"><Relationship Id="rId3" Type="http://schemas.openxmlformats.org/officeDocument/2006/relationships/image" Target="../media/image763.svg"/><Relationship Id="rId7" Type="http://schemas.openxmlformats.org/officeDocument/2006/relationships/image" Target="../media/image767.svg"/><Relationship Id="rId2" Type="http://schemas.openxmlformats.org/officeDocument/2006/relationships/image" Target="../media/image762.png"/><Relationship Id="rId1" Type="http://schemas.openxmlformats.org/officeDocument/2006/relationships/slideLayout" Target="../slideLayouts/slideLayout16.xml"/><Relationship Id="rId6" Type="http://schemas.openxmlformats.org/officeDocument/2006/relationships/image" Target="../media/image766.png"/><Relationship Id="rId5" Type="http://schemas.openxmlformats.org/officeDocument/2006/relationships/image" Target="../media/image765.svg"/><Relationship Id="rId4" Type="http://schemas.openxmlformats.org/officeDocument/2006/relationships/image" Target="../media/image764.png"/></Relationships>
</file>

<file path=ppt/slides/_rels/slide96.xml.rels><?xml version="1.0" encoding="UTF-8" standalone="yes"?>
<Relationships xmlns="http://schemas.openxmlformats.org/package/2006/relationships"><Relationship Id="rId3" Type="http://schemas.openxmlformats.org/officeDocument/2006/relationships/image" Target="../media/image769.svg"/><Relationship Id="rId2" Type="http://schemas.openxmlformats.org/officeDocument/2006/relationships/image" Target="../media/image768.png"/><Relationship Id="rId1"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8" Type="http://schemas.openxmlformats.org/officeDocument/2006/relationships/image" Target="../media/image776.png"/><Relationship Id="rId3" Type="http://schemas.openxmlformats.org/officeDocument/2006/relationships/image" Target="../media/image771.svg"/><Relationship Id="rId7" Type="http://schemas.openxmlformats.org/officeDocument/2006/relationships/image" Target="../media/image775.svg"/><Relationship Id="rId2" Type="http://schemas.openxmlformats.org/officeDocument/2006/relationships/image" Target="../media/image770.png"/><Relationship Id="rId1" Type="http://schemas.openxmlformats.org/officeDocument/2006/relationships/slideLayout" Target="../slideLayouts/slideLayout22.xml"/><Relationship Id="rId6" Type="http://schemas.openxmlformats.org/officeDocument/2006/relationships/image" Target="../media/image774.png"/><Relationship Id="rId11" Type="http://schemas.openxmlformats.org/officeDocument/2006/relationships/image" Target="../media/image779.svg"/><Relationship Id="rId5" Type="http://schemas.openxmlformats.org/officeDocument/2006/relationships/image" Target="../media/image773.svg"/><Relationship Id="rId10" Type="http://schemas.openxmlformats.org/officeDocument/2006/relationships/image" Target="../media/image778.png"/><Relationship Id="rId4" Type="http://schemas.openxmlformats.org/officeDocument/2006/relationships/image" Target="../media/image772.png"/><Relationship Id="rId9" Type="http://schemas.openxmlformats.org/officeDocument/2006/relationships/image" Target="../media/image777.svg"/></Relationships>
</file>

<file path=ppt/slides/_rels/slide98.xml.rels><?xml version="1.0" encoding="UTF-8" standalone="yes"?>
<Relationships xmlns="http://schemas.openxmlformats.org/package/2006/relationships"><Relationship Id="rId8" Type="http://schemas.openxmlformats.org/officeDocument/2006/relationships/image" Target="../media/image786.png"/><Relationship Id="rId13" Type="http://schemas.openxmlformats.org/officeDocument/2006/relationships/image" Target="../media/image791.svg"/><Relationship Id="rId3" Type="http://schemas.openxmlformats.org/officeDocument/2006/relationships/image" Target="../media/image781.svg"/><Relationship Id="rId7" Type="http://schemas.openxmlformats.org/officeDocument/2006/relationships/image" Target="../media/image785.svg"/><Relationship Id="rId12" Type="http://schemas.openxmlformats.org/officeDocument/2006/relationships/image" Target="../media/image790.png"/><Relationship Id="rId17" Type="http://schemas.openxmlformats.org/officeDocument/2006/relationships/image" Target="../media/image795.svg"/><Relationship Id="rId2" Type="http://schemas.openxmlformats.org/officeDocument/2006/relationships/image" Target="../media/image780.png"/><Relationship Id="rId16" Type="http://schemas.openxmlformats.org/officeDocument/2006/relationships/image" Target="../media/image794.png"/><Relationship Id="rId1" Type="http://schemas.openxmlformats.org/officeDocument/2006/relationships/slideLayout" Target="../slideLayouts/slideLayout22.xml"/><Relationship Id="rId6" Type="http://schemas.openxmlformats.org/officeDocument/2006/relationships/image" Target="../media/image784.png"/><Relationship Id="rId11" Type="http://schemas.openxmlformats.org/officeDocument/2006/relationships/image" Target="../media/image789.svg"/><Relationship Id="rId5" Type="http://schemas.openxmlformats.org/officeDocument/2006/relationships/image" Target="../media/image783.svg"/><Relationship Id="rId15" Type="http://schemas.openxmlformats.org/officeDocument/2006/relationships/image" Target="../media/image793.svg"/><Relationship Id="rId10" Type="http://schemas.openxmlformats.org/officeDocument/2006/relationships/image" Target="../media/image788.png"/><Relationship Id="rId4" Type="http://schemas.openxmlformats.org/officeDocument/2006/relationships/image" Target="../media/image782.png"/><Relationship Id="rId9" Type="http://schemas.openxmlformats.org/officeDocument/2006/relationships/image" Target="../media/image787.svg"/><Relationship Id="rId14" Type="http://schemas.openxmlformats.org/officeDocument/2006/relationships/image" Target="../media/image792.png"/></Relationships>
</file>

<file path=ppt/slides/_rels/slide99.xml.rels><?xml version="1.0" encoding="UTF-8" standalone="yes"?>
<Relationships xmlns="http://schemas.openxmlformats.org/package/2006/relationships"><Relationship Id="rId13" Type="http://schemas.openxmlformats.org/officeDocument/2006/relationships/image" Target="../media/image807.svg"/><Relationship Id="rId18" Type="http://schemas.openxmlformats.org/officeDocument/2006/relationships/image" Target="../media/image812.png"/><Relationship Id="rId26" Type="http://schemas.openxmlformats.org/officeDocument/2006/relationships/image" Target="../media/image772.png"/><Relationship Id="rId39" Type="http://schemas.openxmlformats.org/officeDocument/2006/relationships/image" Target="../media/image831.svg"/><Relationship Id="rId21" Type="http://schemas.openxmlformats.org/officeDocument/2006/relationships/image" Target="../media/image815.svg"/><Relationship Id="rId34" Type="http://schemas.openxmlformats.org/officeDocument/2006/relationships/image" Target="../media/image826.png"/><Relationship Id="rId7" Type="http://schemas.openxmlformats.org/officeDocument/2006/relationships/image" Target="../media/image801.svg"/><Relationship Id="rId12" Type="http://schemas.openxmlformats.org/officeDocument/2006/relationships/image" Target="../media/image806.png"/><Relationship Id="rId17" Type="http://schemas.openxmlformats.org/officeDocument/2006/relationships/image" Target="../media/image811.svg"/><Relationship Id="rId25" Type="http://schemas.openxmlformats.org/officeDocument/2006/relationships/image" Target="../media/image819.svg"/><Relationship Id="rId33" Type="http://schemas.openxmlformats.org/officeDocument/2006/relationships/image" Target="../media/image825.svg"/><Relationship Id="rId38" Type="http://schemas.openxmlformats.org/officeDocument/2006/relationships/image" Target="../media/image830.png"/><Relationship Id="rId2" Type="http://schemas.openxmlformats.org/officeDocument/2006/relationships/image" Target="../media/image796.png"/><Relationship Id="rId16" Type="http://schemas.openxmlformats.org/officeDocument/2006/relationships/image" Target="../media/image810.png"/><Relationship Id="rId20" Type="http://schemas.openxmlformats.org/officeDocument/2006/relationships/image" Target="../media/image814.png"/><Relationship Id="rId29" Type="http://schemas.openxmlformats.org/officeDocument/2006/relationships/image" Target="../media/image821.svg"/><Relationship Id="rId1" Type="http://schemas.openxmlformats.org/officeDocument/2006/relationships/slideLayout" Target="../slideLayouts/slideLayout22.xml"/><Relationship Id="rId6" Type="http://schemas.openxmlformats.org/officeDocument/2006/relationships/image" Target="../media/image800.png"/><Relationship Id="rId11" Type="http://schemas.openxmlformats.org/officeDocument/2006/relationships/image" Target="../media/image805.svg"/><Relationship Id="rId24" Type="http://schemas.openxmlformats.org/officeDocument/2006/relationships/image" Target="../media/image818.png"/><Relationship Id="rId32" Type="http://schemas.openxmlformats.org/officeDocument/2006/relationships/image" Target="../media/image824.png"/><Relationship Id="rId37" Type="http://schemas.openxmlformats.org/officeDocument/2006/relationships/image" Target="../media/image829.svg"/><Relationship Id="rId5" Type="http://schemas.openxmlformats.org/officeDocument/2006/relationships/image" Target="../media/image799.svg"/><Relationship Id="rId15" Type="http://schemas.openxmlformats.org/officeDocument/2006/relationships/image" Target="../media/image809.svg"/><Relationship Id="rId23" Type="http://schemas.openxmlformats.org/officeDocument/2006/relationships/image" Target="../media/image817.svg"/><Relationship Id="rId28" Type="http://schemas.openxmlformats.org/officeDocument/2006/relationships/image" Target="../media/image820.png"/><Relationship Id="rId36" Type="http://schemas.openxmlformats.org/officeDocument/2006/relationships/image" Target="../media/image828.png"/><Relationship Id="rId10" Type="http://schemas.openxmlformats.org/officeDocument/2006/relationships/image" Target="../media/image804.png"/><Relationship Id="rId19" Type="http://schemas.openxmlformats.org/officeDocument/2006/relationships/image" Target="../media/image813.svg"/><Relationship Id="rId31" Type="http://schemas.openxmlformats.org/officeDocument/2006/relationships/image" Target="../media/image823.svg"/><Relationship Id="rId4" Type="http://schemas.openxmlformats.org/officeDocument/2006/relationships/image" Target="../media/image798.png"/><Relationship Id="rId9" Type="http://schemas.openxmlformats.org/officeDocument/2006/relationships/image" Target="../media/image803.svg"/><Relationship Id="rId14" Type="http://schemas.openxmlformats.org/officeDocument/2006/relationships/image" Target="../media/image808.png"/><Relationship Id="rId22" Type="http://schemas.openxmlformats.org/officeDocument/2006/relationships/image" Target="../media/image816.png"/><Relationship Id="rId27" Type="http://schemas.openxmlformats.org/officeDocument/2006/relationships/image" Target="../media/image773.svg"/><Relationship Id="rId30" Type="http://schemas.openxmlformats.org/officeDocument/2006/relationships/image" Target="../media/image822.png"/><Relationship Id="rId35" Type="http://schemas.openxmlformats.org/officeDocument/2006/relationships/image" Target="../media/image827.svg"/><Relationship Id="rId8" Type="http://schemas.openxmlformats.org/officeDocument/2006/relationships/image" Target="../media/image802.png"/><Relationship Id="rId3" Type="http://schemas.openxmlformats.org/officeDocument/2006/relationships/image" Target="../media/image79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64EDC4D6-DFBE-18D8-5FDC-C2ED1F42C1DA}"/>
              </a:ext>
            </a:extLst>
          </p:cNvPr>
          <p:cNvSpPr>
            <a:spLocks noGrp="1"/>
          </p:cNvSpPr>
          <p:nvPr>
            <p:ph type="ftr" sz="quarter" idx="10"/>
          </p:nvPr>
        </p:nvSpPr>
        <p:spPr>
          <a:xfrm>
            <a:off x="996462" y="6289500"/>
            <a:ext cx="3743940" cy="365125"/>
          </a:xfrm>
        </p:spPr>
        <p:txBody>
          <a:bodyPr/>
          <a:lstStyle/>
          <a:p>
            <a:r>
              <a:rPr lang="en-US"/>
              <a:t>© 2026, Amazon Web Services, Inc. or its affiliates.</a:t>
            </a:r>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a:xfrm>
            <a:off x="336720" y="3076506"/>
            <a:ext cx="8171177" cy="840230"/>
          </a:xfrm>
        </p:spPr>
        <p:txBody>
          <a:bodyPr/>
          <a:lstStyle/>
          <a:p>
            <a:r>
              <a:rPr lang="en-US" altLang="en-US" dirty="0"/>
              <a:t>AWS Architecture Icons</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20" y="3940166"/>
            <a:ext cx="8171176" cy="523220"/>
          </a:xfrm>
        </p:spPr>
        <p:txBody>
          <a:bodyPr/>
          <a:lstStyle/>
          <a:p>
            <a:r>
              <a:rPr lang="en-US" dirty="0"/>
              <a:t>Release 23-2026.01.30</a:t>
            </a:r>
          </a:p>
        </p:txBody>
      </p:sp>
    </p:spTree>
    <p:extLst>
      <p:ext uri="{BB962C8B-B14F-4D97-AF65-F5344CB8AC3E}">
        <p14:creationId xmlns:p14="http://schemas.microsoft.com/office/powerpoint/2010/main" val="143834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396CB2E0-1429-A2EF-F8E8-BA7566CA988E}"/>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C87D1D3-9B0F-6E04-B833-2BFAF45895B3}"/>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135141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A5E30E-5444-FFDE-E53A-3881DFD69E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0DE77A4-0899-52DA-3228-036EA1786940}"/>
              </a:ext>
            </a:extLst>
          </p:cNvPr>
          <p:cNvSpPr>
            <a:spLocks noGrp="1"/>
          </p:cNvSpPr>
          <p:nvPr>
            <p:ph type="sldNum" sz="quarter" idx="11"/>
          </p:nvPr>
        </p:nvSpPr>
        <p:spPr/>
        <p:txBody>
          <a:bodyPr/>
          <a:lstStyle/>
          <a:p>
            <a:fld id="{EB4B8DE2-A4E8-46E4-8BBF-D75455EFF32C}" type="slidenum">
              <a:rPr lang="en-US" smtClean="0"/>
              <a:pPr/>
              <a:t>100</a:t>
            </a:fld>
            <a:endParaRPr lang="en-US" dirty="0"/>
          </a:p>
        </p:txBody>
      </p:sp>
      <p:sp>
        <p:nvSpPr>
          <p:cNvPr id="122881" name="Title 1">
            <a:extLst>
              <a:ext uri="{FF2B5EF4-FFF2-40B4-BE49-F238E27FC236}">
                <a16:creationId xmlns:a16="http://schemas.microsoft.com/office/drawing/2014/main" id="{63974578-8F72-0743-9826-EE7CA9818345}"/>
              </a:ext>
            </a:extLst>
          </p:cNvPr>
          <p:cNvSpPr>
            <a:spLocks noGrp="1" noChangeArrowheads="1"/>
          </p:cNvSpPr>
          <p:nvPr>
            <p:ph type="title"/>
          </p:nvPr>
        </p:nvSpPr>
        <p:spPr/>
        <p:txBody>
          <a:bodyPr/>
          <a:lstStyle/>
          <a:p>
            <a:pPr>
              <a:tabLst>
                <a:tab pos="10914063" algn="l"/>
              </a:tabLst>
            </a:pPr>
            <a:r>
              <a:rPr lang="en-US" altLang="en-US" dirty="0"/>
              <a:t>Internet of Things 	4/5</a:t>
            </a:r>
          </a:p>
        </p:txBody>
      </p:sp>
      <p:pic>
        <p:nvPicPr>
          <p:cNvPr id="78" name="Graphic 77" descr="IoT action resource icon for the Internet of Things category.">
            <a:extLst>
              <a:ext uri="{FF2B5EF4-FFF2-40B4-BE49-F238E27FC236}">
                <a16:creationId xmlns:a16="http://schemas.microsoft.com/office/drawing/2014/main" id="{31D93143-BCD3-4C4F-B922-9705EF5553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B8352CB3-A249-481D-897E-E432F7A17E55}"/>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F12938AE-D164-450F-AB8A-16008C3440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E2CB50AF-E64A-43E2-938E-8F9E899149A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51F8CB03-BA5F-454E-BAD4-5904DA7C39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A7D89BF7-F803-4B74-A58F-1A4A4A4CB332}"/>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E5E8D6AC-06F1-4D76-B25A-AFEF9345B0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1D436E80-7E59-4B67-A1A7-723DFCC6E4BF}"/>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6E9400FD-82D2-4D7F-AEF5-F0E834FCCDC7}"/>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83FDE499-E9C0-49E1-94AC-AAD6FB2029A1}"/>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3EB1C685-0737-4612-B8D9-3A166F28000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68241B88-77A7-438C-8CC9-54EA19211CEA}"/>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782769BC-C841-440E-8649-65A82E96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B1D535F8-3580-4D9E-B247-9996A1381875}"/>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E045662F-F203-4C50-9DA0-94A0A7825AF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EDDC1743-AC28-49C3-8F4B-2F2B513F30FD}"/>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46268E1B-0E0C-484C-A335-183DA261A04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E2C43E5E-CBB4-4E69-8C3F-EAF8E0D9D45A}"/>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110BF50F-567A-41BA-A095-7364D64612F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462D2E5F-92D9-4118-9B7A-92E9EC9C68A0}"/>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B3E6016-7B86-439B-8F57-F3B36884377C}"/>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BB89EF3C-2459-4C17-B492-49D998211509}"/>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B540B959-3023-4F64-B798-E3683CC9DB2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EA1A4412-C407-47B0-A856-01DC9E3FCB57}"/>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635C75DE-84F7-40B6-84B7-B5B2C0D6916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26CFC74-6AC0-41BC-9423-2B7C1760DC6A}"/>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B7BDB925-9B6A-4440-B732-B5E36314B95F}"/>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74596936-B314-4EFB-B876-E101CE914221}"/>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CCB3A941-8EA6-4AF4-B64C-6CA6A6CF2B0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8A84BCA-D477-4D47-BAB1-D0CC4150E5D1}"/>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24B578AF-5A27-43DB-9B07-E40BC63E12BC}"/>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EF31F99B-BFAB-4073-9A62-11B6D3FC429B}"/>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9A8553CF-4A36-4E43-BC54-02AC8AEA35B0}"/>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84029979-FD59-4066-B1F0-FD08E579C9D7}"/>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56949D22-7C55-423F-8FFF-E8F0C4F4525B}"/>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AAD32C71-5058-44F6-9489-DDE30EFFEE2A}"/>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47407B32-4268-4115-8D3F-CDFC92B4CCC2}"/>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B98F6915-80A5-4B25-BDDC-3C5C6BC3B977}"/>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2B2779A3-F91E-4240-8BD9-03283F5FF363}"/>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8471D40B-F6B3-4EC5-A78A-7D627A915190}"/>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7F8FA667-0297-40F0-8C63-114B2895E663}"/>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72509722-E946-48A5-8F5F-8B0BE61A1B0F}"/>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625BEA02-E169-4740-8DE9-673FA44049A7}"/>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1035CB01-BC7B-4E27-A28B-EA8D26980180}"/>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BADF8653-F5A9-4F17-8155-A9DFBF17F6D2}"/>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7A736FB5-2916-491F-A801-686E6FDF634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A6B52372-B100-4FC8-871A-68DDCD2025D4}"/>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BFE9F7EA-466B-4997-8971-5EE1B098E2C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CD789D2A-FFE0-4EF5-A328-F889C0C8C12D}"/>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343E8D74-5ED4-4529-95AA-21FFC03F01D2}"/>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70C917A7-415B-49B4-8D33-4D8F7B73819D}"/>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84413A1E-F7CB-4ACE-95D9-0DDADD410BD9}"/>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E752059B-B624-4987-88EC-C36F78ECB5F2}"/>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106E0F2A-EB36-49BF-969D-5B3E2310AEC3}"/>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LoRaWAN protocol</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F57B138-C094-DB3C-BDE5-EAF2791A978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99ACCB2-BDF4-8C09-B9A2-B3C075544442}"/>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23905" name="Title 1">
            <a:extLst>
              <a:ext uri="{FF2B5EF4-FFF2-40B4-BE49-F238E27FC236}">
                <a16:creationId xmlns:a16="http://schemas.microsoft.com/office/drawing/2014/main" id="{6C7CC711-AAF9-E240-941E-2CC0CDADEA6C}"/>
              </a:ext>
            </a:extLst>
          </p:cNvPr>
          <p:cNvSpPr>
            <a:spLocks noGrp="1" noChangeArrowheads="1"/>
          </p:cNvSpPr>
          <p:nvPr>
            <p:ph type="title"/>
          </p:nvPr>
        </p:nvSpPr>
        <p:spPr/>
        <p:txBody>
          <a:bodyPr/>
          <a:lstStyle/>
          <a:p>
            <a:pPr>
              <a:tabLst>
                <a:tab pos="10914063" algn="l"/>
              </a:tabLst>
            </a:pPr>
            <a:r>
              <a:rPr lang="en-US" altLang="en-US" dirty="0"/>
              <a:t>Internet of Things 	5/5</a:t>
            </a:r>
          </a:p>
        </p:txBody>
      </p:sp>
      <p:pic>
        <p:nvPicPr>
          <p:cNvPr id="76" name="Graphic 75" descr="IoT thing bank resource icon for the Internet of Things category.">
            <a:extLst>
              <a:ext uri="{FF2B5EF4-FFF2-40B4-BE49-F238E27FC236}">
                <a16:creationId xmlns:a16="http://schemas.microsoft.com/office/drawing/2014/main" id="{BE47E13F-6966-42AB-9F90-911A1D6930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B5DD6C80-072D-4F25-A78C-2C6ABF77E3C5}"/>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5BE56374-B215-4A30-B0AE-BFC9784AE8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975E9BF4-011A-4B5F-8489-38E892AD4FFE}"/>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89D6F455-281C-4648-9E0C-A74473B327D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CF5DD89B-0EB9-4864-99D8-7121E5CD88D7}"/>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0462A521-B0CB-4ED9-BA78-4EEDDB6464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5F134697-4891-4C32-BF66-9B857917E1DE}"/>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20133DBD-80F4-4D4C-A506-6343C53A023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D9C099E4-FFDF-432E-9D98-6C9E515B1359}"/>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44AA9CDB-E4A7-4527-AC9E-806CE419579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955AE6A2-005B-40B9-9B79-71F6CEA334C2}"/>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D9B94467-FED6-46FF-A0FB-F132ED3783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56C595B0-E7EA-4797-8EA0-0DE4DC7B21BD}"/>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BB0B1F5C-ACBA-4B5F-85CD-A0F02F168E4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976D3BD2-A8E1-4A03-B398-1C9EABC75A3F}"/>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E0B89BA8-B444-4395-B1E2-2C4BA46AA89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0CB295E0-D507-4A2B-8A5A-135F1207436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77D3AD9D-DCFB-4016-91CB-530A4943766E}"/>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82EA1C8-3367-4BAB-9722-7FE5F4671E8D}"/>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2F36C111-CE91-4053-9400-A20C7085BCD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B8EBE768-BBDF-4A3D-8C61-5E14B209E217}"/>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E40A564F-01A4-4C68-A203-21326CD4261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E774EC4F-3633-4BFC-8D86-0C8B6D75C527}"/>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A5B3682B-CD6D-494E-826E-A79221255C2C}"/>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7DFE2E0-C9F9-40CB-AF13-5EEDB1BFF912}"/>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0FBB37CE-C613-4C66-BE19-899A3A350B9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2BCA5079-7987-4C99-9FD3-D49DA80A941F}"/>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EE574791-DAEB-4809-803A-94389464597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1A7ED91A-7987-4E57-BBFF-4FB5E5CB907F}"/>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030E0373-7B65-4C67-AB68-25458565720D}"/>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A9FD0965-9D31-437B-A1B0-27C9FB0F8AD8}"/>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33AD02A4-ABA7-4D40-9F71-663D8A70438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BB0C8AB8-8B0D-4295-B573-1926F26060B9}"/>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9D7EB6FF-545D-4BA7-84CB-91EFD12CDE08}"/>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E31B035E-0D99-472C-8FE3-963F8BD75711}"/>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1CC90098-2BAB-440A-9BFD-E729D876C44A}"/>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C00C83B0-823B-402C-B81C-8B7CAAA09EF0}"/>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9B18A807-4815-4B24-8A38-39871CF79C1A}"/>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7F9AA557-F9C5-4239-B8DA-15045FDD41C3}"/>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humidity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588CF0BD-19E7-4FF5-861E-4CFB1743FC73}"/>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A91F4001-8710-4F2D-A079-1FE7825E2A03}"/>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temperature &amp; vibration sensor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22E40F5B-A2EB-4C68-9D2C-673D578612A7}"/>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26FBD6D2-3981-4308-B633-D9A80027423B}"/>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relay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85B75D80-99F2-4A04-B4DA-0773AA750B6B}"/>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021B63E6-546D-4C43-B1B1-61FADED3507D}"/>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stack light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84179441-43AD-4D73-BB6B-F14E670D811C}"/>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7B03267-42AB-448E-9DBC-7CF36F4E4B5B}"/>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FreeRTOS device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F7389A0E-5D1C-42C0-883C-0B0EC05EFA08}"/>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D9062592-A139-4BBC-A749-1F8DFEECB0BA}"/>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industrial PC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4C8A12B-2845-48A2-A7B8-5ECEC8CBC6D6}"/>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8210D3E4-C79F-4B2F-9595-E868FEB0AF20}"/>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IoT thing PLC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A576F8-8342-D5AC-4AB5-B64E7CDFDEE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DB48232-3540-358F-D11A-B057E6074E6F}"/>
              </a:ext>
            </a:extLst>
          </p:cNvPr>
          <p:cNvSpPr>
            <a:spLocks noGrp="1"/>
          </p:cNvSpPr>
          <p:nvPr>
            <p:ph type="sldNum" sz="quarter" idx="10"/>
          </p:nvPr>
        </p:nvSpPr>
        <p:spPr/>
        <p:txBody>
          <a:bodyPr/>
          <a:lstStyle/>
          <a:p>
            <a:fld id="{EB4B8DE2-A4E8-46E4-8BBF-D75455EFF32C}" type="slidenum">
              <a:rPr lang="en-US" smtClean="0"/>
              <a:pPr/>
              <a:t>102</a:t>
            </a:fld>
            <a:endParaRPr lang="en-US" dirty="0"/>
          </a:p>
        </p:txBody>
      </p:sp>
      <p:sp>
        <p:nvSpPr>
          <p:cNvPr id="132098" name="Title 1">
            <a:extLst>
              <a:ext uri="{FF2B5EF4-FFF2-40B4-BE49-F238E27FC236}">
                <a16:creationId xmlns:a16="http://schemas.microsoft.com/office/drawing/2014/main" id="{AE00CE56-207B-2945-995E-BE4CC574FFF2}"/>
              </a:ext>
            </a:extLst>
          </p:cNvPr>
          <p:cNvSpPr>
            <a:spLocks noGrp="1" noChangeArrowheads="1"/>
          </p:cNvSpPr>
          <p:nvPr>
            <p:ph type="ctrTitle"/>
          </p:nvPr>
        </p:nvSpPr>
        <p:spPr>
          <a:xfrm>
            <a:off x="291227" y="2069559"/>
            <a:ext cx="5804774" cy="2251180"/>
          </a:xfrm>
        </p:spPr>
        <p:txBody>
          <a:bodyPr/>
          <a:lstStyle/>
          <a:p>
            <a:r>
              <a:rPr lang="en-US" altLang="en-US" dirty="0"/>
              <a:t>Management Tools</a:t>
            </a:r>
          </a:p>
        </p:txBody>
      </p:sp>
      <p:pic>
        <p:nvPicPr>
          <p:cNvPr id="132097" name="Graphic 7" descr="Management &amp; Governance standard category icon.">
            <a:extLst>
              <a:ext uri="{FF2B5EF4-FFF2-40B4-BE49-F238E27FC236}">
                <a16:creationId xmlns:a16="http://schemas.microsoft.com/office/drawing/2014/main" id="{780DA8D5-3B34-7A42-AB8A-9DC8DF3E538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EA348FC8-AF69-0B4A-B735-F507201B481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9BBD90-B19E-C8E6-5C59-E11454B1E6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9C98BC1-DD8C-725B-5822-FAEC32FEF8AB}"/>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33126" name="Title 1">
            <a:extLst>
              <a:ext uri="{FF2B5EF4-FFF2-40B4-BE49-F238E27FC236}">
                <a16:creationId xmlns:a16="http://schemas.microsoft.com/office/drawing/2014/main" id="{5F7A2A85-19C6-7541-AEC3-532C78C7836E}"/>
              </a:ext>
            </a:extLst>
          </p:cNvPr>
          <p:cNvSpPr>
            <a:spLocks noGrp="1" noChangeArrowheads="1"/>
          </p:cNvSpPr>
          <p:nvPr>
            <p:ph type="title"/>
          </p:nvPr>
        </p:nvSpPr>
        <p:spPr/>
        <p:txBody>
          <a:bodyPr/>
          <a:lstStyle/>
          <a:p>
            <a:pPr>
              <a:tabLst>
                <a:tab pos="11314113" algn="r"/>
              </a:tabLst>
            </a:pPr>
            <a:r>
              <a:rPr lang="en-US" altLang="en-US" dirty="0"/>
              <a:t>Management Tools	1/9</a:t>
            </a:r>
          </a:p>
        </p:txBody>
      </p:sp>
      <p:pic>
        <p:nvPicPr>
          <p:cNvPr id="82" name="Graphic 17" descr="Amazon CloudWatch service icon.">
            <a:extLst>
              <a:ext uri="{FF2B5EF4-FFF2-40B4-BE49-F238E27FC236}">
                <a16:creationId xmlns:a16="http://schemas.microsoft.com/office/drawing/2014/main" id="{F0F27D85-8B1B-4E60-9EC1-12AB8A2FBC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80818169-1D2A-49F5-9D45-619D54F4885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0644DFB-74ED-4BBB-8628-3672F3B8D7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AC60105A-1DCA-45B6-9890-69049713108D}"/>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BBDC53C2-23F0-4F76-83F6-FBA415A2AC9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5189396E-A5B5-40B3-BD29-EA0163F3629C}"/>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42E70980-F3F8-4021-9DB7-FC4EE58CC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CA241F3E-EA35-43AE-92A9-A9FD4C31C4BE}"/>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6D06874C-6E9E-438D-892C-38C30BC2523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4482B90A-6AF2-4E37-AC48-B32B55D373B0}"/>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314F4FDE-3198-4313-A12D-9ABAF1FF22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4338349A-094C-420B-80D1-25F147C1E88E}"/>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A723BA10-F0D6-45D3-AD5E-AD11ADED7EE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BF95A1EC-42F7-474D-947E-EE4CA12A6887}"/>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6D06269D-36A1-4274-8A64-6CA68442D07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CBB17CBA-D629-4B6B-A69D-FAFE1E203BE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F360C21D-4A0F-4BCF-98E2-176F2905C27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C0B075B-136D-4231-941D-611333CBF2E5}"/>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CE91FB9-ED45-42A5-81EA-CB71B1768F8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5B27190F-204F-4D13-BDCD-08D5FAA26283}"/>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E6B0C5E9-2EF4-469D-A434-F86CD5BE9B1E}"/>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951C16E2-B371-4CB1-B517-E282C5F14D89}"/>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DCDE0A10-E777-4D9E-8069-E112952BF28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7AD81A90-D46E-48AB-9F57-D1EBB213AA9B}"/>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303A284C-1C7E-4AE3-A009-E643C2AE1B3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69893D36-423E-48B5-832B-009BB47A9ACF}"/>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BA7AE2F-7144-4F74-BE18-148BA58879C6}"/>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9EC24A34-CDCE-6249-B4FF-5322EC5CDC9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3A4CC5BC-2610-4B29-861F-23355CE4637D}"/>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57F1AC36-B9CB-4F16-9830-A4AB35C3E65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65F9276A-A944-45E9-96D9-8B2EACE3C6D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1D545228-53B9-464B-891F-6A3C1305B4B4}"/>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C413A2E5-665C-4724-9866-D05DDE532267}"/>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972DE3AA-7319-432F-BBBC-65CC572BBCFA}"/>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6E1C5E8F-E526-4DC6-B47B-ADA512497DD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1FBCF09F-C9D3-44C4-B059-825D1C3E0B13}"/>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Template</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D47845-1CB6-D250-9893-B66A543F47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109A3F4-A216-3823-B005-97CCC205F041}"/>
              </a:ext>
            </a:extLst>
          </p:cNvPr>
          <p:cNvSpPr>
            <a:spLocks noGrp="1"/>
          </p:cNvSpPr>
          <p:nvPr>
            <p:ph type="sldNum" sz="quarter" idx="11"/>
          </p:nvPr>
        </p:nvSpPr>
        <p:spPr/>
        <p:txBody>
          <a:bodyPr/>
          <a:lstStyle/>
          <a:p>
            <a:fld id="{EB4B8DE2-A4E8-46E4-8BBF-D75455EFF32C}" type="slidenum">
              <a:rPr lang="en-US" smtClean="0"/>
              <a:pPr/>
              <a:t>104</a:t>
            </a:fld>
            <a:endParaRPr lang="en-US" dirty="0"/>
          </a:p>
        </p:txBody>
      </p:sp>
      <p:sp>
        <p:nvSpPr>
          <p:cNvPr id="134149" name="Title 1">
            <a:extLst>
              <a:ext uri="{FF2B5EF4-FFF2-40B4-BE49-F238E27FC236}">
                <a16:creationId xmlns:a16="http://schemas.microsoft.com/office/drawing/2014/main" id="{1DCF0E29-921C-6C45-BE42-0EA6B754F875}"/>
              </a:ext>
            </a:extLst>
          </p:cNvPr>
          <p:cNvSpPr>
            <a:spLocks noGrp="1" noChangeArrowheads="1"/>
          </p:cNvSpPr>
          <p:nvPr>
            <p:ph type="title"/>
          </p:nvPr>
        </p:nvSpPr>
        <p:spPr/>
        <p:txBody>
          <a:bodyPr/>
          <a:lstStyle/>
          <a:p>
            <a:pPr>
              <a:tabLst>
                <a:tab pos="11314113" algn="r"/>
              </a:tabLst>
            </a:pPr>
            <a:r>
              <a:rPr lang="en-US" altLang="en-US" dirty="0"/>
              <a:t>Management Tools 	2/9</a:t>
            </a:r>
          </a:p>
        </p:txBody>
      </p:sp>
      <p:pic>
        <p:nvPicPr>
          <p:cNvPr id="25" name="Graphic 6" descr="AWS Application Auto Scaling service icon.">
            <a:extLst>
              <a:ext uri="{FF2B5EF4-FFF2-40B4-BE49-F238E27FC236}">
                <a16:creationId xmlns:a16="http://schemas.microsoft.com/office/drawing/2014/main" id="{13E0F808-1F3F-4487-9358-C2768DE3F52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EA25E4D1-D807-4A65-8AF0-C53452065AD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E7B50ABC-713B-4956-A454-511ED774BC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A83EB3F1-EABB-4C25-8CC6-7BFFB6054BC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4FB550EC-EE71-4A76-9092-DB1F7809AD7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8733CAA6-F990-41CE-99BD-5046E0A4A83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936282E4-99F5-4FC1-BEB8-43D4C07A3CB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04A55588-9382-4517-B892-F49B98F01EF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84B8B444-0C50-435B-A1A8-697D8D4A744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6E23A40C-724A-4C4B-9065-09887FA1DA50}"/>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853E4A13-F3C2-44FE-B6DA-7FB09AEFA06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DE5B8884-139D-4F53-B035-C533DD600962}"/>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4E0FFD0A-027C-486A-B628-E86EB242EF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F2E8CFCE-EBC6-4285-A349-38DF4A65539B}"/>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4BB8952A-2E53-414A-9159-F5B3C133810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61A2BF1-D8DB-50BD-DF73-5F4758C93E2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B2CB57-2CF1-E587-CEA8-752956DBD382}"/>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5172" name="Title 1">
            <a:extLst>
              <a:ext uri="{FF2B5EF4-FFF2-40B4-BE49-F238E27FC236}">
                <a16:creationId xmlns:a16="http://schemas.microsoft.com/office/drawing/2014/main" id="{A3F9561C-AA11-6C44-B4C5-74AB636A5E0B}"/>
              </a:ext>
            </a:extLst>
          </p:cNvPr>
          <p:cNvSpPr>
            <a:spLocks noGrp="1" noChangeArrowheads="1"/>
          </p:cNvSpPr>
          <p:nvPr>
            <p:ph type="title"/>
          </p:nvPr>
        </p:nvSpPr>
        <p:spPr/>
        <p:txBody>
          <a:bodyPr/>
          <a:lstStyle/>
          <a:p>
            <a:pPr>
              <a:tabLst>
                <a:tab pos="11314113" algn="r"/>
              </a:tabLst>
            </a:pPr>
            <a:r>
              <a:rPr lang="en-US" altLang="en-US" dirty="0"/>
              <a:t>Management Tools	3/9</a:t>
            </a:r>
          </a:p>
        </p:txBody>
      </p:sp>
      <p:pic>
        <p:nvPicPr>
          <p:cNvPr id="37" name="Graphic 7" descr="AWS Management Console service icon.">
            <a:extLst>
              <a:ext uri="{FF2B5EF4-FFF2-40B4-BE49-F238E27FC236}">
                <a16:creationId xmlns:a16="http://schemas.microsoft.com/office/drawing/2014/main" id="{F550A781-1F9B-47E7-8E20-E708F77C7A8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732CA0B3-A373-4A59-A754-351E9F84F1F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3C8D3EFC-960E-4C08-BF32-53D61D07767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D13AE65C-729F-4ADE-8619-3CBFB0FB51C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AD1CDBBF-8E39-6D8D-A4A2-5207AF38872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5C1F6A93-5522-4C35-959D-A2642CBEE5F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16B18B64-A752-48B8-9A2B-67195ED86410}"/>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B3F0C2EB-C9DE-BA31-094B-4F7F96C7259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0477F81B-7891-167D-281C-FEB5F65964F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24055484-398F-5537-9C0B-21817B3A7A8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User Notifications</a:t>
            </a:r>
          </a:p>
        </p:txBody>
      </p:sp>
      <p:cxnSp>
        <p:nvCxnSpPr>
          <p:cNvPr id="10" name="Straight Connector 9" descr="Next service icon.">
            <a:extLst>
              <a:ext uri="{FF2B5EF4-FFF2-40B4-BE49-F238E27FC236}">
                <a16:creationId xmlns:a16="http://schemas.microsoft.com/office/drawing/2014/main" id="{1123E9FE-1267-481F-57A1-5278E24E7A0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Partner Central service icon.">
            <a:extLst>
              <a:ext uri="{FF2B5EF4-FFF2-40B4-BE49-F238E27FC236}">
                <a16:creationId xmlns:a16="http://schemas.microsoft.com/office/drawing/2014/main" id="{42F26D43-BA7F-339E-920D-49947EEFB689}"/>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6">
            <a:extLst>
              <a:ext uri="{FF2B5EF4-FFF2-40B4-BE49-F238E27FC236}">
                <a16:creationId xmlns:a16="http://schemas.microsoft.com/office/drawing/2014/main" id="{A5AA67D3-1246-2C22-983C-66D5C28B00A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Partner Central</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FAD5F81-B86D-6F6B-DBA3-4DE7EF9D6E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574B9A-6FCA-A70A-65DB-F92A40B176F4}"/>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6195" name="Title 1">
            <a:extLst>
              <a:ext uri="{FF2B5EF4-FFF2-40B4-BE49-F238E27FC236}">
                <a16:creationId xmlns:a16="http://schemas.microsoft.com/office/drawing/2014/main" id="{BDF323A7-9BFE-BE4D-8949-F3FB270CF290}"/>
              </a:ext>
            </a:extLst>
          </p:cNvPr>
          <p:cNvSpPr>
            <a:spLocks noGrp="1" noChangeArrowheads="1"/>
          </p:cNvSpPr>
          <p:nvPr>
            <p:ph type="title"/>
          </p:nvPr>
        </p:nvSpPr>
        <p:spPr/>
        <p:txBody>
          <a:bodyPr/>
          <a:lstStyle/>
          <a:p>
            <a:pPr>
              <a:tabLst>
                <a:tab pos="11314113" algn="r"/>
              </a:tabLst>
            </a:pPr>
            <a:r>
              <a:rPr lang="en-US" altLang="en-US" dirty="0"/>
              <a:t>Management Tools	4/9</a:t>
            </a:r>
          </a:p>
        </p:txBody>
      </p:sp>
      <p:pic>
        <p:nvPicPr>
          <p:cNvPr id="46" name="Graphic 6" descr="AWS Service Catalog service icon.">
            <a:extLst>
              <a:ext uri="{FF2B5EF4-FFF2-40B4-BE49-F238E27FC236}">
                <a16:creationId xmlns:a16="http://schemas.microsoft.com/office/drawing/2014/main" id="{9AD4313A-13DB-440F-ACA9-1DB62EB2E1E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2D517BA8-2764-4E55-8158-29316DA60CA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1E77473A-8D4F-46A2-AEFB-7F0537BD107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D33D599C-45AD-4B51-ACA1-5A09D40C1EA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61E10747-E9E8-44D0-BAB5-41844580198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67CCCC88-090B-46CE-B4E7-0AD202C5F4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387E424B-297B-4DA9-B113-6E35AE7CB489}"/>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3E61B3F4-2573-40A0-8582-6676370268B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F051A34B-AB98-44A7-A4B1-09A6CAEEDDA9}"/>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5D045FD6-8435-4E76-A47E-B7933995D0C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0A9A415B-DDD1-4E34-8BCE-2D61CC8B97BC}"/>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F6609951-C9D9-4301-BB6E-6A11DDCCDC2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5563638F-942C-4731-B009-AB8B784F38FB}"/>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6A346068-6EAA-4E4B-904D-B730516F362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81331239-04C5-4898-9C25-7404B66F6AAE}"/>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DB58897F-A04E-4D38-A9D0-E3B23B05D6D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C4769A73-51B2-428B-8AF0-6106D455F759}"/>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6FC6858D-546C-41C6-A6DC-936B1C3DE9B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62B660E1-D8DB-4650-AB26-273AD54F09C8}"/>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469CF67-B069-4109-AC89-7386FFA0E325}"/>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43B25BFF-8499-4DF0-8DDE-460E0DC367F0}"/>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2ABAA4D8-0F77-4FB0-A4E6-B03CDB84040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8C325F02-7AEB-4156-B5B6-DE2DBC92E404}"/>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C0DAE489-88FA-463F-8321-5A33D24EB71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F830B095-0AD2-4899-A441-76B01915EDC7}"/>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1361FCF1-78BB-47C9-9DF6-1C7B57B90B4B}"/>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B8B19F19-F2A9-4163-B72B-A94FE5F7C8B2}"/>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EC069D77-A1FF-4BB9-8584-1D582048151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7F205647-F82D-4874-B364-E59CDD31C781}"/>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CDEFCF68-47EC-4CC3-9730-EBE3A7D2708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879B293E-FEE6-466A-A477-6A694A7FB70E}"/>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251F3A67-EFC7-4C06-B5F0-1EAAC59B27B6}"/>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E48ED30F-AA11-46DD-B590-1162E3E37D4C}"/>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F30DC99C-2F16-4FAB-A907-5FE501487277}"/>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32D736AC-74F6-4EE0-81F1-AABD56AF5AF7}"/>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987DDEB6-36A8-444B-8C7C-8BB470880B3E}"/>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C69C896C-60CB-4F01-9C47-F775941F5F8D}"/>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Distributor</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F1B566-814D-5473-9553-0C35CAA84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2683246-7973-E598-8A24-A172FCCEF264}"/>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7220" name="Title 1">
            <a:extLst>
              <a:ext uri="{FF2B5EF4-FFF2-40B4-BE49-F238E27FC236}">
                <a16:creationId xmlns:a16="http://schemas.microsoft.com/office/drawing/2014/main" id="{81723830-54EB-0F4C-AEE5-E20F8D5CA4E5}"/>
              </a:ext>
            </a:extLst>
          </p:cNvPr>
          <p:cNvSpPr>
            <a:spLocks noGrp="1" noChangeArrowheads="1"/>
          </p:cNvSpPr>
          <p:nvPr>
            <p:ph type="title"/>
          </p:nvPr>
        </p:nvSpPr>
        <p:spPr/>
        <p:txBody>
          <a:bodyPr/>
          <a:lstStyle/>
          <a:p>
            <a:pPr>
              <a:tabLst>
                <a:tab pos="11314113" algn="r"/>
              </a:tabLst>
            </a:pPr>
            <a:r>
              <a:rPr lang="en-US" altLang="en-US" dirty="0"/>
              <a:t>Management Tools	5/9</a:t>
            </a:r>
          </a:p>
        </p:txBody>
      </p:sp>
      <p:pic>
        <p:nvPicPr>
          <p:cNvPr id="29" name="Graphic 7" descr="AWS Trusted Advisor service icon.">
            <a:extLst>
              <a:ext uri="{FF2B5EF4-FFF2-40B4-BE49-F238E27FC236}">
                <a16:creationId xmlns:a16="http://schemas.microsoft.com/office/drawing/2014/main" id="{955236B1-AA0E-4E9D-AD14-60DA81FF73A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E2DD4224-BAAD-6444-B376-42C3826120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450D4F4C-974F-425C-ABDE-A7423F114A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B93670F1-DD22-4D88-A6A3-39AA0F4C8F9D}"/>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1E8BA49D-616F-4635-ABB4-D8C62F76DE6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8ED75494-A0F5-489D-9F2B-E90E6244A892}"/>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00961BC0-8F76-4945-8356-7129608D69E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B967D048-FC20-4471-AA00-A0FC3803A233}"/>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F3409D5C-B4D8-4C6D-91F7-262C21200AE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34C418EB-F653-4B66-8120-8A00C345DAD0}"/>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B8233104-E467-4A80-9F83-26564B3BF3C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10DFE91B-5FA7-43CA-9EBC-BC8F951FF25E}"/>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28C61186-3B6D-41BA-AD11-5F89E8FCB1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91429DF3-C195-4157-8C30-E36D349A8206}"/>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69190222-5D83-4E2E-8572-527BF2542DE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8AF97F16-77C5-495C-86C8-9B091131FF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342E3466-0C39-4E6F-AE99-C331AAB1DDB9}"/>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B4183F14-6132-45A1-8D30-23BC868F795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Control Tower</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FE4EE6-5C94-FA23-C169-EFFACFA387D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57C1C8E-250A-AF01-8D1D-B67344D84694}"/>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8245" name="Title 1">
            <a:extLst>
              <a:ext uri="{FF2B5EF4-FFF2-40B4-BE49-F238E27FC236}">
                <a16:creationId xmlns:a16="http://schemas.microsoft.com/office/drawing/2014/main" id="{64F6ED43-93D4-6F43-8800-F82D89495C29}"/>
              </a:ext>
            </a:extLst>
          </p:cNvPr>
          <p:cNvSpPr>
            <a:spLocks noGrp="1" noChangeArrowheads="1"/>
          </p:cNvSpPr>
          <p:nvPr>
            <p:ph type="title"/>
          </p:nvPr>
        </p:nvSpPr>
        <p:spPr/>
        <p:txBody>
          <a:bodyPr/>
          <a:lstStyle/>
          <a:p>
            <a:pPr>
              <a:tabLst>
                <a:tab pos="11314113" algn="r"/>
              </a:tabLst>
            </a:pPr>
            <a:r>
              <a:rPr lang="en-US" altLang="en-US" dirty="0"/>
              <a:t>Management Tools	6/9</a:t>
            </a:r>
          </a:p>
        </p:txBody>
      </p:sp>
      <p:pic>
        <p:nvPicPr>
          <p:cNvPr id="27" name="Graphic 6" descr="AWS Organizations service icon.">
            <a:extLst>
              <a:ext uri="{FF2B5EF4-FFF2-40B4-BE49-F238E27FC236}">
                <a16:creationId xmlns:a16="http://schemas.microsoft.com/office/drawing/2014/main" id="{3BDA6969-DF42-4DAE-9AEC-0C0D20534D6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9B6EE117-292C-40F2-AA77-343B952F9AC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89F9EA0D-8763-46C6-873A-EA1EA6BF242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E3A749E6-5ADB-4F02-8A31-3634B9F62E39}"/>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E06D3A30-E03E-4794-AA11-5E8B74BA549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E8647869-EB0D-42E5-B757-88D0607786DA}"/>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C2FEE2A1-9599-4FD9-940D-F4B816734AD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86A59BBE-CD9C-459C-AD6C-14A3A20C2C3C}"/>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F9F4413D-75AA-4EEF-A89B-078763AD104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5E8C2E94-B2C8-4C61-B21F-492A5B2EA258}"/>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2C25415F-8D5A-410C-AD8F-BF98D95151F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DD7B5795-A6ED-4A4A-8879-E1910C3361E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809E4609-0F28-4B21-8CED-168999778D01}"/>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802638BE-26CD-43DF-877C-A568F478021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B0E7319-74F1-4C82-9A29-E9BA6D79B9C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C559B7A9-C145-4B14-8989-38EEDEC18E0A}"/>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65EA8212-A320-432A-8280-658C2ACF05D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Backint Agent</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49BE733-086B-5056-F6E7-815DE3837A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C9BFF3C-E2FE-A96D-B176-327BB3899B5E}"/>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7/9</a:t>
            </a:r>
          </a:p>
        </p:txBody>
      </p:sp>
      <p:pic>
        <p:nvPicPr>
          <p:cNvPr id="28" name="Graphic 27" descr="Amazon Managed Grafana service icon.">
            <a:extLst>
              <a:ext uri="{FF2B5EF4-FFF2-40B4-BE49-F238E27FC236}">
                <a16:creationId xmlns:a16="http://schemas.microsoft.com/office/drawing/2014/main" id="{C270FCA5-460C-4033-85E2-5E1E2D7564C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71FD33AC-BCAD-433B-8067-E1A70E2C5A45}"/>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48C92CD3-D813-4CB4-9731-1C02523DAE2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32683CDE-DA1D-4541-801C-0225386CDDE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CFB99485-14AD-4B97-B5E0-FA5D4F15F5C1}"/>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2E39B54B-FDE2-4461-BC75-7C217D9635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C9237AD0-67A8-4002-A31B-BE1BDA63EDD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64A8FC66-DF36-4055-8BEF-74E7E597EEF8}"/>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4C33CAD3-8957-479F-2657-35C030C0A9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45A74F8A-FB98-9C0F-F3CA-36283D78FCB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A90918F9-9A25-8B6F-03FD-ACBB61AA079D}"/>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Service Management Connector (SMC)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A10C5AC-D76D-14F9-8DEA-0E8288177605}"/>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99AE77D-1CA1-F12F-29E3-22BEA26B403C}"/>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3EEAC09A-1155-1B40-B9C6-6B31BDED5FAA}"/>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C514570C-21EB-9642-A9BD-89D350A15BC6}"/>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25-26)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solidFill>
                  <a:srgbClr val="1D1C1D"/>
                </a:solidFill>
              </a:rPr>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18).</a:t>
            </a:r>
            <a:endParaRPr lang="en-US" altLang="en-US" dirty="0"/>
          </a:p>
        </p:txBody>
      </p:sp>
    </p:spTree>
    <p:extLst>
      <p:ext uri="{BB962C8B-B14F-4D97-AF65-F5344CB8AC3E}">
        <p14:creationId xmlns:p14="http://schemas.microsoft.com/office/powerpoint/2010/main" val="6064797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602DF2-DDC2-BD40-2247-2CA8481B8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161F0E3-3C7E-FFB0-93DE-353AFF7642DF}"/>
              </a:ext>
            </a:extLst>
          </p:cNvPr>
          <p:cNvSpPr>
            <a:spLocks noGrp="1"/>
          </p:cNvSpPr>
          <p:nvPr>
            <p:ph type="sldNum" sz="quarter" idx="11"/>
          </p:nvPr>
        </p:nvSpPr>
        <p:spPr/>
        <p:txBody>
          <a:bodyPr/>
          <a:lstStyle/>
          <a:p>
            <a:fld id="{EB4B8DE2-A4E8-46E4-8BBF-D75455EFF32C}" type="slidenum">
              <a:rPr lang="en-US" smtClean="0"/>
              <a:pPr/>
              <a:t>110</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8/9</a:t>
            </a:r>
          </a:p>
        </p:txBody>
      </p:sp>
      <p:pic>
        <p:nvPicPr>
          <p:cNvPr id="22" name="Graphic 21" descr="AWS Proton service icon.">
            <a:extLst>
              <a:ext uri="{FF2B5EF4-FFF2-40B4-BE49-F238E27FC236}">
                <a16:creationId xmlns:a16="http://schemas.microsoft.com/office/drawing/2014/main" id="{B141483C-BC1D-4731-AA78-802257AC19E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76033D79-3DFE-4813-9837-020E5696FD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F663E82D-75DF-4EF7-9C46-8A1AFA18020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5617D8D4-BDD8-4473-9061-E22B16BC64C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D9998CA7-B16E-44C4-9610-7162AC7FFEA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B5A7CDF2-EDA0-4CB1-AFD7-D2961A42388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6D606726-A2C1-4A33-B1B2-FE0C2977F97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D7A3EAAF-2B67-49D0-A287-7D9A6E472B0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A2CCC88D-17B0-982B-0951-4EB7346A662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2BF9B1ED-34A5-1B23-78F9-36F9B72B8136}"/>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C4373B7D-200D-3EDB-D005-2710D15643E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147899260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7495F9F-61C0-F71F-A7E9-0C5E2816E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B5C8FC-0CA8-3D91-5531-B5B259809F82}"/>
              </a:ext>
            </a:extLst>
          </p:cNvPr>
          <p:cNvSpPr>
            <a:spLocks noGrp="1"/>
          </p:cNvSpPr>
          <p:nvPr>
            <p:ph type="sldNum" sz="quarter" idx="11"/>
          </p:nvPr>
        </p:nvSpPr>
        <p:spPr/>
        <p:txBody>
          <a:bodyPr/>
          <a:lstStyle/>
          <a:p>
            <a:fld id="{EB4B8DE2-A4E8-46E4-8BBF-D75455EFF32C}" type="slidenum">
              <a:rPr lang="en-US" smtClean="0"/>
              <a:pPr/>
              <a:t>111</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9/9</a:t>
            </a:r>
          </a:p>
        </p:txBody>
      </p:sp>
      <p:pic>
        <p:nvPicPr>
          <p:cNvPr id="21" name="Graphic 20" descr="AWS Resource Explorer service icon.">
            <a:extLst>
              <a:ext uri="{FF2B5EF4-FFF2-40B4-BE49-F238E27FC236}">
                <a16:creationId xmlns:a16="http://schemas.microsoft.com/office/drawing/2014/main" id="{E19059C7-DCB5-1C4D-A043-7C65A78C499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15E10CEE-0697-7643-8241-B428279E66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4545436F-C7BB-5C47-812D-C0FFB8A25C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66A8D33D-94D8-DE23-3882-FEFD4C59A79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A0B84EE7-BE3C-0C2C-DD11-472395B5409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8B16F0E9-DC2D-5490-ABDD-F19DAAB4D2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1030EEB8-2488-CC3E-2951-443421C891B4}"/>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4467B121-0024-9FF6-6FD7-D9956550E315}"/>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Compute Optimizer</a:t>
            </a:r>
          </a:p>
        </p:txBody>
      </p:sp>
      <p:cxnSp>
        <p:nvCxnSpPr>
          <p:cNvPr id="12" name="Straight Connector 11" descr="Next service icon.">
            <a:extLst>
              <a:ext uri="{FF2B5EF4-FFF2-40B4-BE49-F238E27FC236}">
                <a16:creationId xmlns:a16="http://schemas.microsoft.com/office/drawing/2014/main" id="{217A18CF-1ADE-3BF3-F37B-3F3F7685BF6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7" descr="AWS DevOps Agent service icon">
            <a:extLst>
              <a:ext uri="{FF2B5EF4-FFF2-40B4-BE49-F238E27FC236}">
                <a16:creationId xmlns:a16="http://schemas.microsoft.com/office/drawing/2014/main" id="{5D3D3213-9DA0-0089-BE1C-D2E76F60A61F}"/>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
            <a:extLst>
              <a:ext uri="{FF2B5EF4-FFF2-40B4-BE49-F238E27FC236}">
                <a16:creationId xmlns:a16="http://schemas.microsoft.com/office/drawing/2014/main" id="{7BC01DA3-F28D-1D4B-8E8D-078AFB3678A8}"/>
              </a:ext>
            </a:extLst>
          </p:cNvPr>
          <p:cNvSpPr txBox="1">
            <a:spLocks noChangeArrowheads="1"/>
          </p:cNvSpPr>
          <p:nvPr/>
        </p:nvSpPr>
        <p:spPr bwMode="auto">
          <a:xfrm>
            <a:off x="9047164"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DevOps Agent</a:t>
            </a:r>
          </a:p>
        </p:txBody>
      </p:sp>
    </p:spTree>
    <p:extLst>
      <p:ext uri="{BB962C8B-B14F-4D97-AF65-F5344CB8AC3E}">
        <p14:creationId xmlns:p14="http://schemas.microsoft.com/office/powerpoint/2010/main" val="10900609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B32FF03-5906-9CD6-04E5-8333039E58D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AE79BD1-2366-B45E-B114-B02CC7EC4AA5}"/>
              </a:ext>
            </a:extLst>
          </p:cNvPr>
          <p:cNvSpPr>
            <a:spLocks noGrp="1"/>
          </p:cNvSpPr>
          <p:nvPr>
            <p:ph type="sldNum" sz="quarter" idx="10"/>
          </p:nvPr>
        </p:nvSpPr>
        <p:spPr/>
        <p:txBody>
          <a:bodyPr/>
          <a:lstStyle/>
          <a:p>
            <a:fld id="{EB4B8DE2-A4E8-46E4-8BBF-D75455EFF32C}" type="slidenum">
              <a:rPr lang="en-US" smtClean="0"/>
              <a:pPr/>
              <a:t>112</a:t>
            </a:fld>
            <a:endParaRPr lang="en-US" dirty="0"/>
          </a:p>
        </p:txBody>
      </p:sp>
      <p:sp>
        <p:nvSpPr>
          <p:cNvPr id="140290" name="Title 1">
            <a:extLst>
              <a:ext uri="{FF2B5EF4-FFF2-40B4-BE49-F238E27FC236}">
                <a16:creationId xmlns:a16="http://schemas.microsoft.com/office/drawing/2014/main" id="{40821F64-F7AA-4E4D-9BD6-1519D487C238}"/>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9802AA04-7D32-504E-B87C-B488EA37352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49685544-E1B7-7941-8E81-DE5AA54532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FB3CE5-9F41-2EDE-1F8B-66FE498B834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2711F182-D90E-8FDE-D450-C55700792993}"/>
              </a:ext>
            </a:extLst>
          </p:cNvPr>
          <p:cNvSpPr>
            <a:spLocks noGrp="1"/>
          </p:cNvSpPr>
          <p:nvPr>
            <p:ph type="sldNum" sz="quarter" idx="11"/>
          </p:nvPr>
        </p:nvSpPr>
        <p:spPr/>
        <p:txBody>
          <a:bodyPr/>
          <a:lstStyle/>
          <a:p>
            <a:fld id="{EB4B8DE2-A4E8-46E4-8BBF-D75455EFF32C}" type="slidenum">
              <a:rPr lang="en-US" smtClean="0"/>
              <a:pPr/>
              <a:t>113</a:t>
            </a:fld>
            <a:endParaRPr lang="en-US" dirty="0"/>
          </a:p>
        </p:txBody>
      </p:sp>
      <p:sp>
        <p:nvSpPr>
          <p:cNvPr id="141317" name="Title 1">
            <a:extLst>
              <a:ext uri="{FF2B5EF4-FFF2-40B4-BE49-F238E27FC236}">
                <a16:creationId xmlns:a16="http://schemas.microsoft.com/office/drawing/2014/main" id="{9FB35828-E20B-C04C-94C7-F852972B2AE7}"/>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1/6</a:t>
            </a:r>
          </a:p>
        </p:txBody>
      </p:sp>
      <p:sp>
        <p:nvSpPr>
          <p:cNvPr id="23" name="TextBox 9">
            <a:extLst>
              <a:ext uri="{FF2B5EF4-FFF2-40B4-BE49-F238E27FC236}">
                <a16:creationId xmlns:a16="http://schemas.microsoft.com/office/drawing/2014/main" id="{184B8E6F-9410-41B3-83F2-FA4C83E7A98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4" name="Straight Connector 23" descr="Next service icon.">
            <a:extLst>
              <a:ext uri="{FF2B5EF4-FFF2-40B4-BE49-F238E27FC236}">
                <a16:creationId xmlns:a16="http://schemas.microsoft.com/office/drawing/2014/main" id="{8DD8631A-02A4-413B-8254-E90864857DB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id="{3EA01C4F-E718-49BD-AEE3-14CB93B2B23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err="1">
                <a:latin typeface="Arial" panose="020B0604020202020204" pitchFamily="34" charset="0"/>
                <a:ea typeface="Amazon Ember" panose="020B0603020204020204" pitchFamily="34" charset="0"/>
                <a:cs typeface="Arial" panose="020B0604020202020204" pitchFamily="34" charset="0"/>
              </a:rPr>
              <a:t>MediaConnect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7" name="Straight Connector 26" descr="Next service icon.">
            <a:extLst>
              <a:ext uri="{FF2B5EF4-FFF2-40B4-BE49-F238E27FC236}">
                <a16:creationId xmlns:a16="http://schemas.microsoft.com/office/drawing/2014/main" id="{EDEF2CE9-F179-42A0-A7DE-1CF8AC34326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D3DBE9BE-DF75-4857-A428-F4DBFB7043A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69A1A12-D34F-41CD-9BE3-3DF15D6D7EF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err="1">
                <a:latin typeface="Arial" panose="020B0604020202020204" pitchFamily="34" charset="0"/>
                <a:ea typeface="Amazon Ember" panose="020B0603020204020204" pitchFamily="34" charset="0"/>
                <a:cs typeface="Arial" panose="020B0604020202020204" pitchFamily="34" charset="0"/>
              </a:rPr>
              <a:t>MediaConvert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1" name="Graphic 6" descr="AWS Cloud Digital Interface resource icon for the AWS Elemental MediaConnect service.">
            <a:extLst>
              <a:ext uri="{FF2B5EF4-FFF2-40B4-BE49-F238E27FC236}">
                <a16:creationId xmlns:a16="http://schemas.microsoft.com/office/drawing/2014/main" id="{00B3B26E-1122-459A-8E7C-D2716232E28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350197"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74371F7C-F513-4F08-B335-213B6647574C}"/>
              </a:ext>
            </a:extLst>
          </p:cNvPr>
          <p:cNvSpPr txBox="1">
            <a:spLocks noChangeArrowheads="1"/>
          </p:cNvSpPr>
          <p:nvPr/>
        </p:nvSpPr>
        <p:spPr bwMode="auto">
          <a:xfrm>
            <a:off x="4944172"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Cloud Digital Interface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3D372E0B-EEA1-8751-3886-B85189ABAFE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56928" y="3849168"/>
            <a:ext cx="457200" cy="457200"/>
          </a:xfrm>
          <a:prstGeom prst="rect">
            <a:avLst/>
          </a:prstGeom>
        </p:spPr>
      </p:pic>
      <p:sp>
        <p:nvSpPr>
          <p:cNvPr id="5" name="TextBox 16">
            <a:extLst>
              <a:ext uri="{FF2B5EF4-FFF2-40B4-BE49-F238E27FC236}">
                <a16:creationId xmlns:a16="http://schemas.microsoft.com/office/drawing/2014/main" id="{F86D8AC8-A273-BCED-7D75-07886B686ADB}"/>
              </a:ext>
            </a:extLst>
          </p:cNvPr>
          <p:cNvSpPr txBox="1">
            <a:spLocks noChangeArrowheads="1"/>
          </p:cNvSpPr>
          <p:nvPr/>
        </p:nvSpPr>
        <p:spPr bwMode="auto">
          <a:xfrm>
            <a:off x="4904012"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MediaConnect Gateway</a:t>
            </a:r>
          </a:p>
        </p:txBody>
      </p:sp>
      <p:pic>
        <p:nvPicPr>
          <p:cNvPr id="3" name="Graphic 23" descr="AWS Elemental MediaConvert service icon.">
            <a:extLst>
              <a:ext uri="{FF2B5EF4-FFF2-40B4-BE49-F238E27FC236}">
                <a16:creationId xmlns:a16="http://schemas.microsoft.com/office/drawing/2014/main" id="{7EDE5B9D-B9A4-ED9B-A4FF-DB19AC0B5AC7}"/>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19" descr="Amazon Kinesis Video Streams service icon.">
            <a:extLst>
              <a:ext uri="{FF2B5EF4-FFF2-40B4-BE49-F238E27FC236}">
                <a16:creationId xmlns:a16="http://schemas.microsoft.com/office/drawing/2014/main" id="{10063DB2-847E-916E-C45B-5A2647B139B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6A71E7-0990-C8F5-D9F4-E561C32B04D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487E1D-46BA-59C4-AC34-1B8335B82517}"/>
              </a:ext>
            </a:extLst>
          </p:cNvPr>
          <p:cNvSpPr>
            <a:spLocks noGrp="1"/>
          </p:cNvSpPr>
          <p:nvPr>
            <p:ph type="sldNum" sz="quarter" idx="11"/>
          </p:nvPr>
        </p:nvSpPr>
        <p:spPr/>
        <p:txBody>
          <a:bodyPr/>
          <a:lstStyle/>
          <a:p>
            <a:fld id="{EB4B8DE2-A4E8-46E4-8BBF-D75455EFF32C}" type="slidenum">
              <a:rPr lang="en-US" smtClean="0"/>
              <a:pPr/>
              <a:t>114</a:t>
            </a:fld>
            <a:endParaRPr lang="en-US" dirty="0"/>
          </a:p>
        </p:txBody>
      </p:sp>
      <p:sp>
        <p:nvSpPr>
          <p:cNvPr id="142341" name="Title 1">
            <a:extLst>
              <a:ext uri="{FF2B5EF4-FFF2-40B4-BE49-F238E27FC236}">
                <a16:creationId xmlns:a16="http://schemas.microsoft.com/office/drawing/2014/main" id="{2FB92E7F-323F-544F-8857-6E0767DEFE3C}"/>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43020B67-C0EB-499E-8A53-A7DED09F32A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6DB8A93-2DB6-4931-8B45-9EBA4A65DE5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1BEBBE2F-A41E-41B3-B8C5-F533ECD38BB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0F77E0ED-2033-4E3A-8BEE-A06D507D9B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B81FA2B-6121-4BB3-83E5-A783F1E5650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5DC33849-C0A7-421A-B57D-8EF225ED35C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77B16FD7-7225-4F0F-B7E4-7EC61E58FB8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9B29EA0E-B03D-453F-A460-B62A5EF97A7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DB47C7F1-F668-2E41-BB2B-B687E274FD5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1BEC1D43-456C-244B-A6DC-C53D351F680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DA57E811-3C00-444D-909C-ACCE2AB1F84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MediaTailor</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r:embed="rId2">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r:embed="rId2">
            <a:extLst>
              <a:ext uri="{96DAC541-7B7A-43D3-8B79-37D633B846F1}">
                <asvg:svgBlip xmlns:asvg="http://schemas.microsoft.com/office/drawing/2016/SVG/main" r:embed="rId6"/>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117</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118</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a:xfrm>
            <a:off x="240940" y="365126"/>
            <a:ext cx="11723262" cy="644278"/>
          </a:xfrm>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Thinkbox Stoke</a:t>
            </a:r>
          </a:p>
        </p:txBody>
      </p:sp>
    </p:spTree>
    <p:extLst>
      <p:ext uri="{BB962C8B-B14F-4D97-AF65-F5344CB8AC3E}">
        <p14:creationId xmlns:p14="http://schemas.microsoft.com/office/powerpoint/2010/main" val="185067940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119</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98529E8-6907-4BE5-419B-CFDE4635093C}"/>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68FF791-8D78-5887-F4BB-E3EAF6FA8055}"/>
              </a:ext>
            </a:extLst>
          </p:cNvPr>
          <p:cNvSpPr>
            <a:spLocks noGrp="1"/>
          </p:cNvSpPr>
          <p:nvPr>
            <p:ph type="sldNum" sz="quarter" idx="14"/>
          </p:nvPr>
        </p:nvSpPr>
        <p:spPr/>
        <p:txBody>
          <a:bodyPr/>
          <a:lstStyle/>
          <a:p>
            <a:fld id="{EB4B8DE2-A4E8-46E4-8BBF-D75455EFF32C}" type="slidenum">
              <a:rPr lang="en-US" smtClean="0"/>
              <a:pPr/>
              <a:t>12</a:t>
            </a:fld>
            <a:endParaRPr lang="en-US" dirty="0"/>
          </a:p>
        </p:txBody>
      </p:sp>
      <p:sp>
        <p:nvSpPr>
          <p:cNvPr id="2" name="Title 1">
            <a:extLst>
              <a:ext uri="{FF2B5EF4-FFF2-40B4-BE49-F238E27FC236}">
                <a16:creationId xmlns:a16="http://schemas.microsoft.com/office/drawing/2014/main" id="{B5D8AC9E-CCDF-654C-92CC-7DF2BF86176E}"/>
              </a:ext>
            </a:extLst>
          </p:cNvPr>
          <p:cNvSpPr>
            <a:spLocks noGrp="1"/>
          </p:cNvSpPr>
          <p:nvPr>
            <p:ph type="title"/>
          </p:nvPr>
        </p:nvSpPr>
        <p:spPr/>
        <p:txBody>
          <a:bodyPr/>
          <a:lstStyle/>
          <a:p>
            <a:r>
              <a:rPr lang="en-US" dirty="0"/>
              <a:t>Guidance for Portrait View Use Case</a:t>
            </a:r>
          </a:p>
        </p:txBody>
      </p:sp>
      <p:sp>
        <p:nvSpPr>
          <p:cNvPr id="14" name="Text Placeholder 13">
            <a:extLst>
              <a:ext uri="{FF2B5EF4-FFF2-40B4-BE49-F238E27FC236}">
                <a16:creationId xmlns:a16="http://schemas.microsoft.com/office/drawing/2014/main" id="{4DC56DBF-4C16-494E-AB50-ADECF3481EB4}"/>
              </a:ext>
            </a:extLst>
          </p:cNvPr>
          <p:cNvSpPr>
            <a:spLocks noGrp="1"/>
          </p:cNvSpPr>
          <p:nvPr>
            <p:ph type="body" sz="quarter" idx="11"/>
          </p:nvPr>
        </p:nvSpPr>
        <p:spPr>
          <a:xfrm>
            <a:off x="241300" y="1176338"/>
            <a:ext cx="7265935" cy="4725987"/>
          </a:xfrm>
        </p:spPr>
        <p:txBody>
          <a:bodyPr/>
          <a:lstStyle/>
          <a:p>
            <a:r>
              <a:rPr lang="en-US" dirty="0"/>
              <a:t>There are use-cases where a diagram may be added to a Microsoft Word Document, Blog post, etc. that are typically in portrait view. These steps will help you build your diagram in a vertical format so it will fit properly.  </a:t>
            </a:r>
          </a:p>
          <a:p>
            <a:endParaRPr lang="en-US" dirty="0"/>
          </a:p>
        </p:txBody>
      </p:sp>
      <p:sp>
        <p:nvSpPr>
          <p:cNvPr id="18" name="Content Placeholder 2">
            <a:extLst>
              <a:ext uri="{FF2B5EF4-FFF2-40B4-BE49-F238E27FC236}">
                <a16:creationId xmlns:a16="http://schemas.microsoft.com/office/drawing/2014/main" id="{F7CE4B73-BC40-D941-A726-3770A1143642}"/>
              </a:ext>
            </a:extLst>
          </p:cNvPr>
          <p:cNvSpPr txBox="1">
            <a:spLocks/>
          </p:cNvSpPr>
          <p:nvPr/>
        </p:nvSpPr>
        <p:spPr bwMode="auto">
          <a:xfrm>
            <a:off x="240941" y="2585514"/>
            <a:ext cx="6808200" cy="310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eaLnBrk="1" hangingPunct="1">
              <a:lnSpc>
                <a:spcPct val="100000"/>
              </a:lnSpc>
              <a:buFont typeface="Calibri Light" panose="020F0302020204030204" pitchFamily="34" charset="0"/>
              <a:buAutoNum type="arabicPeriod"/>
            </a:pPr>
            <a:r>
              <a:rPr lang="en-US" altLang="en-US" sz="1400" b="1" dirty="0"/>
              <a:t>Create a new presentation in PowerPoint.</a:t>
            </a:r>
            <a:br>
              <a:rPr lang="en-US" altLang="en-US" sz="1400" dirty="0"/>
            </a:br>
            <a:r>
              <a:rPr lang="en-US" altLang="en-US" sz="1400" dirty="0"/>
              <a:t>A</a:t>
            </a:r>
            <a:r>
              <a:rPr lang="en-US" sz="1400" dirty="0"/>
              <a:t>rchitectural diagrams for Microsoft Word documents or other vertical formats may be built in a vertical slide.</a:t>
            </a:r>
          </a:p>
          <a:p>
            <a:pPr marL="457200" indent="-457200" eaLnBrk="1" hangingPunct="1">
              <a:lnSpc>
                <a:spcPct val="100000"/>
              </a:lnSpc>
              <a:buFont typeface="Calibri Light" panose="020F0302020204030204" pitchFamily="34" charset="0"/>
              <a:buAutoNum type="arabicPeriod"/>
            </a:pPr>
            <a:r>
              <a:rPr lang="en-US" altLang="en-US" sz="1400" b="1" dirty="0"/>
              <a:t>Dimension specs.</a:t>
            </a:r>
            <a:br>
              <a:rPr lang="en-US" altLang="en-US" sz="1400" dirty="0"/>
            </a:br>
            <a:r>
              <a:rPr lang="en-US" sz="1400" dirty="0"/>
              <a:t>Go to </a:t>
            </a:r>
            <a:r>
              <a:rPr lang="en-US" sz="1400" b="1" dirty="0"/>
              <a:t>File </a:t>
            </a:r>
            <a:r>
              <a:rPr lang="en-US" sz="1400" dirty="0"/>
              <a:t>&gt; </a:t>
            </a:r>
            <a:r>
              <a:rPr lang="en-US" sz="1400" b="1" dirty="0"/>
              <a:t>Page Setup </a:t>
            </a:r>
            <a:r>
              <a:rPr lang="en-US" sz="1400" dirty="0"/>
              <a:t>then insert new dimensions. Change your slide size to 6.5" width and 8.75" length and keep it on a white background. </a:t>
            </a:r>
          </a:p>
          <a:p>
            <a:pPr marL="457200" indent="-457200" eaLnBrk="1" hangingPunct="1">
              <a:lnSpc>
                <a:spcPct val="100000"/>
              </a:lnSpc>
              <a:buFont typeface="Calibri Light" panose="020F0302020204030204" pitchFamily="34" charset="0"/>
              <a:buAutoNum type="arabicPeriod"/>
            </a:pPr>
            <a:r>
              <a:rPr lang="en-US" sz="1400" b="1" dirty="0">
                <a:solidFill>
                  <a:srgbClr val="1D1C1D"/>
                </a:solidFill>
              </a:rPr>
              <a:t>Follow the same guidance.</a:t>
            </a:r>
            <a:br>
              <a:rPr lang="en-US" sz="1400" b="1" dirty="0">
                <a:solidFill>
                  <a:srgbClr val="1D1C1D"/>
                </a:solidFill>
              </a:rPr>
            </a:br>
            <a:r>
              <a:rPr lang="en-US" sz="1400" dirty="0"/>
              <a:t>Use the same guidelines and assets from this PowerPoint deck to create your diagram in vertical format.</a:t>
            </a:r>
          </a:p>
          <a:p>
            <a:pPr marL="457200" indent="-457200" eaLnBrk="1" hangingPunct="1">
              <a:lnSpc>
                <a:spcPct val="100000"/>
              </a:lnSpc>
              <a:buFont typeface="Calibri Light" panose="020F0302020204030204" pitchFamily="34" charset="0"/>
              <a:buAutoNum type="arabicPeriod"/>
            </a:pPr>
            <a:r>
              <a:rPr lang="en-US" altLang="en-US" sz="1400" b="1" dirty="0"/>
              <a:t>Paste your diagram as a picture.</a:t>
            </a:r>
            <a:br>
              <a:rPr lang="en-US" altLang="en-US" sz="1400" dirty="0"/>
            </a:br>
            <a:r>
              <a:rPr lang="en-US" sz="1400" dirty="0"/>
              <a:t>Once the diagram is complete, group all the elements and </a:t>
            </a:r>
            <a:r>
              <a:rPr lang="en-US" sz="1400" b="1" dirty="0"/>
              <a:t>Copy</a:t>
            </a:r>
            <a:r>
              <a:rPr lang="en-US" sz="1400" dirty="0"/>
              <a:t>. Then under the </a:t>
            </a:r>
            <a:r>
              <a:rPr lang="en-US" sz="1400" b="1" dirty="0"/>
              <a:t>Home </a:t>
            </a:r>
            <a:r>
              <a:rPr lang="en-US" sz="1400" dirty="0"/>
              <a:t>tab in Word select the </a:t>
            </a:r>
            <a:r>
              <a:rPr lang="en-US" sz="1400" b="1" dirty="0"/>
              <a:t>Paste</a:t>
            </a:r>
            <a:r>
              <a:rPr lang="en-US" sz="1400" dirty="0"/>
              <a:t> dropdown and click </a:t>
            </a:r>
            <a:r>
              <a:rPr lang="en-US" sz="1400" b="1" dirty="0"/>
              <a:t>Paste as Picture.</a:t>
            </a:r>
            <a:endParaRPr lang="en-US" sz="1400" dirty="0"/>
          </a:p>
        </p:txBody>
      </p:sp>
      <p:grpSp>
        <p:nvGrpSpPr>
          <p:cNvPr id="15" name="justGraphic">
            <a:extLst>
              <a:ext uri="{FF2B5EF4-FFF2-40B4-BE49-F238E27FC236}">
                <a16:creationId xmlns:a16="http://schemas.microsoft.com/office/drawing/2014/main" id="{00C2717D-B0CE-694E-92D4-50E8C162F996}"/>
              </a:ext>
              <a:ext uri="{C183D7F6-B498-43B3-948B-1728B52AA6E4}">
                <adec:decorative xmlns:adec="http://schemas.microsoft.com/office/drawing/2017/decorative" val="1"/>
              </a:ext>
            </a:extLst>
          </p:cNvPr>
          <p:cNvGrpSpPr/>
          <p:nvPr/>
        </p:nvGrpSpPr>
        <p:grpSpPr>
          <a:xfrm>
            <a:off x="7851026" y="1009650"/>
            <a:ext cx="3909381" cy="4866431"/>
            <a:chOff x="7851026" y="1009650"/>
            <a:chExt cx="3909381" cy="4866431"/>
          </a:xfrm>
        </p:grpSpPr>
        <p:sp>
          <p:nvSpPr>
            <p:cNvPr id="189" name="Rectangle 188">
              <a:extLst>
                <a:ext uri="{FF2B5EF4-FFF2-40B4-BE49-F238E27FC236}">
                  <a16:creationId xmlns:a16="http://schemas.microsoft.com/office/drawing/2014/main" id="{8DD6F2DC-4384-BC44-AA18-73A8F6A2F500}"/>
                </a:ext>
                <a:ext uri="{C183D7F6-B498-43B3-948B-1728B52AA6E4}">
                  <adec:decorative xmlns:adec="http://schemas.microsoft.com/office/drawing/2017/decorative" val="1"/>
                </a:ext>
              </a:extLst>
            </p:cNvPr>
            <p:cNvSpPr>
              <a:spLocks noChangeAspect="1"/>
            </p:cNvSpPr>
            <p:nvPr/>
          </p:nvSpPr>
          <p:spPr>
            <a:xfrm>
              <a:off x="7851026" y="1012610"/>
              <a:ext cx="3657726" cy="4863471"/>
            </a:xfrm>
            <a:prstGeom prst="rect">
              <a:avLst/>
            </a:prstGeom>
            <a:solidFill>
              <a:schemeClr val="bg1"/>
            </a:solidFill>
            <a:ln>
              <a:solidFill>
                <a:schemeClr val="bg1">
                  <a:lumMod val="95000"/>
                </a:schemeClr>
              </a:solidFill>
            </a:ln>
            <a:effectLst>
              <a:outerShdw blurRad="204315" dist="38100" dir="2700000" algn="tl" rotWithShape="0">
                <a:prstClr val="black">
                  <a:alpha val="22227"/>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8" name="Graphic 7">
              <a:extLst>
                <a:ext uri="{FF2B5EF4-FFF2-40B4-BE49-F238E27FC236}">
                  <a16:creationId xmlns:a16="http://schemas.microsoft.com/office/drawing/2014/main" id="{8F7FA221-C686-C642-9425-CD8D88C5EFE0}"/>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0027" y="1169445"/>
              <a:ext cx="338186" cy="2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1" name="Straight Connector 190">
              <a:extLst>
                <a:ext uri="{FF2B5EF4-FFF2-40B4-BE49-F238E27FC236}">
                  <a16:creationId xmlns:a16="http://schemas.microsoft.com/office/drawing/2014/main" id="{DC7E121F-64DA-8040-BE4D-920999EFE687}"/>
                </a:ext>
                <a:ext uri="{C183D7F6-B498-43B3-948B-1728B52AA6E4}">
                  <adec:decorative xmlns:adec="http://schemas.microsoft.com/office/drawing/2017/decorative" val="1"/>
                </a:ext>
              </a:extLst>
            </p:cNvPr>
            <p:cNvCxnSpPr/>
            <p:nvPr/>
          </p:nvCxnSpPr>
          <p:spPr>
            <a:xfrm>
              <a:off x="10463634" y="1222396"/>
              <a:ext cx="731520"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71A29AA9-46F4-7547-8FEC-5ABC933CD64C}"/>
                </a:ext>
                <a:ext uri="{C183D7F6-B498-43B3-948B-1728B52AA6E4}">
                  <adec:decorative xmlns:adec="http://schemas.microsoft.com/office/drawing/2017/decorative" val="1"/>
                </a:ext>
              </a:extLst>
            </p:cNvPr>
            <p:cNvCxnSpPr>
              <a:cxnSpLocks/>
            </p:cNvCxnSpPr>
            <p:nvPr/>
          </p:nvCxnSpPr>
          <p:spPr>
            <a:xfrm>
              <a:off x="10721431" y="1295875"/>
              <a:ext cx="473723"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E5910EEE-2F25-274F-93FC-22E626417EAD}"/>
                </a:ext>
                <a:ext uri="{C183D7F6-B498-43B3-948B-1728B52AA6E4}">
                  <adec:decorative xmlns:adec="http://schemas.microsoft.com/office/drawing/2017/decorative" val="1"/>
                </a:ext>
              </a:extLst>
            </p:cNvPr>
            <p:cNvCxnSpPr>
              <a:cxnSpLocks/>
            </p:cNvCxnSpPr>
            <p:nvPr/>
          </p:nvCxnSpPr>
          <p:spPr>
            <a:xfrm>
              <a:off x="8140027" y="1522829"/>
              <a:ext cx="1398494" cy="0"/>
            </a:xfrm>
            <a:prstGeom prst="line">
              <a:avLst/>
            </a:prstGeom>
            <a:ln w="381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D8342FC0-93A5-0D43-8687-531C0BD18160}"/>
                </a:ext>
                <a:ext uri="{C183D7F6-B498-43B3-948B-1728B52AA6E4}">
                  <adec:decorative xmlns:adec="http://schemas.microsoft.com/office/drawing/2017/decorative" val="1"/>
                </a:ext>
              </a:extLst>
            </p:cNvPr>
            <p:cNvCxnSpPr>
              <a:cxnSpLocks/>
            </p:cNvCxnSpPr>
            <p:nvPr/>
          </p:nvCxnSpPr>
          <p:spPr>
            <a:xfrm>
              <a:off x="8140027" y="1681855"/>
              <a:ext cx="3061373"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BE7E6096-9278-AC4A-99CF-B57FE2C927B0}"/>
                </a:ext>
                <a:ext uri="{C183D7F6-B498-43B3-948B-1728B52AA6E4}">
                  <adec:decorative xmlns:adec="http://schemas.microsoft.com/office/drawing/2017/decorative" val="1"/>
                </a:ext>
              </a:extLst>
            </p:cNvPr>
            <p:cNvCxnSpPr>
              <a:cxnSpLocks/>
            </p:cNvCxnSpPr>
            <p:nvPr/>
          </p:nvCxnSpPr>
          <p:spPr>
            <a:xfrm>
              <a:off x="8140027" y="1819015"/>
              <a:ext cx="3070898" cy="0"/>
            </a:xfrm>
            <a:prstGeom prst="line">
              <a:avLst/>
            </a:prstGeom>
            <a:ln w="254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204" name="Rectangle 203">
              <a:extLst>
                <a:ext uri="{FF2B5EF4-FFF2-40B4-BE49-F238E27FC236}">
                  <a16:creationId xmlns:a16="http://schemas.microsoft.com/office/drawing/2014/main" id="{CA4720B9-61A2-744A-BBD4-4CDE0C55466A}"/>
                </a:ext>
                <a:ext uri="{C183D7F6-B498-43B3-948B-1728B52AA6E4}">
                  <adec:decorative xmlns:adec="http://schemas.microsoft.com/office/drawing/2017/decorative" val="1"/>
                </a:ext>
              </a:extLst>
            </p:cNvPr>
            <p:cNvSpPr/>
            <p:nvPr/>
          </p:nvSpPr>
          <p:spPr>
            <a:xfrm>
              <a:off x="8309120" y="1952043"/>
              <a:ext cx="2741538" cy="350828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latin typeface="Arial" panose="020B0604020202020204" pitchFamily="34" charset="0"/>
                  <a:cs typeface="Arial" panose="020B0604020202020204" pitchFamily="34" charset="0"/>
                </a:rPr>
                <a:t>Vertical Architectural Diagram</a:t>
              </a:r>
            </a:p>
          </p:txBody>
        </p:sp>
        <p:cxnSp>
          <p:nvCxnSpPr>
            <p:cNvPr id="205" name="Straight Connector 204">
              <a:extLst>
                <a:ext uri="{FF2B5EF4-FFF2-40B4-BE49-F238E27FC236}">
                  <a16:creationId xmlns:a16="http://schemas.microsoft.com/office/drawing/2014/main" id="{5808DDED-47AE-FE45-91C5-25C09312ED22}"/>
                </a:ext>
                <a:ext uri="{C183D7F6-B498-43B3-948B-1728B52AA6E4}">
                  <adec:decorative xmlns:adec="http://schemas.microsoft.com/office/drawing/2017/decorative" val="1"/>
                </a:ext>
              </a:extLst>
            </p:cNvPr>
            <p:cNvCxnSpPr>
              <a:cxnSpLocks/>
            </p:cNvCxnSpPr>
            <p:nvPr/>
          </p:nvCxnSpPr>
          <p:spPr>
            <a:xfrm>
              <a:off x="8509943" y="5597492"/>
              <a:ext cx="2319451"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9A259CAE-C940-9747-9E11-126B856741C0}"/>
                </a:ext>
                <a:ext uri="{C183D7F6-B498-43B3-948B-1728B52AA6E4}">
                  <adec:decorative xmlns:adec="http://schemas.microsoft.com/office/drawing/2017/decorative" val="1"/>
                </a:ext>
              </a:extLst>
            </p:cNvPr>
            <p:cNvCxnSpPr>
              <a:cxnSpLocks/>
            </p:cNvCxnSpPr>
            <p:nvPr/>
          </p:nvCxnSpPr>
          <p:spPr>
            <a:xfrm>
              <a:off x="9075540" y="5691544"/>
              <a:ext cx="1170432" cy="0"/>
            </a:xfrm>
            <a:prstGeom prst="line">
              <a:avLst/>
            </a:prstGeom>
            <a:ln w="1270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pic>
          <p:nvPicPr>
            <p:cNvPr id="211" name="Picture 210">
              <a:extLst>
                <a:ext uri="{FF2B5EF4-FFF2-40B4-BE49-F238E27FC236}">
                  <a16:creationId xmlns:a16="http://schemas.microsoft.com/office/drawing/2014/main" id="{2CE488F1-1444-A742-A6D9-7C0B20EF3DE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417097" y="1009650"/>
              <a:ext cx="343310" cy="319591"/>
            </a:xfrm>
            <a:prstGeom prst="rect">
              <a:avLst/>
            </a:prstGeom>
          </p:spPr>
        </p:pic>
        <p:cxnSp>
          <p:nvCxnSpPr>
            <p:cNvPr id="213" name="Straight Connector 212">
              <a:extLst>
                <a:ext uri="{FF2B5EF4-FFF2-40B4-BE49-F238E27FC236}">
                  <a16:creationId xmlns:a16="http://schemas.microsoft.com/office/drawing/2014/main" id="{2C606F71-BE21-F148-AF6D-260AB5356FBC}"/>
                </a:ext>
                <a:ext uri="{C183D7F6-B498-43B3-948B-1728B52AA6E4}">
                  <adec:decorative xmlns:adec="http://schemas.microsoft.com/office/drawing/2017/decorative" val="1"/>
                </a:ext>
              </a:extLst>
            </p:cNvPr>
            <p:cNvCxnSpPr>
              <a:cxnSpLocks/>
            </p:cNvCxnSpPr>
            <p:nvPr/>
          </p:nvCxnSpPr>
          <p:spPr>
            <a:xfrm flipV="1">
              <a:off x="7851026" y="1013100"/>
              <a:ext cx="3909381" cy="9641"/>
            </a:xfrm>
            <a:prstGeom prst="line">
              <a:avLst/>
            </a:prstGeom>
            <a:ln w="19050">
              <a:solidFill>
                <a:srgbClr val="0F3F9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4031017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120</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Discovery</a:t>
            </a:r>
          </a:p>
        </p:txBody>
      </p:sp>
      <p:cxnSp>
        <p:nvCxnSpPr>
          <p:cNvPr id="82" name="Straight Connector 81" descr="Next service icon.">
            <a:extLst>
              <a:ext uri="{FF2B5EF4-FFF2-40B4-BE49-F238E27FC236}">
                <a16:creationId xmlns:a16="http://schemas.microsoft.com/office/drawing/2014/main" id="{EE99F1C7-C65A-4986-B537-40C15527A50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3" name="Graphic 23" descr="AWS Migration Hub service icon.">
            <a:extLst>
              <a:ext uri="{FF2B5EF4-FFF2-40B4-BE49-F238E27FC236}">
                <a16:creationId xmlns:a16="http://schemas.microsoft.com/office/drawing/2014/main" id="{069F55C6-E619-4B20-9DB0-73FDB82D5B1D}"/>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5">
            <a:extLst>
              <a:ext uri="{FF2B5EF4-FFF2-40B4-BE49-F238E27FC236}">
                <a16:creationId xmlns:a16="http://schemas.microsoft.com/office/drawing/2014/main" id="{009F466B-57D8-4016-99A2-75FD7ABB5158}"/>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Migration Hub</a:t>
            </a:r>
          </a:p>
        </p:txBody>
      </p:sp>
      <p:pic>
        <p:nvPicPr>
          <p:cNvPr id="88" name="Graphic 87" descr="Refactor Spaces services resource icon for the AWS Migration Hub service.">
            <a:extLst>
              <a:ext uri="{FF2B5EF4-FFF2-40B4-BE49-F238E27FC236}">
                <a16:creationId xmlns:a16="http://schemas.microsoft.com/office/drawing/2014/main" id="{96BF582F-ABB9-449E-8EC5-4D03469B843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964693" y="2795212"/>
            <a:ext cx="457200" cy="457200"/>
          </a:xfrm>
          <a:prstGeom prst="rect">
            <a:avLst/>
          </a:prstGeom>
        </p:spPr>
      </p:pic>
      <p:sp>
        <p:nvSpPr>
          <p:cNvPr id="85" name="TextBox 15">
            <a:extLst>
              <a:ext uri="{FF2B5EF4-FFF2-40B4-BE49-F238E27FC236}">
                <a16:creationId xmlns:a16="http://schemas.microsoft.com/office/drawing/2014/main" id="{8EE81FCC-C8B9-4901-9B29-67C8C98B616D}"/>
              </a:ext>
            </a:extLst>
          </p:cNvPr>
          <p:cNvSpPr txBox="1">
            <a:spLocks noChangeArrowheads="1"/>
          </p:cNvSpPr>
          <p:nvPr/>
        </p:nvSpPr>
        <p:spPr bwMode="auto">
          <a:xfrm>
            <a:off x="9471374" y="3298825"/>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services</a:t>
            </a:r>
          </a:p>
        </p:txBody>
      </p:sp>
      <p:pic>
        <p:nvPicPr>
          <p:cNvPr id="90" name="Graphic 89" descr="Refactor Spaces applications resource icon for the AWS Migration Hub service.">
            <a:extLst>
              <a:ext uri="{FF2B5EF4-FFF2-40B4-BE49-F238E27FC236}">
                <a16:creationId xmlns:a16="http://schemas.microsoft.com/office/drawing/2014/main" id="{1D9B5BCF-A30D-4412-BBE7-86CC402BEA1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964778" y="3849168"/>
            <a:ext cx="457200" cy="457200"/>
          </a:xfrm>
          <a:prstGeom prst="rect">
            <a:avLst/>
          </a:prstGeom>
        </p:spPr>
      </p:pic>
      <p:sp>
        <p:nvSpPr>
          <p:cNvPr id="86" name="TextBox 16">
            <a:extLst>
              <a:ext uri="{FF2B5EF4-FFF2-40B4-BE49-F238E27FC236}">
                <a16:creationId xmlns:a16="http://schemas.microsoft.com/office/drawing/2014/main" id="{50E6C1ED-5FCB-45B7-856E-E95816EADBB9}"/>
              </a:ext>
            </a:extLst>
          </p:cNvPr>
          <p:cNvSpPr txBox="1">
            <a:spLocks noChangeArrowheads="1"/>
          </p:cNvSpPr>
          <p:nvPr/>
        </p:nvSpPr>
        <p:spPr bwMode="auto">
          <a:xfrm>
            <a:off x="9471374" y="4333282"/>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applications</a:t>
            </a:r>
          </a:p>
        </p:txBody>
      </p:sp>
      <p:pic>
        <p:nvPicPr>
          <p:cNvPr id="89" name="Graphic 88" descr="Refactor Spaces environments resource icon for the AWS Migration Hub service.">
            <a:extLst>
              <a:ext uri="{FF2B5EF4-FFF2-40B4-BE49-F238E27FC236}">
                <a16:creationId xmlns:a16="http://schemas.microsoft.com/office/drawing/2014/main" id="{0C574493-0153-41DD-A816-8725C89F2153}"/>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9964693" y="4896844"/>
            <a:ext cx="457200" cy="457200"/>
          </a:xfrm>
          <a:prstGeom prst="rect">
            <a:avLst/>
          </a:prstGeom>
        </p:spPr>
      </p:pic>
      <p:sp>
        <p:nvSpPr>
          <p:cNvPr id="87" name="TextBox 17">
            <a:extLst>
              <a:ext uri="{FF2B5EF4-FFF2-40B4-BE49-F238E27FC236}">
                <a16:creationId xmlns:a16="http://schemas.microsoft.com/office/drawing/2014/main" id="{C1C802E2-9734-4736-9649-5F74C82AC381}"/>
              </a:ext>
            </a:extLst>
          </p:cNvPr>
          <p:cNvSpPr txBox="1">
            <a:spLocks noChangeArrowheads="1"/>
          </p:cNvSpPr>
          <p:nvPr/>
        </p:nvSpPr>
        <p:spPr bwMode="auto">
          <a:xfrm>
            <a:off x="9471373" y="5376269"/>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Refactor Spaces environments</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121</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a:xfrm>
            <a:off x="240940" y="365126"/>
            <a:ext cx="11723261" cy="644278"/>
          </a:xfrm>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122</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a:xfrm>
            <a:off x="240940" y="365126"/>
            <a:ext cx="11694384" cy="644278"/>
          </a:xfrm>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Data Transfer Terminal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9874080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1C787-38F7-1DEE-97CB-EF2064546E2D}"/>
            </a:ext>
          </a:extLst>
        </p:cNvPr>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74B1EF3-0CA0-041E-BC04-9D8CD36C8E8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EF9845-666A-148D-F94D-F7E96E19CF48}"/>
              </a:ext>
            </a:extLst>
          </p:cNvPr>
          <p:cNvSpPr>
            <a:spLocks noGrp="1"/>
          </p:cNvSpPr>
          <p:nvPr>
            <p:ph type="sldNum" sz="quarter" idx="10"/>
          </p:nvPr>
        </p:nvSpPr>
        <p:spPr/>
        <p:txBody>
          <a:bodyPr/>
          <a:lstStyle/>
          <a:p>
            <a:fld id="{EB4B8DE2-A4E8-46E4-8BBF-D75455EFF32C}" type="slidenum">
              <a:rPr lang="en-US" smtClean="0"/>
              <a:pPr/>
              <a:t>123</a:t>
            </a:fld>
            <a:endParaRPr lang="en-US" dirty="0"/>
          </a:p>
        </p:txBody>
      </p:sp>
      <p:sp>
        <p:nvSpPr>
          <p:cNvPr id="6" name="Title 5">
            <a:extLst>
              <a:ext uri="{FF2B5EF4-FFF2-40B4-BE49-F238E27FC236}">
                <a16:creationId xmlns:a16="http://schemas.microsoft.com/office/drawing/2014/main" id="{3A3C5D44-987C-4393-8577-7E4C157F850D}"/>
              </a:ext>
            </a:extLst>
          </p:cNvPr>
          <p:cNvSpPr>
            <a:spLocks noGrp="1"/>
          </p:cNvSpPr>
          <p:nvPr>
            <p:ph type="ctrTitle"/>
          </p:nvPr>
        </p:nvSpPr>
        <p:spPr>
          <a:xfrm>
            <a:off x="291227" y="2069559"/>
            <a:ext cx="6120084" cy="2251180"/>
          </a:xfrm>
        </p:spPr>
        <p:txBody>
          <a:bodyPr/>
          <a:lstStyle/>
          <a:p>
            <a:r>
              <a:rPr lang="en-US" dirty="0"/>
              <a:t>Multicloud &amp; Hybrid</a:t>
            </a:r>
          </a:p>
        </p:txBody>
      </p:sp>
      <p:sp>
        <p:nvSpPr>
          <p:cNvPr id="10" name="label">
            <a:extLst>
              <a:ext uri="{FF2B5EF4-FFF2-40B4-BE49-F238E27FC236}">
                <a16:creationId xmlns:a16="http://schemas.microsoft.com/office/drawing/2014/main" id="{0BAAD875-97BB-D979-4BA4-4A2A3B8B113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pic>
        <p:nvPicPr>
          <p:cNvPr id="3" name="Graphic 7" descr="Multicloud and Hybrid standard category icon.">
            <a:extLst>
              <a:ext uri="{FF2B5EF4-FFF2-40B4-BE49-F238E27FC236}">
                <a16:creationId xmlns:a16="http://schemas.microsoft.com/office/drawing/2014/main" id="{B7116CAF-3DC0-AFF8-712F-AB3E825536B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317116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807F9-65F1-F294-A036-1DE2249E75D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ECCA61E-955C-33AA-C03A-A41F85365E2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B3FE89-2D1D-FB62-B538-FCB239237353}"/>
              </a:ext>
            </a:extLst>
          </p:cNvPr>
          <p:cNvSpPr>
            <a:spLocks noGrp="1"/>
          </p:cNvSpPr>
          <p:nvPr>
            <p:ph type="sldNum" sz="quarter" idx="11"/>
          </p:nvPr>
        </p:nvSpPr>
        <p:spPr/>
        <p:txBody>
          <a:bodyPr/>
          <a:lstStyle/>
          <a:p>
            <a:fld id="{EB4B8DE2-A4E8-46E4-8BBF-D75455EFF32C}" type="slidenum">
              <a:rPr lang="en-US" smtClean="0"/>
              <a:pPr/>
              <a:t>124</a:t>
            </a:fld>
            <a:endParaRPr lang="en-US" dirty="0"/>
          </a:p>
        </p:txBody>
      </p:sp>
      <p:sp>
        <p:nvSpPr>
          <p:cNvPr id="13" name="Title 12">
            <a:extLst>
              <a:ext uri="{FF2B5EF4-FFF2-40B4-BE49-F238E27FC236}">
                <a16:creationId xmlns:a16="http://schemas.microsoft.com/office/drawing/2014/main" id="{C59B503C-94A9-9851-006A-6E011FA60FAB}"/>
              </a:ext>
            </a:extLst>
          </p:cNvPr>
          <p:cNvSpPr>
            <a:spLocks noGrp="1"/>
          </p:cNvSpPr>
          <p:nvPr>
            <p:ph type="title"/>
          </p:nvPr>
        </p:nvSpPr>
        <p:spPr/>
        <p:txBody>
          <a:bodyPr/>
          <a:lstStyle/>
          <a:p>
            <a:pPr>
              <a:tabLst>
                <a:tab pos="11371263" algn="r"/>
              </a:tabLst>
            </a:pPr>
            <a:r>
              <a:rPr lang="en-US" dirty="0"/>
              <a:t>Multicloud &amp; Hybrid	1/1</a:t>
            </a:r>
          </a:p>
        </p:txBody>
      </p:sp>
      <p:sp>
        <p:nvSpPr>
          <p:cNvPr id="23" name="Content Placeholder 4">
            <a:extLst>
              <a:ext uri="{FF2B5EF4-FFF2-40B4-BE49-F238E27FC236}">
                <a16:creationId xmlns:a16="http://schemas.microsoft.com/office/drawing/2014/main" id="{CCE6EA84-098D-A315-5061-FDB470F9AF96}"/>
              </a:ext>
            </a:extLst>
          </p:cNvPr>
          <p:cNvSpPr txBox="1">
            <a:spLocks noChangeArrowheads="1"/>
          </p:cNvSpPr>
          <p:nvPr/>
        </p:nvSpPr>
        <p:spPr>
          <a:xfrm>
            <a:off x="241298" y="1176338"/>
            <a:ext cx="10405681" cy="2751222"/>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altLang="en-US" sz="1800" dirty="0"/>
              <a:t>AWS offers products and services that help you move faster, reduce IT costs, and scale anywhere. We have been at the forefront of developing solutions that enable you to build and run applications on any environment you want.</a:t>
            </a:r>
          </a:p>
          <a:p>
            <a:pPr eaLnBrk="1" hangingPunct="1">
              <a:lnSpc>
                <a:spcPts val="2100"/>
              </a:lnSpc>
            </a:pPr>
            <a:endParaRPr lang="en-US" altLang="en-US" sz="1800" dirty="0"/>
          </a:p>
          <a:p>
            <a:pPr eaLnBrk="1" hangingPunct="1">
              <a:lnSpc>
                <a:spcPts val="2100"/>
              </a:lnSpc>
            </a:pPr>
            <a:r>
              <a:rPr lang="en-US" altLang="en-US" sz="1800" b="1" dirty="0"/>
              <a:t>Multicloud: </a:t>
            </a:r>
            <a:r>
              <a:rPr lang="en-US" altLang="en-US" sz="1800" dirty="0"/>
              <a:t>AWS delivers a depth and breadth of tooling and capabilities to help you build, migrate, and operate with ease and speed for your </a:t>
            </a:r>
            <a:r>
              <a:rPr lang="en-US" altLang="en-US" sz="1800" dirty="0" err="1"/>
              <a:t>multicloud</a:t>
            </a:r>
            <a:r>
              <a:rPr lang="en-US" altLang="en-US" sz="1800" dirty="0"/>
              <a:t> strategy.</a:t>
            </a:r>
          </a:p>
          <a:p>
            <a:pPr eaLnBrk="1" hangingPunct="1">
              <a:lnSpc>
                <a:spcPts val="2100"/>
              </a:lnSpc>
            </a:pPr>
            <a:r>
              <a:rPr lang="en-US" altLang="en-US" sz="1800" b="1" dirty="0"/>
              <a:t>Hybrid Cloud: </a:t>
            </a:r>
            <a:r>
              <a:rPr lang="en-US" altLang="en-US" sz="1800" dirty="0"/>
              <a:t>AWS hybrid cloud services deliver a consistent AWS experience from the cloud, to on-premises, and at the edge.</a:t>
            </a:r>
          </a:p>
        </p:txBody>
      </p:sp>
      <p:sp>
        <p:nvSpPr>
          <p:cNvPr id="3" name="Content Placeholder 4">
            <a:extLst>
              <a:ext uri="{FF2B5EF4-FFF2-40B4-BE49-F238E27FC236}">
                <a16:creationId xmlns:a16="http://schemas.microsoft.com/office/drawing/2014/main" id="{58A1343D-5167-9D12-0797-2758F2DEF493}"/>
              </a:ext>
            </a:extLst>
          </p:cNvPr>
          <p:cNvSpPr txBox="1">
            <a:spLocks noChangeArrowheads="1"/>
          </p:cNvSpPr>
          <p:nvPr/>
        </p:nvSpPr>
        <p:spPr>
          <a:xfrm>
            <a:off x="241298" y="4292198"/>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t>To learn more, follow the link below:</a:t>
            </a:r>
            <a:endParaRPr lang="en-US" altLang="en-US" sz="1800" b="1" dirty="0"/>
          </a:p>
        </p:txBody>
      </p:sp>
      <p:sp>
        <p:nvSpPr>
          <p:cNvPr id="4" name="Content Placeholder 4">
            <a:extLst>
              <a:ext uri="{FF2B5EF4-FFF2-40B4-BE49-F238E27FC236}">
                <a16:creationId xmlns:a16="http://schemas.microsoft.com/office/drawing/2014/main" id="{F057246D-F19E-EC9A-D8A5-C559CDCD765E}"/>
              </a:ext>
            </a:extLst>
          </p:cNvPr>
          <p:cNvSpPr txBox="1">
            <a:spLocks noChangeArrowheads="1"/>
          </p:cNvSpPr>
          <p:nvPr/>
        </p:nvSpPr>
        <p:spPr>
          <a:xfrm>
            <a:off x="241298" y="4656836"/>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3"/>
              </a:rPr>
              <a:t>Multicloud and Hybrid Cloud »</a:t>
            </a:r>
            <a:endParaRPr lang="en-US" altLang="en-US" sz="1600" b="1" dirty="0"/>
          </a:p>
        </p:txBody>
      </p:sp>
    </p:spTree>
    <p:extLst>
      <p:ext uri="{BB962C8B-B14F-4D97-AF65-F5344CB8AC3E}">
        <p14:creationId xmlns:p14="http://schemas.microsoft.com/office/powerpoint/2010/main" val="305763919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125</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126</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Carrier gateway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483ADBE-C307-AC86-FF68-83D871A3B1FE}"/>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3F3E695-52EE-6339-0D24-6C01A7246205}"/>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7" name="Title 6">
            <a:extLst>
              <a:ext uri="{FF2B5EF4-FFF2-40B4-BE49-F238E27FC236}">
                <a16:creationId xmlns:a16="http://schemas.microsoft.com/office/drawing/2014/main" id="{5DB990C4-2B20-6AF2-8001-A5D3B0AFE68A}"/>
              </a:ext>
            </a:extLst>
          </p:cNvPr>
          <p:cNvSpPr>
            <a:spLocks noGrp="1"/>
          </p:cNvSpPr>
          <p:nvPr>
            <p:ph type="title"/>
          </p:nvPr>
        </p:nvSpPr>
        <p:spPr/>
        <p:txBody>
          <a:bodyPr/>
          <a:lstStyle/>
          <a:p>
            <a:r>
              <a:rPr lang="en-US" dirty="0"/>
              <a:t>Guidance for Training and Certification Use Case</a:t>
            </a:r>
          </a:p>
        </p:txBody>
      </p:sp>
      <p:sp>
        <p:nvSpPr>
          <p:cNvPr id="8" name="Text Placeholder 7">
            <a:extLst>
              <a:ext uri="{FF2B5EF4-FFF2-40B4-BE49-F238E27FC236}">
                <a16:creationId xmlns:a16="http://schemas.microsoft.com/office/drawing/2014/main" id="{C0D5D3D0-9B12-9208-721F-034E61ED331B}"/>
              </a:ext>
            </a:extLst>
          </p:cNvPr>
          <p:cNvSpPr>
            <a:spLocks noGrp="1"/>
          </p:cNvSpPr>
          <p:nvPr>
            <p:ph type="body" sz="quarter" idx="17"/>
          </p:nvPr>
        </p:nvSpPr>
        <p:spPr/>
        <p:txBody>
          <a:bodyPr/>
          <a:lstStyle/>
          <a:p>
            <a:r>
              <a:rPr lang="en-US" dirty="0"/>
              <a:t>Diagrams for Training and Certification should appear only on a white background.</a:t>
            </a:r>
          </a:p>
        </p:txBody>
      </p:sp>
      <p:sp>
        <p:nvSpPr>
          <p:cNvPr id="9" name="Text Placeholder 8">
            <a:extLst>
              <a:ext uri="{FF2B5EF4-FFF2-40B4-BE49-F238E27FC236}">
                <a16:creationId xmlns:a16="http://schemas.microsoft.com/office/drawing/2014/main" id="{005411F6-120E-CADA-3733-E0312B7A0FBC}"/>
              </a:ext>
            </a:extLst>
          </p:cNvPr>
          <p:cNvSpPr>
            <a:spLocks noGrp="1"/>
          </p:cNvSpPr>
          <p:nvPr>
            <p:ph type="body" sz="quarter" idx="18"/>
          </p:nvPr>
        </p:nvSpPr>
        <p:spPr>
          <a:xfrm>
            <a:off x="241300" y="2273300"/>
            <a:ext cx="3602038" cy="1985433"/>
          </a:xfrm>
        </p:spPr>
        <p:txBody>
          <a:bodyPr/>
          <a:lstStyle/>
          <a:p>
            <a:r>
              <a:rPr lang="en-US" b="1" dirty="0"/>
              <a:t>Type size and color</a:t>
            </a:r>
          </a:p>
          <a:p>
            <a:r>
              <a:rPr lang="en-US" sz="1400" dirty="0"/>
              <a:t>All type should be 16pt throughout </a:t>
            </a:r>
            <a:br>
              <a:rPr lang="en-US" sz="1400" dirty="0"/>
            </a:br>
            <a:r>
              <a:rPr lang="en-US" sz="1400" dirty="0"/>
              <a:t>the diagram</a:t>
            </a:r>
          </a:p>
          <a:p>
            <a:r>
              <a:rPr lang="en-US" sz="1400" dirty="0"/>
              <a:t>All type should be black throughout </a:t>
            </a:r>
            <a:br>
              <a:rPr lang="en-US" sz="1400" dirty="0"/>
            </a:br>
            <a:r>
              <a:rPr lang="en-US" sz="1400" dirty="0"/>
              <a:t>the diagram</a:t>
            </a:r>
          </a:p>
          <a:p>
            <a:endParaRPr lang="en-US" dirty="0"/>
          </a:p>
        </p:txBody>
      </p:sp>
      <p:sp>
        <p:nvSpPr>
          <p:cNvPr id="10" name="Text Placeholder 9">
            <a:extLst>
              <a:ext uri="{FF2B5EF4-FFF2-40B4-BE49-F238E27FC236}">
                <a16:creationId xmlns:a16="http://schemas.microsoft.com/office/drawing/2014/main" id="{F8511864-11F4-9720-A3AF-FAD58C30A3D2}"/>
              </a:ext>
            </a:extLst>
          </p:cNvPr>
          <p:cNvSpPr>
            <a:spLocks noGrp="1"/>
          </p:cNvSpPr>
          <p:nvPr>
            <p:ph type="body" sz="quarter" idx="19"/>
          </p:nvPr>
        </p:nvSpPr>
        <p:spPr>
          <a:xfrm>
            <a:off x="4294188" y="2273300"/>
            <a:ext cx="3602039" cy="1985433"/>
          </a:xfrm>
        </p:spPr>
        <p:txBody>
          <a:bodyPr/>
          <a:lstStyle/>
          <a:p>
            <a:r>
              <a:rPr lang="en-US" b="1" dirty="0"/>
              <a:t>Icon size and color</a:t>
            </a:r>
          </a:p>
          <a:p>
            <a:r>
              <a:rPr lang="en-US" sz="1400" dirty="0">
                <a:latin typeface=""/>
              </a:rPr>
              <a:t>All icon sizes are fixed and should not </a:t>
            </a:r>
            <a:br>
              <a:rPr lang="en-US" sz="1400" dirty="0">
                <a:latin typeface=""/>
              </a:rPr>
            </a:br>
            <a:r>
              <a:rPr lang="en-US" sz="1400" dirty="0">
                <a:latin typeface=""/>
              </a:rPr>
              <a:t>be altered</a:t>
            </a:r>
          </a:p>
          <a:p>
            <a:r>
              <a:rPr lang="en-US" sz="1400" dirty="0">
                <a:latin typeface=""/>
              </a:rPr>
              <a:t>All colors for icons have been accessibility tested and should not be altered </a:t>
            </a:r>
          </a:p>
          <a:p>
            <a:endParaRPr lang="en-US" dirty="0"/>
          </a:p>
        </p:txBody>
      </p:sp>
      <p:sp>
        <p:nvSpPr>
          <p:cNvPr id="11" name="Text Placeholder 10">
            <a:extLst>
              <a:ext uri="{FF2B5EF4-FFF2-40B4-BE49-F238E27FC236}">
                <a16:creationId xmlns:a16="http://schemas.microsoft.com/office/drawing/2014/main" id="{87298160-1A8D-75BE-F7E4-D7339968B3D4}"/>
              </a:ext>
            </a:extLst>
          </p:cNvPr>
          <p:cNvSpPr>
            <a:spLocks noGrp="1"/>
          </p:cNvSpPr>
          <p:nvPr>
            <p:ph type="body" sz="quarter" idx="20"/>
          </p:nvPr>
        </p:nvSpPr>
        <p:spPr>
          <a:xfrm>
            <a:off x="8326438" y="2273300"/>
            <a:ext cx="3018895" cy="1985433"/>
          </a:xfrm>
        </p:spPr>
        <p:txBody>
          <a:bodyPr/>
          <a:lstStyle/>
          <a:p>
            <a:r>
              <a:rPr lang="en-US" b="1" dirty="0"/>
              <a:t>Line weight and color</a:t>
            </a:r>
          </a:p>
          <a:p>
            <a:r>
              <a:rPr lang="en-US" sz="1400" dirty="0"/>
              <a:t>All lines should be 2pt throughout the diagram</a:t>
            </a:r>
          </a:p>
          <a:p>
            <a:r>
              <a:rPr lang="en-US" sz="1400" dirty="0"/>
              <a:t>All colors for lines have been accessibility tested and should not be altered</a:t>
            </a:r>
          </a:p>
          <a:p>
            <a:endParaRPr lang="en-US" dirty="0"/>
          </a:p>
        </p:txBody>
      </p:sp>
    </p:spTree>
    <p:extLst>
      <p:ext uri="{BB962C8B-B14F-4D97-AF65-F5344CB8AC3E}">
        <p14:creationId xmlns:p14="http://schemas.microsoft.com/office/powerpoint/2010/main" val="33400100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130</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Core network edge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Transit gateway route table attachment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Verified Access</a:t>
            </a:r>
          </a:p>
        </p:txBody>
      </p:sp>
      <p:pic>
        <p:nvPicPr>
          <p:cNvPr id="3" name="Graphic 23" descr="AWS Verified Access service icon.">
            <a:extLst>
              <a:ext uri="{FF2B5EF4-FFF2-40B4-BE49-F238E27FC236}">
                <a16:creationId xmlns:a16="http://schemas.microsoft.com/office/drawing/2014/main" id="{8671E41A-C90F-3D57-167D-92AD023D2E0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6" descr="Amazon VPC Lattice service icon.">
            <a:extLst>
              <a:ext uri="{FF2B5EF4-FFF2-40B4-BE49-F238E27FC236}">
                <a16:creationId xmlns:a16="http://schemas.microsoft.com/office/drawing/2014/main" id="{7A42FB60-8E1D-8585-E6E0-AFEF0C6C6780}"/>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5241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descr="Next service icon.">
            <a:extLst>
              <a:ext uri="{FF2B5EF4-FFF2-40B4-BE49-F238E27FC236}">
                <a16:creationId xmlns:a16="http://schemas.microsoft.com/office/drawing/2014/main" id="{503D9DEA-D0A3-A799-8704-99BCD64F30D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3" descr="AWS RTB Fabric service icon">
            <a:extLst>
              <a:ext uri="{FF2B5EF4-FFF2-40B4-BE49-F238E27FC236}">
                <a16:creationId xmlns:a16="http://schemas.microsoft.com/office/drawing/2014/main" id="{60CE44DA-B8C2-585B-696A-C2CFF716853F}"/>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5">
            <a:extLst>
              <a:ext uri="{FF2B5EF4-FFF2-40B4-BE49-F238E27FC236}">
                <a16:creationId xmlns:a16="http://schemas.microsoft.com/office/drawing/2014/main" id="{D437D3DC-534E-B041-D1C1-0AF54FB59FE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RTB Fabric</a:t>
            </a:r>
          </a:p>
        </p:txBody>
      </p:sp>
    </p:spTree>
    <p:extLst>
      <p:ext uri="{BB962C8B-B14F-4D97-AF65-F5344CB8AC3E}">
        <p14:creationId xmlns:p14="http://schemas.microsoft.com/office/powerpoint/2010/main" val="19414987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131</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a:xfrm>
            <a:off x="240941" y="365126"/>
            <a:ext cx="11694386" cy="644278"/>
          </a:xfrm>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spTree>
    <p:extLst>
      <p:ext uri="{BB962C8B-B14F-4D97-AF65-F5344CB8AC3E}">
        <p14:creationId xmlns:p14="http://schemas.microsoft.com/office/powerpoint/2010/main" val="168747748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132</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133</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a:xfrm>
            <a:off x="240941" y="365126"/>
            <a:ext cx="11704012" cy="644278"/>
          </a:xfrm>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Noise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Embedded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Managed simulator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134</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135</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a:xfrm>
            <a:off x="240940" y="403627"/>
            <a:ext cx="11694385" cy="563562"/>
          </a:xfrm>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136</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p:txBody>
          <a:bodyPr/>
          <a:lstStyle/>
          <a:p>
            <a:r>
              <a:rPr lang="en-US" altLang="en-US" dirty="0"/>
              <a:t>Security &amp; Identity</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137</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&amp; Identity	1/8</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&amp; Identity	2/8</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Security &amp; Identity	3/8</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50180" name="Content Placeholder 8">
            <a:extLst>
              <a:ext uri="{FF2B5EF4-FFF2-40B4-BE49-F238E27FC236}">
                <a16:creationId xmlns:a16="http://schemas.microsoft.com/office/drawing/2014/main" id="{8949DE03-7FE8-9549-8D4E-19E568DAB422}"/>
              </a:ext>
            </a:extLst>
          </p:cNvPr>
          <p:cNvSpPr>
            <a:spLocks noGrp="1" noChangeArrowheads="1"/>
          </p:cNvSpPr>
          <p:nvPr>
            <p:ph type="body" sz="quarter" idx="18"/>
          </p:nvPr>
        </p:nvSpPr>
        <p:spPr>
          <a:xfrm>
            <a:off x="241300" y="2273301"/>
            <a:ext cx="3602038" cy="1196392"/>
          </a:xfrm>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5" name="justGraphic">
            <a:extLst>
              <a:ext uri="{FF2B5EF4-FFF2-40B4-BE49-F238E27FC236}">
                <a16:creationId xmlns:a16="http://schemas.microsoft.com/office/drawing/2014/main" id="{A471BF89-9B2D-EFC3-51C1-603E97867F6A}"/>
              </a:ext>
              <a:ext uri="{C183D7F6-B498-43B3-948B-1728B52AA6E4}">
                <adec:decorative xmlns:adec="http://schemas.microsoft.com/office/drawing/2017/decorative" val="1"/>
              </a:ext>
            </a:extLst>
          </p:cNvPr>
          <p:cNvGrpSpPr/>
          <p:nvPr/>
        </p:nvGrpSpPr>
        <p:grpSpPr>
          <a:xfrm>
            <a:off x="306978" y="3677233"/>
            <a:ext cx="2541586" cy="2069517"/>
            <a:chOff x="827089" y="3677233"/>
            <a:chExt cx="2541586" cy="2069517"/>
          </a:xfrm>
        </p:grpSpPr>
        <p:pic>
          <p:nvPicPr>
            <p:cNvPr id="40" name="Picture 39">
              <a:extLst>
                <a:ext uri="{FF2B5EF4-FFF2-40B4-BE49-F238E27FC236}">
                  <a16:creationId xmlns:a16="http://schemas.microsoft.com/office/drawing/2014/main" id="{2627ED2A-5251-B545-8919-407D18762B4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089" y="3677233"/>
              <a:ext cx="1982970" cy="1521416"/>
            </a:xfrm>
            <a:prstGeom prst="rect">
              <a:avLst/>
            </a:prstGeom>
          </p:spPr>
        </p:pic>
        <p:grpSp>
          <p:nvGrpSpPr>
            <p:cNvPr id="41" name="Group 40">
              <a:extLst>
                <a:ext uri="{FF2B5EF4-FFF2-40B4-BE49-F238E27FC236}">
                  <a16:creationId xmlns:a16="http://schemas.microsoft.com/office/drawing/2014/main" id="{58F99D96-FFDE-CB48-86CF-A49DD0F371AB}"/>
                </a:ext>
              </a:extLst>
            </p:cNvPr>
            <p:cNvGrpSpPr/>
            <p:nvPr/>
          </p:nvGrpSpPr>
          <p:grpSpPr>
            <a:xfrm>
              <a:off x="2632075" y="5013325"/>
              <a:ext cx="736600" cy="733425"/>
              <a:chOff x="2632075" y="5013325"/>
              <a:chExt cx="736600" cy="733425"/>
            </a:xfrm>
          </p:grpSpPr>
          <p:sp>
            <p:nvSpPr>
              <p:cNvPr id="42" name="Rectangle 41">
                <a:extLst>
                  <a:ext uri="{FF2B5EF4-FFF2-40B4-BE49-F238E27FC236}">
                    <a16:creationId xmlns:a16="http://schemas.microsoft.com/office/drawing/2014/main" id="{D623C9E0-1B57-5F42-8C15-52DCCC94F50A}"/>
                  </a:ext>
                </a:extLst>
              </p:cNvPr>
              <p:cNvSpPr/>
              <p:nvPr/>
            </p:nvSpPr>
            <p:spPr>
              <a:xfrm>
                <a:off x="2632075" y="5013325"/>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43" name="Straight Arrow Connector 42">
                <a:extLst>
                  <a:ext uri="{FF2B5EF4-FFF2-40B4-BE49-F238E27FC236}">
                    <a16:creationId xmlns:a16="http://schemas.microsoft.com/office/drawing/2014/main" id="{697FE1CD-A01A-7E42-A90B-30392CFB8040}"/>
                  </a:ext>
                </a:extLst>
              </p:cNvPr>
              <p:cNvCxnSpPr/>
              <p:nvPr/>
            </p:nvCxnSpPr>
            <p:spPr>
              <a:xfrm>
                <a:off x="2955925" y="5141913"/>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760C238E-AE99-FE44-A5D4-9EE11A8103B4}"/>
                  </a:ext>
                </a:extLst>
              </p:cNvPr>
              <p:cNvCxnSpPr>
                <a:cxnSpLocks/>
              </p:cNvCxnSpPr>
              <p:nvPr/>
            </p:nvCxnSpPr>
            <p:spPr>
              <a:xfrm rot="5400000">
                <a:off x="2566988" y="5540375"/>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0181" name="Content Placeholder 10">
            <a:extLst>
              <a:ext uri="{FF2B5EF4-FFF2-40B4-BE49-F238E27FC236}">
                <a16:creationId xmlns:a16="http://schemas.microsoft.com/office/drawing/2014/main" id="{648C6DDA-8AD8-F048-BC0C-A0CC7A6FD6A9}"/>
              </a:ext>
            </a:extLst>
          </p:cNvPr>
          <p:cNvSpPr>
            <a:spLocks noGrp="1" noChangeArrowheads="1"/>
          </p:cNvSpPr>
          <p:nvPr>
            <p:ph type="body" sz="quarter" idx="19"/>
          </p:nvPr>
        </p:nvSpPr>
        <p:spPr>
          <a:xfrm>
            <a:off x="4294188" y="2273300"/>
            <a:ext cx="3603625" cy="1369003"/>
          </a:xfrm>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2" name="justGraphic2">
            <a:extLst>
              <a:ext uri="{FF2B5EF4-FFF2-40B4-BE49-F238E27FC236}">
                <a16:creationId xmlns:a16="http://schemas.microsoft.com/office/drawing/2014/main" id="{EBFE7337-1052-4DD8-ADE1-885C19A22C72}"/>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21" name="Rectangle 20">
              <a:extLst>
                <a:ext uri="{FF2B5EF4-FFF2-40B4-BE49-F238E27FC236}">
                  <a16:creationId xmlns:a16="http://schemas.microsoft.com/office/drawing/2014/main" id="{6D1FEF31-2F9C-8E4C-883C-A8738890353F}"/>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28" name="Graphic 27">
              <a:extLst>
                <a:ext uri="{FF2B5EF4-FFF2-40B4-BE49-F238E27FC236}">
                  <a16:creationId xmlns:a16="http://schemas.microsoft.com/office/drawing/2014/main" id="{D0F43F82-0D64-9447-8205-05C0DECAB7D5}"/>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430713" y="3707607"/>
              <a:ext cx="381000" cy="381000"/>
            </a:xfrm>
            <a:prstGeom prst="rect">
              <a:avLst/>
            </a:prstGeom>
          </p:spPr>
        </p:pic>
        <p:sp>
          <p:nvSpPr>
            <p:cNvPr id="32" name="Rectangle 31">
              <a:extLst>
                <a:ext uri="{FF2B5EF4-FFF2-40B4-BE49-F238E27FC236}">
                  <a16:creationId xmlns:a16="http://schemas.microsoft.com/office/drawing/2014/main" id="{77B0EE0A-3D3C-9447-89C3-1D29EBD01787}"/>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33" name="Graphic 32">
              <a:extLst>
                <a:ext uri="{FF2B5EF4-FFF2-40B4-BE49-F238E27FC236}">
                  <a16:creationId xmlns:a16="http://schemas.microsoft.com/office/drawing/2014/main" id="{F11B6082-1DC7-3B48-88C9-D32B8CFC0169}"/>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492720" y="4150705"/>
              <a:ext cx="381000" cy="381000"/>
            </a:xfrm>
            <a:prstGeom prst="rect">
              <a:avLst/>
            </a:prstGeom>
          </p:spPr>
        </p:pic>
      </p:grpSp>
      <p:sp>
        <p:nvSpPr>
          <p:cNvPr id="25" name="Rectangle 24">
            <a:extLst>
              <a:ext uri="{FF2B5EF4-FFF2-40B4-BE49-F238E27FC236}">
                <a16:creationId xmlns:a16="http://schemas.microsoft.com/office/drawing/2014/main" id="{44B59D78-ACC8-0847-A06F-8CDA868E9FFB}"/>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 name="Rectangle 3">
            <a:extLst>
              <a:ext uri="{FF2B5EF4-FFF2-40B4-BE49-F238E27FC236}">
                <a16:creationId xmlns:a16="http://schemas.microsoft.com/office/drawing/2014/main" id="{13DD63AC-1A2B-D0AF-F2D5-67204F2A5A5D}"/>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5" name="TextBox 26">
            <a:extLst>
              <a:ext uri="{FF2B5EF4-FFF2-40B4-BE49-F238E27FC236}">
                <a16:creationId xmlns:a16="http://schemas.microsoft.com/office/drawing/2014/main" id="{E1348D05-7390-FF45-B02F-0E62D885C2D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50199" name="TextBox 30">
            <a:extLst>
              <a:ext uri="{FF2B5EF4-FFF2-40B4-BE49-F238E27FC236}">
                <a16:creationId xmlns:a16="http://schemas.microsoft.com/office/drawing/2014/main" id="{44612942-2D86-2048-AE42-2058C418C2A9}"/>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Add a custom group if needed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(see slide 26).</a:t>
            </a:r>
          </a:p>
        </p:txBody>
      </p:sp>
      <p:sp>
        <p:nvSpPr>
          <p:cNvPr id="26" name="Rectangle 25">
            <a:extLst>
              <a:ext uri="{FF2B5EF4-FFF2-40B4-BE49-F238E27FC236}">
                <a16:creationId xmlns:a16="http://schemas.microsoft.com/office/drawing/2014/main" id="{B8D19054-8415-A346-AFF4-A48FE8CB953C}"/>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C29579A4-6D23-4441-941F-AAEEC9C94D7A}"/>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196" name="TextBox 27">
            <a:extLst>
              <a:ext uri="{FF2B5EF4-FFF2-40B4-BE49-F238E27FC236}">
                <a16:creationId xmlns:a16="http://schemas.microsoft.com/office/drawing/2014/main" id="{9A4059CB-6409-0942-BB16-0FF58F4A9FF6}"/>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200" name="TextBox 31">
            <a:extLst>
              <a:ext uri="{FF2B5EF4-FFF2-40B4-BE49-F238E27FC236}">
                <a16:creationId xmlns:a16="http://schemas.microsoft.com/office/drawing/2014/main" id="{2DDB41BF-D89C-CA4D-88F5-4AEDDEA535D7}"/>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groups with nonapproved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1714702685"/>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a:xfrm>
            <a:off x="240940" y="365126"/>
            <a:ext cx="11694385" cy="644278"/>
          </a:xfrm>
        </p:spPr>
        <p:txBody>
          <a:bodyPr/>
          <a:lstStyle/>
          <a:p>
            <a:pPr>
              <a:tabLst>
                <a:tab pos="11371263" algn="r"/>
              </a:tabLst>
            </a:pPr>
            <a:r>
              <a:rPr lang="en-US" altLang="en-US" dirty="0"/>
              <a:t>Security &amp; Identity	4/8</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a:xfrm>
            <a:off x="4038600" y="6289500"/>
            <a:ext cx="4114800" cy="365125"/>
          </a:xfrm>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59" cy="644278"/>
          </a:xfrm>
        </p:spPr>
        <p:txBody>
          <a:bodyPr/>
          <a:lstStyle/>
          <a:p>
            <a:pPr>
              <a:tabLst>
                <a:tab pos="11371263" algn="r"/>
              </a:tabLst>
            </a:pPr>
            <a:r>
              <a:rPr lang="en-US" altLang="en-US" dirty="0"/>
              <a:t>Security &amp; Identity	5/8</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IAM Identity Center </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142</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Security &amp; Identity	6/8</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143</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a:xfrm>
            <a:off x="240940" y="365126"/>
            <a:ext cx="11704007" cy="644278"/>
          </a:xfrm>
        </p:spPr>
        <p:txBody>
          <a:bodyPr/>
          <a:lstStyle/>
          <a:p>
            <a:pPr>
              <a:tabLst>
                <a:tab pos="11371263" algn="r"/>
              </a:tabLst>
            </a:pPr>
            <a:r>
              <a:rPr lang="en-US" altLang="en-US" dirty="0"/>
              <a:t>Security &amp; Identity	7/8</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Security Incident Response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CF085-74D2-FF06-434A-86E933202C6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C67EBB-E32D-8670-C418-3A718E1DC12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59D0697-B178-87D1-1BB9-24AC85B3CFFB}"/>
              </a:ext>
            </a:extLst>
          </p:cNvPr>
          <p:cNvSpPr>
            <a:spLocks noGrp="1"/>
          </p:cNvSpPr>
          <p:nvPr>
            <p:ph type="sldNum" sz="quarter" idx="11"/>
          </p:nvPr>
        </p:nvSpPr>
        <p:spPr/>
        <p:txBody>
          <a:bodyPr/>
          <a:lstStyle/>
          <a:p>
            <a:fld id="{EB4B8DE2-A4E8-46E4-8BBF-D75455EFF32C}" type="slidenum">
              <a:rPr lang="en-US" smtClean="0"/>
              <a:pPr/>
              <a:t>144</a:t>
            </a:fld>
            <a:endParaRPr lang="en-US" dirty="0"/>
          </a:p>
        </p:txBody>
      </p:sp>
      <p:sp>
        <p:nvSpPr>
          <p:cNvPr id="167940" name="Title 1">
            <a:extLst>
              <a:ext uri="{FF2B5EF4-FFF2-40B4-BE49-F238E27FC236}">
                <a16:creationId xmlns:a16="http://schemas.microsoft.com/office/drawing/2014/main" id="{174EDB4B-FB1C-83C2-CEF8-6D25E5BD3AB9}"/>
              </a:ext>
            </a:extLst>
          </p:cNvPr>
          <p:cNvSpPr>
            <a:spLocks noGrp="1" noChangeArrowheads="1"/>
          </p:cNvSpPr>
          <p:nvPr>
            <p:ph type="title"/>
          </p:nvPr>
        </p:nvSpPr>
        <p:spPr>
          <a:xfrm>
            <a:off x="240940" y="365126"/>
            <a:ext cx="11704007" cy="644278"/>
          </a:xfrm>
        </p:spPr>
        <p:txBody>
          <a:bodyPr/>
          <a:lstStyle/>
          <a:p>
            <a:pPr>
              <a:tabLst>
                <a:tab pos="11371263" algn="r"/>
              </a:tabLst>
            </a:pPr>
            <a:r>
              <a:rPr lang="en-US" altLang="en-US" dirty="0"/>
              <a:t>Security &amp; Identity	8/8</a:t>
            </a:r>
          </a:p>
        </p:txBody>
      </p:sp>
      <p:pic>
        <p:nvPicPr>
          <p:cNvPr id="27" name="Graphic 26" descr="AWS Security Agent service icon">
            <a:extLst>
              <a:ext uri="{FF2B5EF4-FFF2-40B4-BE49-F238E27FC236}">
                <a16:creationId xmlns:a16="http://schemas.microsoft.com/office/drawing/2014/main" id="{AE6E02AE-C984-C8C5-938A-BB989CC13B3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691F37A3-365D-FCF9-4A0D-5630B2F75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Security Agent</a:t>
            </a:r>
          </a:p>
        </p:txBody>
      </p:sp>
    </p:spTree>
    <p:extLst>
      <p:ext uri="{BB962C8B-B14F-4D97-AF65-F5344CB8AC3E}">
        <p14:creationId xmlns:p14="http://schemas.microsoft.com/office/powerpoint/2010/main" val="249937496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145</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8112295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146</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a:xfrm>
            <a:off x="240940" y="365126"/>
            <a:ext cx="11704012" cy="644278"/>
          </a:xfrm>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t>When it comes to building an architecture diagram, it</a:t>
            </a:r>
            <a:r>
              <a:rPr lang="en-US" altLang="en-US" sz="1800" dirty="0"/>
              <a:t>’</a:t>
            </a:r>
            <a:r>
              <a:rPr lang="en-US" sz="1800" dirty="0"/>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t>To view the full list of Serverless Applications and learn more follow the link below:</a:t>
            </a:r>
            <a:endParaRPr lang="en-US" altLang="en-US" sz="1800" b="1" dirty="0"/>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147</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148</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a:xfrm>
            <a:off x="240940" y="365126"/>
            <a:ext cx="11704009" cy="644278"/>
          </a:xfrm>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Amazon Data Lifecycle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a:xfrm>
            <a:off x="240940" y="365126"/>
            <a:ext cx="11684761" cy="644278"/>
          </a:xfrm>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Standard</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Intelligent</a:t>
            </a:r>
            <a:r>
              <a:rPr lang="en-US" sz="1200" dirty="0">
                <a:latin typeface="+mn-lt"/>
              </a:rPr>
              <a:t>-</a:t>
            </a:r>
            <a:r>
              <a:rPr lang="en-US" altLang="en-US" sz="1200" dirty="0">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mn-lt"/>
                <a:cs typeface="Arial" panose="020B0604020202020204" pitchFamily="34" charset="0"/>
              </a:rPr>
              <a:t>EFS One Zone</a:t>
            </a:r>
            <a:r>
              <a:rPr lang="en-US" sz="1200" dirty="0">
                <a:latin typeface="+mn-lt"/>
              </a:rPr>
              <a:t>–</a:t>
            </a:r>
            <a:r>
              <a:rPr lang="en-US" sz="1200" dirty="0">
                <a:latin typeface="+mn-lt"/>
                <a:cs typeface="Arial" panose="020B0604020202020204" pitchFamily="34" charset="0"/>
              </a:rPr>
              <a:t>Infrequent Access</a:t>
            </a:r>
            <a:endParaRPr lang="en-US" altLang="en-US" sz="1200" dirty="0">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750504"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1"/>
            <a:ext cx="7489537" cy="3575050"/>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9" name="justGraphic">
            <a:extLst>
              <a:ext uri="{FF2B5EF4-FFF2-40B4-BE49-F238E27FC236}">
                <a16:creationId xmlns:a16="http://schemas.microsoft.com/office/drawing/2014/main" id="{AAEA80AA-B3BD-C957-E446-A34D9E780694}"/>
              </a:ext>
              <a:ext uri="{C183D7F6-B498-43B3-948B-1728B52AA6E4}">
                <adec:decorative xmlns:adec="http://schemas.microsoft.com/office/drawing/2017/decorative" val="1"/>
              </a:ext>
            </a:extLst>
          </p:cNvPr>
          <p:cNvGrpSpPr/>
          <p:nvPr/>
        </p:nvGrpSpPr>
        <p:grpSpPr>
          <a:xfrm>
            <a:off x="3170314" y="3312636"/>
            <a:ext cx="1336372" cy="1496380"/>
            <a:chOff x="3170314" y="3539569"/>
            <a:chExt cx="1336372" cy="1496380"/>
          </a:xfrm>
        </p:grpSpPr>
        <p:pic>
          <p:nvPicPr>
            <p:cNvPr id="4" name="Picture 3">
              <a:extLst>
                <a:ext uri="{FF2B5EF4-FFF2-40B4-BE49-F238E27FC236}">
                  <a16:creationId xmlns:a16="http://schemas.microsoft.com/office/drawing/2014/main" id="{FC58E773-5DDA-7AD9-F68A-30E4A5EE3CE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70314" y="3539569"/>
              <a:ext cx="937600" cy="1118540"/>
            </a:xfrm>
            <a:prstGeom prst="rect">
              <a:avLst/>
            </a:prstGeom>
          </p:spPr>
        </p:pic>
        <p:grpSp>
          <p:nvGrpSpPr>
            <p:cNvPr id="14" name="Group 13">
              <a:extLst>
                <a:ext uri="{FF2B5EF4-FFF2-40B4-BE49-F238E27FC236}">
                  <a16:creationId xmlns:a16="http://schemas.microsoft.com/office/drawing/2014/main" id="{CE454526-C024-73CD-C0BF-5DC7EA0235DA}"/>
                </a:ext>
              </a:extLst>
            </p:cNvPr>
            <p:cNvGrpSpPr/>
            <p:nvPr/>
          </p:nvGrpSpPr>
          <p:grpSpPr>
            <a:xfrm>
              <a:off x="3862561" y="4423569"/>
              <a:ext cx="644125" cy="612380"/>
              <a:chOff x="3862561" y="4423569"/>
              <a:chExt cx="644125" cy="612380"/>
            </a:xfrm>
          </p:grpSpPr>
          <p:sp>
            <p:nvSpPr>
              <p:cNvPr id="15" name="Rectangle 14">
                <a:extLst>
                  <a:ext uri="{FF2B5EF4-FFF2-40B4-BE49-F238E27FC236}">
                    <a16:creationId xmlns:a16="http://schemas.microsoft.com/office/drawing/2014/main" id="{913D81CA-D115-AA8B-DFC1-95984A090BF1}"/>
                  </a:ext>
                  <a:ext uri="{C183D7F6-B498-43B3-948B-1728B52AA6E4}">
                    <adec:decorative xmlns:adec="http://schemas.microsoft.com/office/drawing/2017/decorative" val="1"/>
                  </a:ext>
                </a:extLst>
              </p:cNvPr>
              <p:cNvSpPr/>
              <p:nvPr/>
            </p:nvSpPr>
            <p:spPr>
              <a:xfrm>
                <a:off x="3862561" y="4423569"/>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18" name="Straight Arrow Connector 17">
                <a:extLst>
                  <a:ext uri="{FF2B5EF4-FFF2-40B4-BE49-F238E27FC236}">
                    <a16:creationId xmlns:a16="http://schemas.microsoft.com/office/drawing/2014/main" id="{8309F04F-288F-4C40-0A9D-96772AC3EEAD}"/>
                  </a:ext>
                  <a:ext uri="{C183D7F6-B498-43B3-948B-1728B52AA6E4}">
                    <adec:decorative xmlns:adec="http://schemas.microsoft.com/office/drawing/2017/decorative" val="1"/>
                  </a:ext>
                </a:extLst>
              </p:cNvPr>
              <p:cNvCxnSpPr>
                <a:cxnSpLocks/>
              </p:cNvCxnSpPr>
              <p:nvPr/>
            </p:nvCxnSpPr>
            <p:spPr>
              <a:xfrm>
                <a:off x="4184823" y="4550569"/>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61CFA0F-A0A8-9C3C-68CB-4FEB936530E3}"/>
                  </a:ext>
                  <a:ext uri="{C183D7F6-B498-43B3-948B-1728B52AA6E4}">
                    <adec:decorative xmlns:adec="http://schemas.microsoft.com/office/drawing/2017/decorative" val="1"/>
                  </a:ext>
                </a:extLst>
              </p:cNvPr>
              <p:cNvCxnSpPr>
                <a:cxnSpLocks/>
              </p:cNvCxnSpPr>
              <p:nvPr/>
            </p:nvCxnSpPr>
            <p:spPr>
              <a:xfrm>
                <a:off x="4003848" y="4742657"/>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12320208"/>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701809" cy="644278"/>
          </a:xfrm>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153</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a:xfrm>
            <a:off x="240940" y="365126"/>
            <a:ext cx="11704012" cy="644278"/>
          </a:xfrm>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71" name="Graphic 70" descr="S3 Glacier Deep Archive storage class icon for the Amazon S3 service.">
            <a:extLst>
              <a:ext uri="{FF2B5EF4-FFF2-40B4-BE49-F238E27FC236}">
                <a16:creationId xmlns:a16="http://schemas.microsoft.com/office/drawing/2014/main" id="{D0C749B6-E428-CBBD-C18A-1128C216276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6758" y="3879328"/>
            <a:ext cx="457200" cy="457200"/>
          </a:xfrm>
          <a:prstGeom prst="rect">
            <a:avLst/>
          </a:prstGeom>
        </p:spPr>
      </p:pic>
      <p:sp>
        <p:nvSpPr>
          <p:cNvPr id="58" name="TextBox 59">
            <a:extLst>
              <a:ext uri="{FF2B5EF4-FFF2-40B4-BE49-F238E27FC236}">
                <a16:creationId xmlns:a16="http://schemas.microsoft.com/office/drawing/2014/main" id="{4FA8DE95-0E2B-4AA4-09A6-95FD08A06BAC}"/>
              </a:ext>
            </a:extLst>
          </p:cNvPr>
          <p:cNvSpPr txBox="1">
            <a:spLocks noChangeArrowheads="1"/>
          </p:cNvSpPr>
          <p:nvPr/>
        </p:nvSpPr>
        <p:spPr bwMode="auto">
          <a:xfrm>
            <a:off x="2456351" y="4323712"/>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67" name="Graphic 66" descr="S3 Glacier Instant Retrieval storage class icon for the Amazon S3 service.">
            <a:extLst>
              <a:ext uri="{FF2B5EF4-FFF2-40B4-BE49-F238E27FC236}">
                <a16:creationId xmlns:a16="http://schemas.microsoft.com/office/drawing/2014/main" id="{A09DF607-45BB-B9B0-65BD-05E7EAF0FB2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000711" y="3879328"/>
            <a:ext cx="457200" cy="457200"/>
          </a:xfrm>
          <a:prstGeom prst="rect">
            <a:avLst/>
          </a:prstGeom>
        </p:spPr>
      </p:pic>
      <p:sp>
        <p:nvSpPr>
          <p:cNvPr id="65" name="TextBox 59">
            <a:extLst>
              <a:ext uri="{FF2B5EF4-FFF2-40B4-BE49-F238E27FC236}">
                <a16:creationId xmlns:a16="http://schemas.microsoft.com/office/drawing/2014/main" id="{06351C7D-C9BE-A321-BFB8-044F1E48E79D}"/>
              </a:ext>
            </a:extLst>
          </p:cNvPr>
          <p:cNvSpPr txBox="1">
            <a:spLocks noChangeArrowheads="1"/>
          </p:cNvSpPr>
          <p:nvPr/>
        </p:nvSpPr>
        <p:spPr bwMode="auto">
          <a:xfrm>
            <a:off x="3698620" y="4331897"/>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73" name="Graphic 72" descr="S3 on Outposts storage class icon for the Amazon S3 service.">
            <a:extLst>
              <a:ext uri="{FF2B5EF4-FFF2-40B4-BE49-F238E27FC236}">
                <a16:creationId xmlns:a16="http://schemas.microsoft.com/office/drawing/2014/main" id="{71118962-8CD2-7502-801E-CA6FAE52B39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2098" y="3879328"/>
            <a:ext cx="457200" cy="457200"/>
          </a:xfrm>
          <a:prstGeom prst="rect">
            <a:avLst/>
          </a:prstGeom>
        </p:spPr>
      </p:pic>
      <p:sp>
        <p:nvSpPr>
          <p:cNvPr id="64" name="TextBox 59">
            <a:extLst>
              <a:ext uri="{FF2B5EF4-FFF2-40B4-BE49-F238E27FC236}">
                <a16:creationId xmlns:a16="http://schemas.microsoft.com/office/drawing/2014/main" id="{B77C37AD-5954-C520-A0D7-ED43951B3355}"/>
              </a:ext>
            </a:extLst>
          </p:cNvPr>
          <p:cNvSpPr txBox="1">
            <a:spLocks noChangeArrowheads="1"/>
          </p:cNvSpPr>
          <p:nvPr/>
        </p:nvSpPr>
        <p:spPr bwMode="auto">
          <a:xfrm>
            <a:off x="4982573"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7" name="Graphic 6" descr="S3 Express One Zone storage class icon for the Amazon S3 service.">
            <a:extLst>
              <a:ext uri="{FF2B5EF4-FFF2-40B4-BE49-F238E27FC236}">
                <a16:creationId xmlns:a16="http://schemas.microsoft.com/office/drawing/2014/main" id="{B8DA1225-8895-7F88-F5ED-3BCCB8207DB4}"/>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6546051" y="3874697"/>
            <a:ext cx="457200" cy="457200"/>
          </a:xfrm>
          <a:prstGeom prst="rect">
            <a:avLst/>
          </a:prstGeom>
        </p:spPr>
      </p:pic>
      <p:sp>
        <p:nvSpPr>
          <p:cNvPr id="8" name="TextBox 59">
            <a:extLst>
              <a:ext uri="{FF2B5EF4-FFF2-40B4-BE49-F238E27FC236}">
                <a16:creationId xmlns:a16="http://schemas.microsoft.com/office/drawing/2014/main" id="{CF527111-D315-FB4E-1227-44CDA93CE27F}"/>
              </a:ext>
            </a:extLst>
          </p:cNvPr>
          <p:cNvSpPr txBox="1">
            <a:spLocks noChangeArrowheads="1"/>
          </p:cNvSpPr>
          <p:nvPr/>
        </p:nvSpPr>
        <p:spPr bwMode="auto">
          <a:xfrm>
            <a:off x="6243960"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Express One Zone</a:t>
            </a:r>
          </a:p>
        </p:txBody>
      </p:sp>
    </p:spTree>
    <p:extLst>
      <p:ext uri="{BB962C8B-B14F-4D97-AF65-F5344CB8AC3E}">
        <p14:creationId xmlns:p14="http://schemas.microsoft.com/office/powerpoint/2010/main" val="912027292"/>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154</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Tables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S3 Vectors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4061212810"/>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155</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a:xfrm>
            <a:off x="240940" y="365126"/>
            <a:ext cx="11684760" cy="644278"/>
          </a:xfrm>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16</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8" name="Content Placeholder 7">
            <a:extLst>
              <a:ext uri="{FF2B5EF4-FFF2-40B4-BE49-F238E27FC236}">
                <a16:creationId xmlns:a16="http://schemas.microsoft.com/office/drawing/2014/main" id="{7328F09C-71A5-D84E-B55C-0F3008A85B4E}"/>
              </a:ext>
            </a:extLst>
          </p:cNvPr>
          <p:cNvSpPr>
            <a:spLocks noGrp="1"/>
          </p:cNvSpPr>
          <p:nvPr>
            <p:ph type="body" sz="quarter" idx="18"/>
          </p:nvPr>
        </p:nvSpPr>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14" name="Straight Arrow Connector 13" descr="Left arrow.">
            <a:extLst>
              <a:ext uri="{FF2B5EF4-FFF2-40B4-BE49-F238E27FC236}">
                <a16:creationId xmlns:a16="http://schemas.microsoft.com/office/drawing/2014/main" id="{9000D47F-3D37-0845-84DB-830DDB3A9E9B}"/>
              </a:ext>
            </a:extLst>
          </p:cNvPr>
          <p:cNvCxnSpPr/>
          <p:nvPr/>
        </p:nvCxnSpPr>
        <p:spPr>
          <a:xfrm>
            <a:off x="923925" y="3758424"/>
            <a:ext cx="1646238"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Right arrow.">
            <a:extLst>
              <a:ext uri="{FF2B5EF4-FFF2-40B4-BE49-F238E27FC236}">
                <a16:creationId xmlns:a16="http://schemas.microsoft.com/office/drawing/2014/main" id="{E7AC08C5-3561-1540-84DC-9D65E4AE51AB}"/>
              </a:ext>
            </a:extLst>
          </p:cNvPr>
          <p:cNvCxnSpPr/>
          <p:nvPr/>
        </p:nvCxnSpPr>
        <p:spPr>
          <a:xfrm>
            <a:off x="923925" y="4101324"/>
            <a:ext cx="1646238"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Double headed arrow.">
            <a:extLst>
              <a:ext uri="{FF2B5EF4-FFF2-40B4-BE49-F238E27FC236}">
                <a16:creationId xmlns:a16="http://schemas.microsoft.com/office/drawing/2014/main" id="{B6EC9781-17D1-F340-A455-9354AC76ABFC}"/>
              </a:ext>
            </a:extLst>
          </p:cNvPr>
          <p:cNvCxnSpPr>
            <a:cxnSpLocks/>
          </p:cNvCxnSpPr>
          <p:nvPr/>
        </p:nvCxnSpPr>
        <p:spPr>
          <a:xfrm>
            <a:off x="923925" y="4482324"/>
            <a:ext cx="1646238"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5" name="holdShift" descr="Double-headed arrow with a highlight on one end, being resized with hold+shift.">
            <a:extLst>
              <a:ext uri="{FF2B5EF4-FFF2-40B4-BE49-F238E27FC236}">
                <a16:creationId xmlns:a16="http://schemas.microsoft.com/office/drawing/2014/main" id="{C84647E5-7718-4AEC-8101-C15F1CBD802D}"/>
              </a:ext>
            </a:extLst>
          </p:cNvPr>
          <p:cNvGrpSpPr/>
          <p:nvPr/>
        </p:nvGrpSpPr>
        <p:grpSpPr>
          <a:xfrm>
            <a:off x="827109" y="4728627"/>
            <a:ext cx="2679679" cy="345084"/>
            <a:chOff x="827109" y="4728627"/>
            <a:chExt cx="2679679" cy="345084"/>
          </a:xfrm>
        </p:grpSpPr>
        <p:pic>
          <p:nvPicPr>
            <p:cNvPr id="34" name="Picture 33">
              <a:extLst>
                <a:ext uri="{FF2B5EF4-FFF2-40B4-BE49-F238E27FC236}">
                  <a16:creationId xmlns:a16="http://schemas.microsoft.com/office/drawing/2014/main" id="{2BB4BBBF-CB4C-4EC3-8856-BB054F406C6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27109" y="4728627"/>
              <a:ext cx="1851817" cy="269393"/>
            </a:xfrm>
            <a:prstGeom prst="rect">
              <a:avLst/>
            </a:prstGeom>
          </p:spPr>
        </p:pic>
        <p:sp>
          <p:nvSpPr>
            <p:cNvPr id="35" name="Rectangle 34">
              <a:extLst>
                <a:ext uri="{FF2B5EF4-FFF2-40B4-BE49-F238E27FC236}">
                  <a16:creationId xmlns:a16="http://schemas.microsoft.com/office/drawing/2014/main" id="{A7A16EDE-E408-4B06-A490-92DCB450CA1E}"/>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6" name="Straight Arrow Connector 35">
              <a:extLst>
                <a:ext uri="{FF2B5EF4-FFF2-40B4-BE49-F238E27FC236}">
                  <a16:creationId xmlns:a16="http://schemas.microsoft.com/office/drawing/2014/main" id="{2C2E3A17-C48E-4579-A905-C498D7D5AF2B}"/>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7" name="TextBox 16">
              <a:extLst>
                <a:ext uri="{FF2B5EF4-FFF2-40B4-BE49-F238E27FC236}">
                  <a16:creationId xmlns:a16="http://schemas.microsoft.com/office/drawing/2014/main" id="{F50FE1F1-7C4F-4091-AC34-EC97FEE2A563}"/>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53252" name="Content Placeholder 9">
            <a:extLst>
              <a:ext uri="{FF2B5EF4-FFF2-40B4-BE49-F238E27FC236}">
                <a16:creationId xmlns:a16="http://schemas.microsoft.com/office/drawing/2014/main" id="{9F7FA014-6076-834F-916D-A8F42822B233}"/>
              </a:ext>
            </a:extLst>
          </p:cNvPr>
          <p:cNvSpPr>
            <a:spLocks noGrp="1" noChangeArrowheads="1"/>
          </p:cNvSpPr>
          <p:nvPr>
            <p:ph type="body" sz="quarter" idx="19"/>
          </p:nvPr>
        </p:nvSpPr>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4" name="justGraphic">
            <a:extLst>
              <a:ext uri="{FF2B5EF4-FFF2-40B4-BE49-F238E27FC236}">
                <a16:creationId xmlns:a16="http://schemas.microsoft.com/office/drawing/2014/main" id="{80B71F70-A19A-7A9D-0C62-A1347ECB2C81}"/>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18" name="Straight Arrow Connector 17">
              <a:extLst>
                <a:ext uri="{FF2B5EF4-FFF2-40B4-BE49-F238E27FC236}">
                  <a16:creationId xmlns:a16="http://schemas.microsoft.com/office/drawing/2014/main" id="{76AF1D43-C59F-2244-84E1-4F75A41F6C51}"/>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chemeClr val="tx1"/>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6E7767C-009C-7849-8CC6-CD27B927F59E}"/>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chemeClr val="tx1"/>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04B6AE1A-5547-6449-B4BA-FE29486A2DF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3263" name="TextBox 20">
              <a:extLst>
                <a:ext uri="{FF2B5EF4-FFF2-40B4-BE49-F238E27FC236}">
                  <a16:creationId xmlns:a16="http://schemas.microsoft.com/office/drawing/2014/main" id="{FAEA876B-D122-194B-A126-0299F9492A42}"/>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53264" name="TextBox 21">
              <a:extLst>
                <a:ext uri="{FF2B5EF4-FFF2-40B4-BE49-F238E27FC236}">
                  <a16:creationId xmlns:a16="http://schemas.microsoft.com/office/drawing/2014/main" id="{CD1376FD-E0CE-EF42-BDE1-A0F8E0C6BCC3}"/>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53265" name="TextBox 22">
              <a:extLst>
                <a:ext uri="{FF2B5EF4-FFF2-40B4-BE49-F238E27FC236}">
                  <a16:creationId xmlns:a16="http://schemas.microsoft.com/office/drawing/2014/main" id="{B1E6A0ED-7121-3A4B-9F4B-43A813AF7645}"/>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10" name="Rectangle 9">
            <a:extLst>
              <a:ext uri="{FF2B5EF4-FFF2-40B4-BE49-F238E27FC236}">
                <a16:creationId xmlns:a16="http://schemas.microsoft.com/office/drawing/2014/main" id="{DD7844D8-2A01-A0A8-F8A9-7828605729CD}"/>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0" name="Rectangle 29">
            <a:extLst>
              <a:ext uri="{FF2B5EF4-FFF2-40B4-BE49-F238E27FC236}">
                <a16:creationId xmlns:a16="http://schemas.microsoft.com/office/drawing/2014/main" id="{1CC63087-B385-8C8E-2027-D167FD8B91AC}"/>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7" name="TextBox 26">
            <a:extLst>
              <a:ext uri="{FF2B5EF4-FFF2-40B4-BE49-F238E27FC236}">
                <a16:creationId xmlns:a16="http://schemas.microsoft.com/office/drawing/2014/main" id="{6E138D9F-CBCA-25BD-25BF-309790950BB0}"/>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6" name="TextBox 30">
            <a:extLst>
              <a:ext uri="{FF2B5EF4-FFF2-40B4-BE49-F238E27FC236}">
                <a16:creationId xmlns:a16="http://schemas.microsoft.com/office/drawing/2014/main" id="{63CF1376-2A45-9047-1BA8-7571F544A5F8}"/>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11" name="Rectangle 10">
            <a:extLst>
              <a:ext uri="{FF2B5EF4-FFF2-40B4-BE49-F238E27FC236}">
                <a16:creationId xmlns:a16="http://schemas.microsoft.com/office/drawing/2014/main" id="{FD599263-CD05-D2EE-8ADD-937EB948AD5B}"/>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3" name="Rectangle 22">
            <a:extLst>
              <a:ext uri="{FF2B5EF4-FFF2-40B4-BE49-F238E27FC236}">
                <a16:creationId xmlns:a16="http://schemas.microsoft.com/office/drawing/2014/main" id="{4855785B-4C10-0D55-E0B4-5EE7EF14EBAA}"/>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1" name="TextBox 27">
            <a:extLst>
              <a:ext uri="{FF2B5EF4-FFF2-40B4-BE49-F238E27FC236}">
                <a16:creationId xmlns:a16="http://schemas.microsoft.com/office/drawing/2014/main" id="{7063FAAE-517A-DEB5-A839-C53646A9968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27" name="TextBox 31">
            <a:extLst>
              <a:ext uri="{FF2B5EF4-FFF2-40B4-BE49-F238E27FC236}">
                <a16:creationId xmlns:a16="http://schemas.microsoft.com/office/drawing/2014/main" id="{1218E815-94A8-A3DC-5506-B1E21E3DC18F}"/>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3117245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17</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5" y="1149350"/>
            <a:ext cx="11139540"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54275" name="Content Placeholder 5">
            <a:extLst>
              <a:ext uri="{FF2B5EF4-FFF2-40B4-BE49-F238E27FC236}">
                <a16:creationId xmlns:a16="http://schemas.microsoft.com/office/drawing/2014/main" id="{96FFCCA3-03BF-2F41-9A57-8758E897D036}"/>
              </a:ext>
            </a:extLst>
          </p:cNvPr>
          <p:cNvSpPr>
            <a:spLocks noGrp="1" noChangeArrowheads="1"/>
          </p:cNvSpPr>
          <p:nvPr>
            <p:ph type="body" sz="quarter" idx="18"/>
          </p:nvPr>
        </p:nvSpPr>
        <p:spPr>
          <a:xfrm>
            <a:off x="241299" y="2273300"/>
            <a:ext cx="7923214" cy="2096755"/>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grpSp>
        <p:nvGrpSpPr>
          <p:cNvPr id="2" name="correct" descr="Example of service with correct label; AWS Elastic Beanstock is all on one line.">
            <a:extLst>
              <a:ext uri="{FF2B5EF4-FFF2-40B4-BE49-F238E27FC236}">
                <a16:creationId xmlns:a16="http://schemas.microsoft.com/office/drawing/2014/main" id="{DEFE3203-E4D4-405D-8C16-2EFDCEE98E1A}"/>
              </a:ext>
            </a:extLst>
          </p:cNvPr>
          <p:cNvGrpSpPr/>
          <p:nvPr/>
        </p:nvGrpSpPr>
        <p:grpSpPr>
          <a:xfrm>
            <a:off x="349250" y="3364651"/>
            <a:ext cx="1993900" cy="1045349"/>
            <a:chOff x="349250" y="3364651"/>
            <a:chExt cx="1993900" cy="1045349"/>
          </a:xfrm>
        </p:grpSpPr>
        <p:sp>
          <p:nvSpPr>
            <p:cNvPr id="17" name="L-Shape 16" descr="Correct.">
              <a:extLst>
                <a:ext uri="{FF2B5EF4-FFF2-40B4-BE49-F238E27FC236}">
                  <a16:creationId xmlns:a16="http://schemas.microsoft.com/office/drawing/2014/main" id="{53FE25F3-C2FC-734C-934D-AC88A6F69DB5}"/>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6" name="Graphic 7">
              <a:extLst>
                <a:ext uri="{FF2B5EF4-FFF2-40B4-BE49-F238E27FC236}">
                  <a16:creationId xmlns:a16="http://schemas.microsoft.com/office/drawing/2014/main" id="{1A2901D3-4EAF-D140-8CBA-5C770490AD0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6" name="TextBox 6">
              <a:extLst>
                <a:ext uri="{FF2B5EF4-FFF2-40B4-BE49-F238E27FC236}">
                  <a16:creationId xmlns:a16="http://schemas.microsoft.com/office/drawing/2014/main" id="{44947769-078B-8A4D-90DF-5B6FC03ABCA3}"/>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Elastic Beanstalk</a:t>
              </a:r>
            </a:p>
          </p:txBody>
        </p:sp>
      </p:grpSp>
      <p:grpSp>
        <p:nvGrpSpPr>
          <p:cNvPr id="14" name="wrong1" descr="Example of service with wrong label; The words, AWS and Elastic Beanstalk are on different lines. AWS should be on the same line as the first word in the service name.&#10;">
            <a:extLst>
              <a:ext uri="{FF2B5EF4-FFF2-40B4-BE49-F238E27FC236}">
                <a16:creationId xmlns:a16="http://schemas.microsoft.com/office/drawing/2014/main" id="{2D4FDB51-607B-4DAF-B866-D44169F18324}"/>
              </a:ext>
            </a:extLst>
          </p:cNvPr>
          <p:cNvGrpSpPr/>
          <p:nvPr/>
        </p:nvGrpSpPr>
        <p:grpSpPr>
          <a:xfrm>
            <a:off x="2490788" y="3271654"/>
            <a:ext cx="2244725" cy="1699547"/>
            <a:chOff x="2490788" y="3271654"/>
            <a:chExt cx="2244725" cy="1699547"/>
          </a:xfrm>
        </p:grpSpPr>
        <p:sp>
          <p:nvSpPr>
            <p:cNvPr id="54283" name="TextBox 13">
              <a:extLst>
                <a:ext uri="{FF2B5EF4-FFF2-40B4-BE49-F238E27FC236}">
                  <a16:creationId xmlns:a16="http://schemas.microsoft.com/office/drawing/2014/main" id="{C5B99C62-084E-F244-8706-4156F4C71DD9}"/>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AWS should be on the same line as the first word in the service name.</a:t>
              </a:r>
            </a:p>
          </p:txBody>
        </p:sp>
        <p:grpSp>
          <p:nvGrpSpPr>
            <p:cNvPr id="8" name="Group 7">
              <a:extLst>
                <a:ext uri="{FF2B5EF4-FFF2-40B4-BE49-F238E27FC236}">
                  <a16:creationId xmlns:a16="http://schemas.microsoft.com/office/drawing/2014/main" id="{C1B62759-100C-49C2-8C76-64618C30F66E}"/>
                </a:ext>
              </a:extLst>
            </p:cNvPr>
            <p:cNvGrpSpPr/>
            <p:nvPr/>
          </p:nvGrpSpPr>
          <p:grpSpPr>
            <a:xfrm>
              <a:off x="2601913" y="3271654"/>
              <a:ext cx="2008187" cy="1318158"/>
              <a:chOff x="2601913" y="3271654"/>
              <a:chExt cx="2008187" cy="1318158"/>
            </a:xfrm>
          </p:grpSpPr>
          <p:sp>
            <p:nvSpPr>
              <p:cNvPr id="54278" name="TextBox 8">
                <a:extLst>
                  <a:ext uri="{FF2B5EF4-FFF2-40B4-BE49-F238E27FC236}">
                    <a16:creationId xmlns:a16="http://schemas.microsoft.com/office/drawing/2014/main" id="{00B7094F-F7B5-3F41-AC50-B0C92F028EBE}"/>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Beanstalk</a:t>
                </a:r>
              </a:p>
            </p:txBody>
          </p:sp>
          <p:sp>
            <p:nvSpPr>
              <p:cNvPr id="15" name="Multiply 14">
                <a:extLst>
                  <a:ext uri="{FF2B5EF4-FFF2-40B4-BE49-F238E27FC236}">
                    <a16:creationId xmlns:a16="http://schemas.microsoft.com/office/drawing/2014/main" id="{F1985476-B932-2B4F-AA11-D82863F46FB3}"/>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7" name="Graphic 7">
                <a:extLst>
                  <a:ext uri="{FF2B5EF4-FFF2-40B4-BE49-F238E27FC236}">
                    <a16:creationId xmlns:a16="http://schemas.microsoft.com/office/drawing/2014/main" id="{B1FE5658-2F89-5846-88C6-499BE1397999}"/>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8" name="wrong2" descr="Example of service with wrong label; The words, AWS and Elastic Beanstalk are on different lines, and the service name is split mid-word. Lines should never break mid-word, and should fit on two lines max.">
            <a:extLst>
              <a:ext uri="{FF2B5EF4-FFF2-40B4-BE49-F238E27FC236}">
                <a16:creationId xmlns:a16="http://schemas.microsoft.com/office/drawing/2014/main" id="{21E72BB0-5B56-4867-833D-96902D24C554}"/>
              </a:ext>
            </a:extLst>
          </p:cNvPr>
          <p:cNvGrpSpPr/>
          <p:nvPr/>
        </p:nvGrpSpPr>
        <p:grpSpPr>
          <a:xfrm>
            <a:off x="4833938" y="3271654"/>
            <a:ext cx="2636837" cy="1839247"/>
            <a:chOff x="4833938" y="3271654"/>
            <a:chExt cx="2636837" cy="1839247"/>
          </a:xfrm>
        </p:grpSpPr>
        <p:sp>
          <p:nvSpPr>
            <p:cNvPr id="54280" name="TextBox 10">
              <a:extLst>
                <a:ext uri="{FF2B5EF4-FFF2-40B4-BE49-F238E27FC236}">
                  <a16:creationId xmlns:a16="http://schemas.microsoft.com/office/drawing/2014/main" id="{FCD2E687-8E08-6048-8F6B-861662DC9B39}"/>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Bean-</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stalk</a:t>
              </a:r>
            </a:p>
          </p:txBody>
        </p:sp>
        <p:sp>
          <p:nvSpPr>
            <p:cNvPr id="54282" name="TextBox 12">
              <a:extLst>
                <a:ext uri="{FF2B5EF4-FFF2-40B4-BE49-F238E27FC236}">
                  <a16:creationId xmlns:a16="http://schemas.microsoft.com/office/drawing/2014/main" id="{C7A57F65-D719-114C-A08E-E39AC062EB9E}"/>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16" name="Multiply 15">
              <a:extLst>
                <a:ext uri="{FF2B5EF4-FFF2-40B4-BE49-F238E27FC236}">
                  <a16:creationId xmlns:a16="http://schemas.microsoft.com/office/drawing/2014/main" id="{9947D5B7-E10E-9B4A-A8B3-0F07242F8DD0}"/>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28" name="Graphic 7">
              <a:extLst>
                <a:ext uri="{FF2B5EF4-FFF2-40B4-BE49-F238E27FC236}">
                  <a16:creationId xmlns:a16="http://schemas.microsoft.com/office/drawing/2014/main" id="{05ADBEE0-D462-4343-9048-23D9CB97020D}"/>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0" name="Content Placeholder 5">
            <a:extLst>
              <a:ext uri="{FF2B5EF4-FFF2-40B4-BE49-F238E27FC236}">
                <a16:creationId xmlns:a16="http://schemas.microsoft.com/office/drawing/2014/main" id="{F61D0CB8-3C16-4130-8A15-F6AD3FE210CD}"/>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Short forms</a:t>
            </a:r>
          </a:p>
          <a:p>
            <a:pPr eaLnBrk="1" hangingPunct="1"/>
            <a:r>
              <a:rPr lang="en-US" altLang="en-US" sz="1400" spc="-20" dirty="0"/>
              <a:t>To save space when using a service multiple times in a diagram, you may use the short service forms instead of the full name. For example, Amazon EC2, instead of Amazon Elastic Compute Cloud.</a:t>
            </a:r>
          </a:p>
        </p:txBody>
      </p:sp>
      <p:sp>
        <p:nvSpPr>
          <p:cNvPr id="4" name="Rectangle 3">
            <a:extLst>
              <a:ext uri="{FF2B5EF4-FFF2-40B4-BE49-F238E27FC236}">
                <a16:creationId xmlns:a16="http://schemas.microsoft.com/office/drawing/2014/main" id="{D11E0C5E-6B6A-61A2-0D26-40CB487548D9}"/>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2" name="Rectangle 11">
            <a:extLst>
              <a:ext uri="{FF2B5EF4-FFF2-40B4-BE49-F238E27FC236}">
                <a16:creationId xmlns:a16="http://schemas.microsoft.com/office/drawing/2014/main" id="{C23C83E4-0E1C-AC23-EE0D-1D0BDAC13BC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6CCC625-244E-739F-CC35-197910B146BB}"/>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9768D82-AD63-3505-7B82-E29DDF2FA825}"/>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after the second word in the service name if necessary.</a:t>
            </a:r>
          </a:p>
        </p:txBody>
      </p:sp>
      <p:sp>
        <p:nvSpPr>
          <p:cNvPr id="5" name="Rectangle 4">
            <a:extLst>
              <a:ext uri="{FF2B5EF4-FFF2-40B4-BE49-F238E27FC236}">
                <a16:creationId xmlns:a16="http://schemas.microsoft.com/office/drawing/2014/main" id="{C257C809-0ACC-99D8-2653-4B6AF582E489}"/>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AA8DEAEF-1B7B-89D0-D2DB-FED04C26F8E0}"/>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F341766A-0385-5CF9-7A1A-441C0198C29B}"/>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3AAC52E6-EAE4-47A4-C176-69910E7A7764}"/>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Break a line in the middle of a word.</a:t>
            </a:r>
          </a:p>
        </p:txBody>
      </p:sp>
    </p:spTree>
    <p:extLst>
      <p:ext uri="{BB962C8B-B14F-4D97-AF65-F5344CB8AC3E}">
        <p14:creationId xmlns:p14="http://schemas.microsoft.com/office/powerpoint/2010/main" val="35110679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18</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9"/>
            <a:ext cx="11115125" cy="1184800"/>
          </a:xfrm>
        </p:spPr>
        <p:txBody>
          <a:bodyPr/>
          <a:lstStyle/>
          <a:p>
            <a:pPr eaLnBrk="1" hangingPunct="1"/>
            <a:r>
              <a:rPr lang="en-US" altLang="en-US" sz="1800" spc="-10" dirty="0"/>
              <a:t>Use numbered callouts to draw attention to steps in a process within a diagram (as shown on slide 21). Callouts are black with bold white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62" name="Content Placeholder 5">
            <a:extLst>
              <a:ext uri="{FF2B5EF4-FFF2-40B4-BE49-F238E27FC236}">
                <a16:creationId xmlns:a16="http://schemas.microsoft.com/office/drawing/2014/main" id="{281D180D-A3C3-48F4-885E-1E6FBD70334D}"/>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t>Large callouts</a:t>
            </a:r>
          </a:p>
          <a:p>
            <a:pPr eaLnBrk="1" hangingPunct="1"/>
            <a:r>
              <a:rPr lang="en-US" altLang="en-US" sz="1400" dirty="0"/>
              <a:t>For a simple diagram, you can use large callouts.</a:t>
            </a:r>
            <a:endParaRPr lang="en-US" altLang="en-US" sz="1400" strike="sngStrike" dirty="0"/>
          </a:p>
        </p:txBody>
      </p:sp>
      <p:sp>
        <p:nvSpPr>
          <p:cNvPr id="64" name="Oval 63">
            <a:extLst>
              <a:ext uri="{FF2B5EF4-FFF2-40B4-BE49-F238E27FC236}">
                <a16:creationId xmlns:a16="http://schemas.microsoft.com/office/drawing/2014/main" id="{D4591B01-6B62-4AAB-B925-A3B01695EFB5}"/>
              </a:ext>
            </a:extLst>
          </p:cNvPr>
          <p:cNvSpPr>
            <a:spLocks noChangeAspect="1"/>
          </p:cNvSpPr>
          <p:nvPr/>
        </p:nvSpPr>
        <p:spPr bwMode="auto">
          <a:xfrm>
            <a:off x="341053"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65" name="Oval 64">
            <a:extLst>
              <a:ext uri="{FF2B5EF4-FFF2-40B4-BE49-F238E27FC236}">
                <a16:creationId xmlns:a16="http://schemas.microsoft.com/office/drawing/2014/main" id="{8421710F-B606-4077-96A5-E0394BB6AD00}"/>
              </a:ext>
            </a:extLst>
          </p:cNvPr>
          <p:cNvSpPr>
            <a:spLocks noChangeAspect="1"/>
          </p:cNvSpPr>
          <p:nvPr/>
        </p:nvSpPr>
        <p:spPr bwMode="auto">
          <a:xfrm>
            <a:off x="835575"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sp>
        <p:nvSpPr>
          <p:cNvPr id="66" name="Oval 65">
            <a:extLst>
              <a:ext uri="{FF2B5EF4-FFF2-40B4-BE49-F238E27FC236}">
                <a16:creationId xmlns:a16="http://schemas.microsoft.com/office/drawing/2014/main" id="{EE281244-2B75-482A-9755-0026CE07611E}"/>
              </a:ext>
            </a:extLst>
          </p:cNvPr>
          <p:cNvSpPr>
            <a:spLocks noChangeAspect="1"/>
          </p:cNvSpPr>
          <p:nvPr/>
        </p:nvSpPr>
        <p:spPr bwMode="auto">
          <a:xfrm>
            <a:off x="1330097"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67" name="Oval 66">
            <a:extLst>
              <a:ext uri="{FF2B5EF4-FFF2-40B4-BE49-F238E27FC236}">
                <a16:creationId xmlns:a16="http://schemas.microsoft.com/office/drawing/2014/main" id="{797AC9D6-57F0-4EFD-AFEE-3893F0324FF5}"/>
              </a:ext>
            </a:extLst>
          </p:cNvPr>
          <p:cNvSpPr>
            <a:spLocks noChangeAspect="1"/>
          </p:cNvSpPr>
          <p:nvPr/>
        </p:nvSpPr>
        <p:spPr bwMode="auto">
          <a:xfrm>
            <a:off x="1824619"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4</a:t>
            </a:r>
          </a:p>
        </p:txBody>
      </p:sp>
      <p:sp>
        <p:nvSpPr>
          <p:cNvPr id="68" name="Oval 67">
            <a:extLst>
              <a:ext uri="{FF2B5EF4-FFF2-40B4-BE49-F238E27FC236}">
                <a16:creationId xmlns:a16="http://schemas.microsoft.com/office/drawing/2014/main" id="{F1B7A301-6AE3-4D3D-83E1-2A63BEE53DA3}"/>
              </a:ext>
            </a:extLst>
          </p:cNvPr>
          <p:cNvSpPr>
            <a:spLocks noChangeAspect="1"/>
          </p:cNvSpPr>
          <p:nvPr/>
        </p:nvSpPr>
        <p:spPr bwMode="auto">
          <a:xfrm>
            <a:off x="231914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5</a:t>
            </a:r>
          </a:p>
        </p:txBody>
      </p:sp>
      <p:sp>
        <p:nvSpPr>
          <p:cNvPr id="69" name="Oval 68">
            <a:extLst>
              <a:ext uri="{FF2B5EF4-FFF2-40B4-BE49-F238E27FC236}">
                <a16:creationId xmlns:a16="http://schemas.microsoft.com/office/drawing/2014/main" id="{CD3E68A1-AC71-4B94-A490-71076DB08EE9}"/>
              </a:ext>
            </a:extLst>
          </p:cNvPr>
          <p:cNvSpPr>
            <a:spLocks noChangeAspect="1"/>
          </p:cNvSpPr>
          <p:nvPr/>
        </p:nvSpPr>
        <p:spPr bwMode="auto">
          <a:xfrm>
            <a:off x="281239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6</a:t>
            </a:r>
          </a:p>
        </p:txBody>
      </p:sp>
      <p:sp>
        <p:nvSpPr>
          <p:cNvPr id="70" name="Oval 69">
            <a:extLst>
              <a:ext uri="{FF2B5EF4-FFF2-40B4-BE49-F238E27FC236}">
                <a16:creationId xmlns:a16="http://schemas.microsoft.com/office/drawing/2014/main" id="{0774795C-B659-4E4C-B3B3-7557D5485912}"/>
              </a:ext>
            </a:extLst>
          </p:cNvPr>
          <p:cNvSpPr>
            <a:spLocks noChangeAspect="1"/>
          </p:cNvSpPr>
          <p:nvPr/>
        </p:nvSpPr>
        <p:spPr bwMode="auto">
          <a:xfrm>
            <a:off x="330565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7</a:t>
            </a:r>
          </a:p>
        </p:txBody>
      </p:sp>
      <p:sp>
        <p:nvSpPr>
          <p:cNvPr id="71" name="Oval 70">
            <a:extLst>
              <a:ext uri="{FF2B5EF4-FFF2-40B4-BE49-F238E27FC236}">
                <a16:creationId xmlns:a16="http://schemas.microsoft.com/office/drawing/2014/main" id="{207EF34F-CBB1-4BCD-917D-EC5F1D88A57C}"/>
              </a:ext>
            </a:extLst>
          </p:cNvPr>
          <p:cNvSpPr>
            <a:spLocks noChangeAspect="1"/>
          </p:cNvSpPr>
          <p:nvPr/>
        </p:nvSpPr>
        <p:spPr bwMode="auto">
          <a:xfrm>
            <a:off x="3798906"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8</a:t>
            </a:r>
          </a:p>
        </p:txBody>
      </p:sp>
      <p:sp>
        <p:nvSpPr>
          <p:cNvPr id="72" name="Oval 71">
            <a:extLst>
              <a:ext uri="{FF2B5EF4-FFF2-40B4-BE49-F238E27FC236}">
                <a16:creationId xmlns:a16="http://schemas.microsoft.com/office/drawing/2014/main" id="{363CE3D7-1678-46D4-B1AF-5A55CCA527C8}"/>
              </a:ext>
            </a:extLst>
          </p:cNvPr>
          <p:cNvSpPr>
            <a:spLocks noChangeAspect="1"/>
          </p:cNvSpPr>
          <p:nvPr/>
        </p:nvSpPr>
        <p:spPr bwMode="auto">
          <a:xfrm>
            <a:off x="429216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9</a:t>
            </a:r>
          </a:p>
        </p:txBody>
      </p:sp>
      <p:sp>
        <p:nvSpPr>
          <p:cNvPr id="73" name="Oval 72">
            <a:extLst>
              <a:ext uri="{FF2B5EF4-FFF2-40B4-BE49-F238E27FC236}">
                <a16:creationId xmlns:a16="http://schemas.microsoft.com/office/drawing/2014/main" id="{0EF3DE85-5A11-4B0F-A46A-A5FD98F2B08C}"/>
              </a:ext>
            </a:extLst>
          </p:cNvPr>
          <p:cNvSpPr>
            <a:spLocks noChangeAspect="1"/>
          </p:cNvSpPr>
          <p:nvPr/>
        </p:nvSpPr>
        <p:spPr bwMode="auto">
          <a:xfrm>
            <a:off x="4781981" y="3264408"/>
            <a:ext cx="329184" cy="329184"/>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10</a:t>
            </a:r>
          </a:p>
        </p:txBody>
      </p:sp>
      <p:sp>
        <p:nvSpPr>
          <p:cNvPr id="85" name="Content Placeholder 5">
            <a:extLst>
              <a:ext uri="{FF2B5EF4-FFF2-40B4-BE49-F238E27FC236}">
                <a16:creationId xmlns:a16="http://schemas.microsoft.com/office/drawing/2014/main" id="{B3A3D668-B66D-476F-B1A4-5021932519D6}"/>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t>Small callouts</a:t>
            </a:r>
          </a:p>
          <a:p>
            <a:pPr eaLnBrk="1" hangingPunct="1"/>
            <a:r>
              <a:rPr lang="en-US" altLang="en-US" sz="1400" dirty="0"/>
              <a:t>For a complicated diagram, you can use small callouts.</a:t>
            </a:r>
            <a:endParaRPr lang="en-US" altLang="en-US" sz="1400" strike="sngStrike" dirty="0"/>
          </a:p>
        </p:txBody>
      </p:sp>
      <p:sp>
        <p:nvSpPr>
          <p:cNvPr id="87" name="Oval 86">
            <a:extLst>
              <a:ext uri="{FF2B5EF4-FFF2-40B4-BE49-F238E27FC236}">
                <a16:creationId xmlns:a16="http://schemas.microsoft.com/office/drawing/2014/main" id="{CD96C4A8-31D8-4FC3-8EF2-276606D2356B}"/>
              </a:ext>
            </a:extLst>
          </p:cNvPr>
          <p:cNvSpPr>
            <a:spLocks noChangeAspect="1"/>
          </p:cNvSpPr>
          <p:nvPr/>
        </p:nvSpPr>
        <p:spPr bwMode="auto">
          <a:xfrm>
            <a:off x="341053"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a:t>
            </a:r>
          </a:p>
        </p:txBody>
      </p:sp>
      <p:sp>
        <p:nvSpPr>
          <p:cNvPr id="88" name="Oval 87">
            <a:extLst>
              <a:ext uri="{FF2B5EF4-FFF2-40B4-BE49-F238E27FC236}">
                <a16:creationId xmlns:a16="http://schemas.microsoft.com/office/drawing/2014/main" id="{AE09A0DD-168F-47D9-8454-75372E3787D3}"/>
              </a:ext>
            </a:extLst>
          </p:cNvPr>
          <p:cNvSpPr>
            <a:spLocks noChangeAspect="1"/>
          </p:cNvSpPr>
          <p:nvPr/>
        </p:nvSpPr>
        <p:spPr bwMode="auto">
          <a:xfrm>
            <a:off x="835575"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2</a:t>
            </a:r>
          </a:p>
        </p:txBody>
      </p:sp>
      <p:sp>
        <p:nvSpPr>
          <p:cNvPr id="89" name="Oval 88">
            <a:extLst>
              <a:ext uri="{FF2B5EF4-FFF2-40B4-BE49-F238E27FC236}">
                <a16:creationId xmlns:a16="http://schemas.microsoft.com/office/drawing/2014/main" id="{54801CFE-B276-4F99-8501-1E8CCB727406}"/>
              </a:ext>
            </a:extLst>
          </p:cNvPr>
          <p:cNvSpPr>
            <a:spLocks noChangeAspect="1"/>
          </p:cNvSpPr>
          <p:nvPr/>
        </p:nvSpPr>
        <p:spPr bwMode="auto">
          <a:xfrm>
            <a:off x="1330097"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3</a:t>
            </a:r>
          </a:p>
        </p:txBody>
      </p:sp>
      <p:sp>
        <p:nvSpPr>
          <p:cNvPr id="90" name="Oval 89">
            <a:extLst>
              <a:ext uri="{FF2B5EF4-FFF2-40B4-BE49-F238E27FC236}">
                <a16:creationId xmlns:a16="http://schemas.microsoft.com/office/drawing/2014/main" id="{0FDDA8B3-BF31-4210-A13B-352104019F4C}"/>
              </a:ext>
            </a:extLst>
          </p:cNvPr>
          <p:cNvSpPr>
            <a:spLocks noChangeAspect="1"/>
          </p:cNvSpPr>
          <p:nvPr/>
        </p:nvSpPr>
        <p:spPr bwMode="auto">
          <a:xfrm>
            <a:off x="1824619"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4</a:t>
            </a:r>
          </a:p>
        </p:txBody>
      </p:sp>
      <p:sp>
        <p:nvSpPr>
          <p:cNvPr id="91" name="Oval 90">
            <a:extLst>
              <a:ext uri="{FF2B5EF4-FFF2-40B4-BE49-F238E27FC236}">
                <a16:creationId xmlns:a16="http://schemas.microsoft.com/office/drawing/2014/main" id="{23A58B13-5598-440B-BAA3-F333BC56B20A}"/>
              </a:ext>
            </a:extLst>
          </p:cNvPr>
          <p:cNvSpPr>
            <a:spLocks noChangeAspect="1"/>
          </p:cNvSpPr>
          <p:nvPr/>
        </p:nvSpPr>
        <p:spPr bwMode="auto">
          <a:xfrm>
            <a:off x="231914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5</a:t>
            </a:r>
          </a:p>
        </p:txBody>
      </p:sp>
      <p:sp>
        <p:nvSpPr>
          <p:cNvPr id="92" name="Oval 91">
            <a:extLst>
              <a:ext uri="{FF2B5EF4-FFF2-40B4-BE49-F238E27FC236}">
                <a16:creationId xmlns:a16="http://schemas.microsoft.com/office/drawing/2014/main" id="{59A3869F-AD7F-43D4-AB97-395DCED89D1C}"/>
              </a:ext>
            </a:extLst>
          </p:cNvPr>
          <p:cNvSpPr>
            <a:spLocks noChangeAspect="1"/>
          </p:cNvSpPr>
          <p:nvPr/>
        </p:nvSpPr>
        <p:spPr bwMode="auto">
          <a:xfrm>
            <a:off x="281239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6</a:t>
            </a:r>
          </a:p>
        </p:txBody>
      </p:sp>
      <p:sp>
        <p:nvSpPr>
          <p:cNvPr id="93" name="Oval 92">
            <a:extLst>
              <a:ext uri="{FF2B5EF4-FFF2-40B4-BE49-F238E27FC236}">
                <a16:creationId xmlns:a16="http://schemas.microsoft.com/office/drawing/2014/main" id="{0435F725-CC88-4D9E-AC49-5D90EC7DBD6B}"/>
              </a:ext>
            </a:extLst>
          </p:cNvPr>
          <p:cNvSpPr>
            <a:spLocks noChangeAspect="1"/>
          </p:cNvSpPr>
          <p:nvPr/>
        </p:nvSpPr>
        <p:spPr bwMode="auto">
          <a:xfrm>
            <a:off x="330565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7</a:t>
            </a:r>
          </a:p>
        </p:txBody>
      </p:sp>
      <p:sp>
        <p:nvSpPr>
          <p:cNvPr id="94" name="Oval 93">
            <a:extLst>
              <a:ext uri="{FF2B5EF4-FFF2-40B4-BE49-F238E27FC236}">
                <a16:creationId xmlns:a16="http://schemas.microsoft.com/office/drawing/2014/main" id="{46BAB2EA-465D-4824-96D4-7070FBDFC8A5}"/>
              </a:ext>
            </a:extLst>
          </p:cNvPr>
          <p:cNvSpPr>
            <a:spLocks noChangeAspect="1"/>
          </p:cNvSpPr>
          <p:nvPr/>
        </p:nvSpPr>
        <p:spPr bwMode="auto">
          <a:xfrm>
            <a:off x="3798906"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8</a:t>
            </a:r>
          </a:p>
        </p:txBody>
      </p:sp>
      <p:sp>
        <p:nvSpPr>
          <p:cNvPr id="95" name="Oval 94">
            <a:extLst>
              <a:ext uri="{FF2B5EF4-FFF2-40B4-BE49-F238E27FC236}">
                <a16:creationId xmlns:a16="http://schemas.microsoft.com/office/drawing/2014/main" id="{B8D82EC8-A8D5-4CC6-9648-D189AD061FA7}"/>
              </a:ext>
            </a:extLst>
          </p:cNvPr>
          <p:cNvSpPr>
            <a:spLocks noChangeAspect="1"/>
          </p:cNvSpPr>
          <p:nvPr/>
        </p:nvSpPr>
        <p:spPr bwMode="auto">
          <a:xfrm>
            <a:off x="429216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9</a:t>
            </a:r>
          </a:p>
        </p:txBody>
      </p:sp>
      <p:sp>
        <p:nvSpPr>
          <p:cNvPr id="96" name="Oval 95">
            <a:extLst>
              <a:ext uri="{FF2B5EF4-FFF2-40B4-BE49-F238E27FC236}">
                <a16:creationId xmlns:a16="http://schemas.microsoft.com/office/drawing/2014/main" id="{941C9B1F-9B06-4178-B8B8-7BCA15A56898}"/>
              </a:ext>
            </a:extLst>
          </p:cNvPr>
          <p:cNvSpPr>
            <a:spLocks noChangeAspect="1"/>
          </p:cNvSpPr>
          <p:nvPr/>
        </p:nvSpPr>
        <p:spPr bwMode="auto">
          <a:xfrm>
            <a:off x="4781981" y="5183937"/>
            <a:ext cx="274320" cy="274320"/>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bg1"/>
                </a:solidFill>
                <a:latin typeface="Arial" panose="020B0604020202020204" pitchFamily="34" charset="0"/>
                <a:cs typeface="Arial" panose="020B0604020202020204" pitchFamily="34" charset="0"/>
              </a:rPr>
              <a:t>10</a:t>
            </a:r>
          </a:p>
        </p:txBody>
      </p:sp>
      <p:sp>
        <p:nvSpPr>
          <p:cNvPr id="4" name="Rectangle 3">
            <a:extLst>
              <a:ext uri="{FF2B5EF4-FFF2-40B4-BE49-F238E27FC236}">
                <a16:creationId xmlns:a16="http://schemas.microsoft.com/office/drawing/2014/main" id="{A82C0CC4-EF1E-A92A-5452-F44E7280E39E}"/>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4AFA7AE0-A496-DE17-7FEF-89B9749C0D6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6" name="TextBox 26">
            <a:extLst>
              <a:ext uri="{FF2B5EF4-FFF2-40B4-BE49-F238E27FC236}">
                <a16:creationId xmlns:a16="http://schemas.microsoft.com/office/drawing/2014/main" id="{807BB30B-5147-1EB9-CB27-A803ED934BD4}"/>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0" name="TextBox 30">
            <a:extLst>
              <a:ext uri="{FF2B5EF4-FFF2-40B4-BE49-F238E27FC236}">
                <a16:creationId xmlns:a16="http://schemas.microsoft.com/office/drawing/2014/main" id="{6D643D97-1CD8-957F-8708-48D2699C95E9}"/>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callouts at their predefined size, color </a:t>
            </a:r>
            <a:br>
              <a:rPr lang="en-US" altLang="en-US" sz="1200" dirty="0">
                <a:solidFill>
                  <a:schemeClr val="tx2"/>
                </a:solidFill>
                <a:latin typeface="Arial" panose="020B0604020202020204" pitchFamily="34" charset="0"/>
                <a:cs typeface="Arial" panose="020B0604020202020204" pitchFamily="34" charset="0"/>
              </a:rPr>
            </a:br>
            <a:r>
              <a:rPr lang="en-US" altLang="en-US" sz="1200" dirty="0">
                <a:solidFill>
                  <a:schemeClr val="tx2"/>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tx2"/>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Be as consistent as possible in placement of the callouts.</a:t>
            </a:r>
          </a:p>
        </p:txBody>
      </p:sp>
      <p:sp>
        <p:nvSpPr>
          <p:cNvPr id="5" name="Rectangle 4">
            <a:extLst>
              <a:ext uri="{FF2B5EF4-FFF2-40B4-BE49-F238E27FC236}">
                <a16:creationId xmlns:a16="http://schemas.microsoft.com/office/drawing/2014/main" id="{0925463A-5BEB-8010-27C1-71234E70F532}"/>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rgbClr val="FAFAFA"/>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9" name="Rectangle 8">
            <a:extLst>
              <a:ext uri="{FF2B5EF4-FFF2-40B4-BE49-F238E27FC236}">
                <a16:creationId xmlns:a16="http://schemas.microsoft.com/office/drawing/2014/main" id="{8652F9C9-ED90-92A0-5EED-76CFD0A9FD95}"/>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7">
            <a:extLst>
              <a:ext uri="{FF2B5EF4-FFF2-40B4-BE49-F238E27FC236}">
                <a16:creationId xmlns:a16="http://schemas.microsoft.com/office/drawing/2014/main" id="{DCA53CE7-9470-5005-A0A9-F58023715F75}"/>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1" name="TextBox 31">
            <a:extLst>
              <a:ext uri="{FF2B5EF4-FFF2-40B4-BE49-F238E27FC236}">
                <a16:creationId xmlns:a16="http://schemas.microsoft.com/office/drawing/2014/main" id="{A0BD546E-ED78-D6A2-92FD-0719694859DF}"/>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tx2"/>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38979006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F8C149CE-751E-2321-6940-468E6E4D539F}"/>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49F00F-5C1C-6775-D76F-43AB0C30007E}"/>
              </a:ext>
            </a:extLst>
          </p:cNvPr>
          <p:cNvSpPr>
            <a:spLocks noGrp="1"/>
          </p:cNvSpPr>
          <p:nvPr>
            <p:ph type="sldNum" sz="quarter" idx="4"/>
          </p:nvPr>
        </p:nvSpPr>
        <p:spPr/>
        <p:txBody>
          <a:bodyPr/>
          <a:lstStyle/>
          <a:p>
            <a:fld id="{EB4B8DE2-A4E8-46E4-8BBF-D75455EFF32C}" type="slidenum">
              <a:rPr lang="en-US" smtClean="0"/>
              <a:pPr/>
              <a:t>19</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296357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77C47BA-2436-4517-BC9D-249DABD26029}"/>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AED696C-A8B9-F8C1-A95F-2657115ABDDB}"/>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C4424176-D61D-4247-94CC-33611A47B477}"/>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23-2026.01.30</a:t>
            </a:r>
            <a:r>
              <a:rPr lang="en-US" altLang="en-US" dirty="0"/>
              <a:t>: What’s New?	1/1</a:t>
            </a:r>
          </a:p>
        </p:txBody>
      </p:sp>
      <p:sp>
        <p:nvSpPr>
          <p:cNvPr id="2" name="Text Placeholder 1">
            <a:extLst>
              <a:ext uri="{FF2B5EF4-FFF2-40B4-BE49-F238E27FC236}">
                <a16:creationId xmlns:a16="http://schemas.microsoft.com/office/drawing/2014/main" id="{2DC7F392-1435-8A27-F898-63134A139C51}"/>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9E1FDE0D-5F02-8157-24BF-C5E0AEF97CEC}"/>
              </a:ext>
            </a:extLst>
          </p:cNvPr>
          <p:cNvSpPr>
            <a:spLocks noGrp="1"/>
          </p:cNvSpPr>
          <p:nvPr>
            <p:ph type="body" sz="quarter" idx="14"/>
          </p:nvPr>
        </p:nvSpPr>
        <p:spPr/>
        <p:txBody>
          <a:bodyPr/>
          <a:lstStyle/>
          <a:p>
            <a:pPr>
              <a:spcBef>
                <a:spcPts val="2400"/>
              </a:spcBef>
            </a:pPr>
            <a:r>
              <a:rPr lang="en-US" sz="1200" b="1" dirty="0"/>
              <a:t>Artificial Intelligence</a:t>
            </a:r>
            <a:endParaRPr lang="en-US" sz="1200" i="1" dirty="0"/>
          </a:p>
          <a:p>
            <a:r>
              <a:rPr lang="en-US" sz="1200" dirty="0"/>
              <a:t>Amazon Bedrock </a:t>
            </a:r>
            <a:r>
              <a:rPr lang="en-US" sz="1200" dirty="0" err="1"/>
              <a:t>AgentCore</a:t>
            </a:r>
            <a:r>
              <a:rPr lang="en-US" sz="1200" dirty="0"/>
              <a:t> (slide 51)</a:t>
            </a:r>
          </a:p>
          <a:p>
            <a:pPr>
              <a:spcBef>
                <a:spcPts val="2400"/>
              </a:spcBef>
            </a:pPr>
            <a:r>
              <a:rPr lang="en-US" sz="1200" b="1" dirty="0"/>
              <a:t>Business Applications</a:t>
            </a:r>
            <a:endParaRPr lang="en-US" sz="1200" i="1" dirty="0"/>
          </a:p>
          <a:p>
            <a:r>
              <a:rPr lang="en-US" sz="1200" dirty="0"/>
              <a:t>Amazon Quick Suite (slide 58)</a:t>
            </a:r>
          </a:p>
          <a:p>
            <a:pPr>
              <a:spcBef>
                <a:spcPts val="2400"/>
              </a:spcBef>
            </a:pPr>
            <a:r>
              <a:rPr lang="en-US" sz="1200" b="1" dirty="0"/>
              <a:t>Management Tools</a:t>
            </a:r>
            <a:endParaRPr lang="en-US" sz="1200" i="1" dirty="0"/>
          </a:p>
          <a:p>
            <a:r>
              <a:rPr lang="en-US" sz="1200" dirty="0"/>
              <a:t>AWS Partner Central (slide 105)</a:t>
            </a:r>
          </a:p>
          <a:p>
            <a:r>
              <a:rPr lang="en-US" sz="1200" dirty="0"/>
              <a:t>AWS DevOps Agent (slide 111)</a:t>
            </a:r>
          </a:p>
          <a:p>
            <a:endParaRPr lang="en-US" sz="1200" dirty="0"/>
          </a:p>
        </p:txBody>
      </p:sp>
      <p:sp>
        <p:nvSpPr>
          <p:cNvPr id="19" name="Text Placeholder 2">
            <a:extLst>
              <a:ext uri="{FF2B5EF4-FFF2-40B4-BE49-F238E27FC236}">
                <a16:creationId xmlns:a16="http://schemas.microsoft.com/office/drawing/2014/main" id="{EFFAFE01-6A23-9E1D-A974-A1832F9B70B4}"/>
              </a:ext>
            </a:extLst>
          </p:cNvPr>
          <p:cNvSpPr txBox="1">
            <a:spLocks/>
          </p:cNvSpPr>
          <p:nvPr/>
        </p:nvSpPr>
        <p:spPr bwMode="auto">
          <a:xfrm>
            <a:off x="4173220" y="2273300"/>
            <a:ext cx="3602038"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00000"/>
              </a:lnSpc>
              <a:spcBef>
                <a:spcPts val="1000"/>
              </a:spcBef>
              <a:spcAft>
                <a:spcPct val="0"/>
              </a:spcAft>
              <a:buFont typeface="Arial" panose="020B0604020202020204" pitchFamily="34" charset="0"/>
              <a:defRPr sz="11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400"/>
              </a:spcBef>
            </a:pPr>
            <a:r>
              <a:rPr lang="en-US" sz="1200" b="1" dirty="0" err="1"/>
              <a:t>Multicloud</a:t>
            </a:r>
            <a:r>
              <a:rPr lang="en-US" sz="1200" b="1" dirty="0"/>
              <a:t> &amp; Hybrid / Category Icon (slide 123)</a:t>
            </a:r>
          </a:p>
          <a:p>
            <a:pPr>
              <a:spcBef>
                <a:spcPts val="2400"/>
              </a:spcBef>
            </a:pPr>
            <a:r>
              <a:rPr lang="en-US" sz="1200" b="1" dirty="0"/>
              <a:t>Networking &amp; Content Delivery</a:t>
            </a:r>
            <a:endParaRPr lang="en-US" sz="1200" i="1" dirty="0"/>
          </a:p>
          <a:p>
            <a:r>
              <a:rPr lang="en-US" sz="1200" dirty="0"/>
              <a:t>AWS RTB Fabric (slide 130)</a:t>
            </a:r>
          </a:p>
          <a:p>
            <a:pPr>
              <a:spcBef>
                <a:spcPts val="2400"/>
              </a:spcBef>
            </a:pPr>
            <a:r>
              <a:rPr lang="en-US" sz="1200" b="1" dirty="0"/>
              <a:t>Security &amp; Identity</a:t>
            </a:r>
          </a:p>
          <a:p>
            <a:r>
              <a:rPr lang="en-US" sz="1200" dirty="0"/>
              <a:t>AWS Security Agent (slide 144)</a:t>
            </a:r>
          </a:p>
          <a:p>
            <a:endParaRPr lang="en-US" sz="1200" i="1" dirty="0"/>
          </a:p>
        </p:txBody>
      </p:sp>
    </p:spTree>
    <p:extLst>
      <p:ext uri="{BB962C8B-B14F-4D97-AF65-F5344CB8AC3E}">
        <p14:creationId xmlns:p14="http://schemas.microsoft.com/office/powerpoint/2010/main" val="3516071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20</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56324" name="Graphic 6" descr="General resource icon.">
            <a:extLst>
              <a:ext uri="{FF2B5EF4-FFF2-40B4-BE49-F238E27FC236}">
                <a16:creationId xmlns:a16="http://schemas.microsoft.com/office/drawing/2014/main" id="{DCF3B395-01E6-8F40-907D-A09C2177A2B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3" name="label6">
            <a:extLst>
              <a:ext uri="{FF2B5EF4-FFF2-40B4-BE49-F238E27FC236}">
                <a16:creationId xmlns:a16="http://schemas.microsoft.com/office/drawing/2014/main" id="{5091CE68-9670-9F4F-ABD5-8F5A67D0BF55}"/>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users</a:t>
            </a:r>
          </a:p>
        </p:txBody>
      </p:sp>
      <p:sp>
        <p:nvSpPr>
          <p:cNvPr id="56342" name="label">
            <a:extLst>
              <a:ext uri="{FF2B5EF4-FFF2-40B4-BE49-F238E27FC236}">
                <a16:creationId xmlns:a16="http://schemas.microsoft.com/office/drawing/2014/main" id="{BD5D86F3-252D-514B-AB3E-41713C37917E}"/>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push</a:t>
            </a:r>
          </a:p>
        </p:txBody>
      </p:sp>
      <p:cxnSp>
        <p:nvCxnSpPr>
          <p:cNvPr id="20" name="Straight Arrow Connector 19" descr="Arrow pointing from Git users to Third party Git repository.">
            <a:extLst>
              <a:ext uri="{FF2B5EF4-FFF2-40B4-BE49-F238E27FC236}">
                <a16:creationId xmlns:a16="http://schemas.microsoft.com/office/drawing/2014/main" id="{66B5E69D-668D-9043-A6EA-856719E87533}"/>
              </a:ext>
            </a:extLst>
          </p:cNvPr>
          <p:cNvCxnSpPr>
            <a:cxnSpLocks/>
          </p:cNvCxnSpPr>
          <p:nvPr/>
        </p:nvCxnSpPr>
        <p:spPr>
          <a:xfrm>
            <a:off x="1646238" y="3365500"/>
            <a:ext cx="1046162"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56332" name="TextBox 14">
            <a:extLst>
              <a:ext uri="{FF2B5EF4-FFF2-40B4-BE49-F238E27FC236}">
                <a16:creationId xmlns:a16="http://schemas.microsoft.com/office/drawing/2014/main" id="{B727CC6D-3969-C94F-BDB8-F0F33BDB1A00}"/>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latin typeface="Arial" panose="020B0604020202020204" pitchFamily="34" charset="0"/>
                <a:cs typeface="Arial" panose="020B0604020202020204" pitchFamily="34" charset="0"/>
              </a:rPr>
              <a:t>Third-party Git repository</a:t>
            </a:r>
          </a:p>
        </p:txBody>
      </p:sp>
      <p:sp>
        <p:nvSpPr>
          <p:cNvPr id="56343" name="label1">
            <a:extLst>
              <a:ext uri="{FF2B5EF4-FFF2-40B4-BE49-F238E27FC236}">
                <a16:creationId xmlns:a16="http://schemas.microsoft.com/office/drawing/2014/main" id="{A2B23DC4-A49E-0E45-83B3-9C67F890A2F3}"/>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latin typeface="Arial" panose="020B0604020202020204" pitchFamily="34" charset="0"/>
                <a:cs typeface="Arial" panose="020B0604020202020204" pitchFamily="34" charset="0"/>
              </a:rPr>
              <a:t>Git webhook</a:t>
            </a:r>
          </a:p>
        </p:txBody>
      </p:sp>
      <p:cxnSp>
        <p:nvCxnSpPr>
          <p:cNvPr id="21" name="Straight Arrow Connector 20" descr="Arrow pointing from Third party Git repository to the AWS lambda service. ">
            <a:extLst>
              <a:ext uri="{FF2B5EF4-FFF2-40B4-BE49-F238E27FC236}">
                <a16:creationId xmlns:a16="http://schemas.microsoft.com/office/drawing/2014/main" id="{B6544B60-73D5-4547-9B1D-22ED46CDBF62}"/>
              </a:ext>
            </a:extLst>
          </p:cNvPr>
          <p:cNvCxnSpPr>
            <a:cxnSpLocks/>
          </p:cNvCxnSpPr>
          <p:nvPr/>
        </p:nvCxnSpPr>
        <p:spPr>
          <a:xfrm>
            <a:off x="3884613" y="3365500"/>
            <a:ext cx="235228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9" name="AWS Cloud container" descr="AWS cloud container encapsulating an architecture.">
            <a:extLst>
              <a:ext uri="{FF2B5EF4-FFF2-40B4-BE49-F238E27FC236}">
                <a16:creationId xmlns:a16="http://schemas.microsoft.com/office/drawing/2014/main" id="{A1728DBD-6FBA-4D4D-97F0-C3FAA973F0C7}"/>
              </a:ext>
            </a:extLst>
          </p:cNvPr>
          <p:cNvGrpSpPr/>
          <p:nvPr/>
        </p:nvGrpSpPr>
        <p:grpSpPr>
          <a:xfrm>
            <a:off x="5391151" y="1530350"/>
            <a:ext cx="5500686" cy="3870325"/>
            <a:chOff x="5391151" y="1530350"/>
            <a:chExt cx="5500686" cy="3870325"/>
          </a:xfrm>
        </p:grpSpPr>
        <p:sp>
          <p:nvSpPr>
            <p:cNvPr id="5" name="Rectangle 4">
              <a:extLst>
                <a:ext uri="{FF2B5EF4-FFF2-40B4-BE49-F238E27FC236}">
                  <a16:creationId xmlns:a16="http://schemas.microsoft.com/office/drawing/2014/main" id="{E6FF8AEA-758D-A341-A931-520D2F6E5DA7}"/>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29" name="Graphic 28">
              <a:extLst>
                <a:ext uri="{FF2B5EF4-FFF2-40B4-BE49-F238E27FC236}">
                  <a16:creationId xmlns:a16="http://schemas.microsoft.com/office/drawing/2014/main" id="{C82136FF-1B96-E442-BED3-EF2632D5F67C}"/>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1151" y="1530350"/>
              <a:ext cx="381000" cy="381000"/>
            </a:xfrm>
            <a:prstGeom prst="rect">
              <a:avLst/>
            </a:prstGeom>
          </p:spPr>
        </p:pic>
      </p:grpSp>
      <p:pic>
        <p:nvPicPr>
          <p:cNvPr id="4" name="lambda" descr="Lambda service icon.">
            <a:extLst>
              <a:ext uri="{FF2B5EF4-FFF2-40B4-BE49-F238E27FC236}">
                <a16:creationId xmlns:a16="http://schemas.microsoft.com/office/drawing/2014/main" id="{74D09EAA-6FCC-469B-B194-46D4F1C1004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1" name="label5">
            <a:extLst>
              <a:ext uri="{FF2B5EF4-FFF2-40B4-BE49-F238E27FC236}">
                <a16:creationId xmlns:a16="http://schemas.microsoft.com/office/drawing/2014/main" id="{69486184-C021-3D48-9C93-FC5F6295193F}"/>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Lambda</a:t>
            </a:r>
          </a:p>
        </p:txBody>
      </p:sp>
      <p:grpSp>
        <p:nvGrpSpPr>
          <p:cNvPr id="56339" name="fork" descr="The lambda service points to three resources represented by resource icons and their labels. ">
            <a:extLst>
              <a:ext uri="{FF2B5EF4-FFF2-40B4-BE49-F238E27FC236}">
                <a16:creationId xmlns:a16="http://schemas.microsoft.com/office/drawing/2014/main" id="{258F88CA-35BA-234E-9EA7-3DDDA97E0D40}"/>
              </a:ext>
            </a:extLst>
          </p:cNvPr>
          <p:cNvGrpSpPr>
            <a:grpSpLocks/>
          </p:cNvGrpSpPr>
          <p:nvPr/>
        </p:nvGrpSpPr>
        <p:grpSpPr bwMode="auto">
          <a:xfrm rot="10800000">
            <a:off x="7532822" y="2173288"/>
            <a:ext cx="1218032" cy="2449512"/>
            <a:chOff x="8228637" y="4518536"/>
            <a:chExt cx="2433816" cy="399415"/>
          </a:xfrm>
        </p:grpSpPr>
        <p:sp>
          <p:nvSpPr>
            <p:cNvPr id="23" name="Freeform 22">
              <a:extLst>
                <a:ext uri="{FF2B5EF4-FFF2-40B4-BE49-F238E27FC236}">
                  <a16:creationId xmlns:a16="http://schemas.microsoft.com/office/drawing/2014/main" id="{AD22BB04-901A-2D4A-B03F-9F11C60CB8FC}"/>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cxnSp>
          <p:nvCxnSpPr>
            <p:cNvPr id="24" name="Straight Arrow Connector 23">
              <a:extLst>
                <a:ext uri="{FF2B5EF4-FFF2-40B4-BE49-F238E27FC236}">
                  <a16:creationId xmlns:a16="http://schemas.microsoft.com/office/drawing/2014/main" id="{49D0C90F-347C-2E4E-8ED4-1BA0B72CF4B3}"/>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11" name="Graphic 31" descr="Bucket with objects resource icon for the S3 service.">
            <a:extLst>
              <a:ext uri="{FF2B5EF4-FFF2-40B4-BE49-F238E27FC236}">
                <a16:creationId xmlns:a16="http://schemas.microsoft.com/office/drawing/2014/main" id="{10C1523F-B550-3855-368B-95C9BC0D9F2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4" name="label4">
            <a:extLst>
              <a:ext uri="{FF2B5EF4-FFF2-40B4-BE49-F238E27FC236}">
                <a16:creationId xmlns:a16="http://schemas.microsoft.com/office/drawing/2014/main" id="{8A87017A-C809-C740-8289-197716ABFDE5}"/>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a:t>
            </a:r>
          </a:p>
          <a:p>
            <a:pPr algn="ctr" eaLnBrk="1" hangingPunct="1"/>
            <a:r>
              <a:rPr lang="en-US" altLang="en-US" sz="1200" dirty="0">
                <a:latin typeface="Arial" panose="020B0604020202020204" pitchFamily="34" charset="0"/>
                <a:cs typeface="Arial" panose="020B0604020202020204" pitchFamily="34" charset="0"/>
              </a:rPr>
              <a:t>SSH key bucket</a:t>
            </a:r>
          </a:p>
        </p:txBody>
      </p:sp>
      <p:pic>
        <p:nvPicPr>
          <p:cNvPr id="10" name="Graphic 33" descr="Add-on resource icon for the AWS (IAM) service. ">
            <a:extLst>
              <a:ext uri="{FF2B5EF4-FFF2-40B4-BE49-F238E27FC236}">
                <a16:creationId xmlns:a16="http://schemas.microsoft.com/office/drawing/2014/main" id="{43EE6E56-3526-F770-2902-B15B36AF891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5" name="label3">
            <a:extLst>
              <a:ext uri="{FF2B5EF4-FFF2-40B4-BE49-F238E27FC236}">
                <a16:creationId xmlns:a16="http://schemas.microsoft.com/office/drawing/2014/main" id="{E54631C9-84A3-6B4A-B3AB-2634E48FE8AC}"/>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KMS key</a:t>
            </a:r>
          </a:p>
        </p:txBody>
      </p:sp>
      <p:pic>
        <p:nvPicPr>
          <p:cNvPr id="12" name="Graphic 31" descr="Bucket with objects resource icon for the S3 service.">
            <a:extLst>
              <a:ext uri="{FF2B5EF4-FFF2-40B4-BE49-F238E27FC236}">
                <a16:creationId xmlns:a16="http://schemas.microsoft.com/office/drawing/2014/main" id="{A052A725-0529-6F6E-041C-F13BAB0D141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36" name="label2">
            <a:extLst>
              <a:ext uri="{FF2B5EF4-FFF2-40B4-BE49-F238E27FC236}">
                <a16:creationId xmlns:a16="http://schemas.microsoft.com/office/drawing/2014/main" id="{6320CF38-8FD2-9F48-9654-0C1AE7083075}"/>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Amazon S3 output bucket</a:t>
            </a:r>
          </a:p>
        </p:txBody>
      </p:sp>
      <p:sp>
        <p:nvSpPr>
          <p:cNvPr id="25" name="Freeform 24" descr="The lambda service also points back to the Third party Git repository.">
            <a:extLst>
              <a:ext uri="{FF2B5EF4-FFF2-40B4-BE49-F238E27FC236}">
                <a16:creationId xmlns:a16="http://schemas.microsoft.com/office/drawing/2014/main" id="{87B7FC17-926D-5A49-B238-606FCC6A6656}"/>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chemeClr val="tx1"/>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08217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21</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latin typeface="Arial" panose="020B0604020202020204" pitchFamily="34" charset="0"/>
                <a:cs typeface="Arial" panose="020B0604020202020204" pitchFamily="34" charset="0"/>
              </a:rPr>
              <a:t>Chef client processes run list.</a:t>
            </a:r>
          </a:p>
        </p:txBody>
      </p:sp>
      <p:grpSp>
        <p:nvGrpSpPr>
          <p:cNvPr id="2" name="AWSCloudGroup" descr="AWS Cloud group.">
            <a:extLst>
              <a:ext uri="{FF2B5EF4-FFF2-40B4-BE49-F238E27FC236}">
                <a16:creationId xmlns:a16="http://schemas.microsoft.com/office/drawing/2014/main" id="{508572A0-51E0-4A68-9902-9401F9A1CEDA}"/>
              </a:ext>
            </a:extLst>
          </p:cNvPr>
          <p:cNvGrpSpPr/>
          <p:nvPr/>
        </p:nvGrpSpPr>
        <p:grpSpPr>
          <a:xfrm>
            <a:off x="4135438" y="1254098"/>
            <a:ext cx="7815262" cy="4592638"/>
            <a:chOff x="4135438" y="1254098"/>
            <a:chExt cx="7815262" cy="4592638"/>
          </a:xfrm>
        </p:grpSpPr>
        <p:sp>
          <p:nvSpPr>
            <p:cNvPr id="41" name="Rectangle 40" descr="Group border and label">
              <a:extLst>
                <a:ext uri="{FF2B5EF4-FFF2-40B4-BE49-F238E27FC236}">
                  <a16:creationId xmlns:a16="http://schemas.microsoft.com/office/drawing/2014/main" id="{5870E4A1-374D-9F33-1BF6-41E9A78F6269}"/>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7" name="Graphic 56" descr="AWS logo in group.">
              <a:extLst>
                <a:ext uri="{FF2B5EF4-FFF2-40B4-BE49-F238E27FC236}">
                  <a16:creationId xmlns:a16="http://schemas.microsoft.com/office/drawing/2014/main" id="{F0D31E0D-B3A7-7584-1BF5-B421F0023FE0}"/>
                </a:ext>
                <a:ext uri="{C183D7F6-B498-43B3-948B-1728B52AA6E4}">
                  <adec:decorative xmlns:adec="http://schemas.microsoft.com/office/drawing/2017/decorative" val="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135438" y="1254098"/>
              <a:ext cx="381000" cy="381000"/>
            </a:xfrm>
            <a:prstGeom prst="rect">
              <a:avLst/>
            </a:prstGeom>
          </p:spPr>
        </p:pic>
      </p:grpSp>
      <p:grpSp>
        <p:nvGrpSpPr>
          <p:cNvPr id="7" name="AZGroup" descr="Group for availability zone, inside the AWS Cloud grouping.">
            <a:extLst>
              <a:ext uri="{FF2B5EF4-FFF2-40B4-BE49-F238E27FC236}">
                <a16:creationId xmlns:a16="http://schemas.microsoft.com/office/drawing/2014/main" id="{7D4D949A-BB03-47AC-AEC1-0DAAC9907095}"/>
              </a:ext>
            </a:extLst>
          </p:cNvPr>
          <p:cNvGrpSpPr/>
          <p:nvPr/>
        </p:nvGrpSpPr>
        <p:grpSpPr>
          <a:xfrm>
            <a:off x="4729149" y="1576361"/>
            <a:ext cx="6629400" cy="4079875"/>
            <a:chOff x="4729149" y="1576361"/>
            <a:chExt cx="6629400" cy="4079875"/>
          </a:xfrm>
        </p:grpSpPr>
        <p:sp>
          <p:nvSpPr>
            <p:cNvPr id="42" name="Rectangle 41" descr="AZ group border">
              <a:extLst>
                <a:ext uri="{FF2B5EF4-FFF2-40B4-BE49-F238E27FC236}">
                  <a16:creationId xmlns:a16="http://schemas.microsoft.com/office/drawing/2014/main" id="{8E9BD63A-B05C-ACA0-2A4A-B8BE02419F18}"/>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accent3"/>
                </a:solidFill>
              </a:endParaRPr>
            </a:p>
          </p:txBody>
        </p:sp>
        <p:sp>
          <p:nvSpPr>
            <p:cNvPr id="56" name="Rectangle 37">
              <a:extLst>
                <a:ext uri="{FF2B5EF4-FFF2-40B4-BE49-F238E27FC236}">
                  <a16:creationId xmlns:a16="http://schemas.microsoft.com/office/drawing/2014/main" id="{B5DC004C-3362-2CD0-F049-39BD751D483C}"/>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Availability Zone</a:t>
              </a:r>
            </a:p>
          </p:txBody>
        </p:sp>
      </p:grpSp>
      <p:sp>
        <p:nvSpPr>
          <p:cNvPr id="43" name="CIDRcode1">
            <a:extLst>
              <a:ext uri="{FF2B5EF4-FFF2-40B4-BE49-F238E27FC236}">
                <a16:creationId xmlns:a16="http://schemas.microsoft.com/office/drawing/2014/main" id="{44D11A11-F181-E88A-5CA0-34240F7403F6}"/>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10.0.0.0/16</a:t>
            </a:r>
          </a:p>
        </p:txBody>
      </p:sp>
      <p:grpSp>
        <p:nvGrpSpPr>
          <p:cNvPr id="5" name="VPCGroup" descr="Virtual private cloud (VPC) group inside the AWS Cloud grouping.">
            <a:extLst>
              <a:ext uri="{FF2B5EF4-FFF2-40B4-BE49-F238E27FC236}">
                <a16:creationId xmlns:a16="http://schemas.microsoft.com/office/drawing/2014/main" id="{C8F70324-EA8D-4D3F-8C8A-BA234031D1C8}"/>
              </a:ext>
            </a:extLst>
          </p:cNvPr>
          <p:cNvGrpSpPr/>
          <p:nvPr/>
        </p:nvGrpSpPr>
        <p:grpSpPr>
          <a:xfrm>
            <a:off x="4356100" y="2084361"/>
            <a:ext cx="7366000" cy="3386137"/>
            <a:chOff x="4356100" y="2084361"/>
            <a:chExt cx="7366000" cy="3386137"/>
          </a:xfrm>
        </p:grpSpPr>
        <p:sp>
          <p:nvSpPr>
            <p:cNvPr id="40" name="Rectangle 39" descr="VPC group border">
              <a:extLst>
                <a:ext uri="{FF2B5EF4-FFF2-40B4-BE49-F238E27FC236}">
                  <a16:creationId xmlns:a16="http://schemas.microsoft.com/office/drawing/2014/main" id="{C22DF48E-F2FA-02F4-986C-73DA8BF32762}"/>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58" name="Graphic 57" descr="VPC group icon.">
              <a:extLst>
                <a:ext uri="{FF2B5EF4-FFF2-40B4-BE49-F238E27FC236}">
                  <a16:creationId xmlns:a16="http://schemas.microsoft.com/office/drawing/2014/main" id="{52BD2F1A-DBDF-DA1E-1946-5E63BAC1B28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356100" y="2084361"/>
              <a:ext cx="381000" cy="381000"/>
            </a:xfrm>
            <a:prstGeom prst="rect">
              <a:avLst/>
            </a:prstGeom>
          </p:spPr>
        </p:pic>
      </p:grpSp>
      <p:sp>
        <p:nvSpPr>
          <p:cNvPr id="60" name="background">
            <a:extLst>
              <a:ext uri="{FF2B5EF4-FFF2-40B4-BE49-F238E27FC236}">
                <a16:creationId xmlns:a16="http://schemas.microsoft.com/office/drawing/2014/main" id="{C5CBFBAF-913C-0729-4522-48E44F732BE3}"/>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descr="Internet gateway service icon on VPC container.">
            <a:extLst>
              <a:ext uri="{FF2B5EF4-FFF2-40B4-BE49-F238E27FC236}">
                <a16:creationId xmlns:a16="http://schemas.microsoft.com/office/drawing/2014/main" id="{AD7BFD2A-CBB7-40D8-B792-FE5C61F3A546}"/>
              </a:ext>
            </a:extLst>
          </p:cNvPr>
          <p:cNvGrpSpPr/>
          <p:nvPr/>
        </p:nvGrpSpPr>
        <p:grpSpPr>
          <a:xfrm>
            <a:off x="7328508" y="1855841"/>
            <a:ext cx="1403350" cy="734199"/>
            <a:chOff x="7328508" y="1855841"/>
            <a:chExt cx="1403350" cy="734199"/>
          </a:xfrm>
        </p:grpSpPr>
        <p:pic>
          <p:nvPicPr>
            <p:cNvPr id="85" name="Graphic 10" descr="Internet gateway resource icon for the Amazon VPC service.">
              <a:extLst>
                <a:ext uri="{FF2B5EF4-FFF2-40B4-BE49-F238E27FC236}">
                  <a16:creationId xmlns:a16="http://schemas.microsoft.com/office/drawing/2014/main" id="{46E33599-DA23-0935-A6F0-66AC6D5E6C5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2">
              <a:extLst>
                <a:ext uri="{FF2B5EF4-FFF2-40B4-BE49-F238E27FC236}">
                  <a16:creationId xmlns:a16="http://schemas.microsoft.com/office/drawing/2014/main" id="{7C03B3A0-3B1A-48A7-FC46-1CC201F5C550}"/>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8" name="PSgroup" descr="Public subnet group inside VPC cloud group and in the AZ group.">
            <a:extLst>
              <a:ext uri="{FF2B5EF4-FFF2-40B4-BE49-F238E27FC236}">
                <a16:creationId xmlns:a16="http://schemas.microsoft.com/office/drawing/2014/main" id="{BB383A63-9BC2-4B35-9FCE-034A3D553297}"/>
              </a:ext>
            </a:extLst>
          </p:cNvPr>
          <p:cNvGrpSpPr/>
          <p:nvPr/>
        </p:nvGrpSpPr>
        <p:grpSpPr>
          <a:xfrm>
            <a:off x="4794250" y="2652686"/>
            <a:ext cx="6488651" cy="2284412"/>
            <a:chOff x="4794250" y="2652686"/>
            <a:chExt cx="6488651" cy="2284412"/>
          </a:xfrm>
        </p:grpSpPr>
        <p:sp>
          <p:nvSpPr>
            <p:cNvPr id="44" name="Rectangle 43" descr="Public subnet group border.">
              <a:extLst>
                <a:ext uri="{FF2B5EF4-FFF2-40B4-BE49-F238E27FC236}">
                  <a16:creationId xmlns:a16="http://schemas.microsoft.com/office/drawing/2014/main" id="{471EDCF2-A5FD-3D8A-3700-0B1827B188C2}"/>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59" name="Graphic 58" descr="Public subnet group icon.">
              <a:extLst>
                <a:ext uri="{FF2B5EF4-FFF2-40B4-BE49-F238E27FC236}">
                  <a16:creationId xmlns:a16="http://schemas.microsoft.com/office/drawing/2014/main" id="{F6FFA00A-ED68-B038-5E75-3684784F604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4794250" y="2652686"/>
              <a:ext cx="381000" cy="381000"/>
            </a:xfrm>
            <a:prstGeom prst="rect">
              <a:avLst/>
            </a:prstGeom>
          </p:spPr>
        </p:pic>
      </p:grpSp>
      <p:sp>
        <p:nvSpPr>
          <p:cNvPr id="45" name="CIDRcode2">
            <a:extLst>
              <a:ext uri="{FF2B5EF4-FFF2-40B4-BE49-F238E27FC236}">
                <a16:creationId xmlns:a16="http://schemas.microsoft.com/office/drawing/2014/main" id="{D4A01436-BCE9-95B5-FB55-0AD2C7431189}"/>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10.0.0.0/19</a:t>
            </a:r>
          </a:p>
        </p:txBody>
      </p:sp>
      <p:grpSp>
        <p:nvGrpSpPr>
          <p:cNvPr id="47" name="Group 46" descr="Chef Automate represented by a AWS service resource and label.">
            <a:extLst>
              <a:ext uri="{FF2B5EF4-FFF2-40B4-BE49-F238E27FC236}">
                <a16:creationId xmlns:a16="http://schemas.microsoft.com/office/drawing/2014/main" id="{D28D8AD3-C3DB-4623-9A66-E29471843A55}"/>
              </a:ext>
            </a:extLst>
          </p:cNvPr>
          <p:cNvGrpSpPr/>
          <p:nvPr/>
        </p:nvGrpSpPr>
        <p:grpSpPr>
          <a:xfrm>
            <a:off x="7463854" y="2768172"/>
            <a:ext cx="1115568" cy="731918"/>
            <a:chOff x="2319110" y="2880737"/>
            <a:chExt cx="1115568" cy="731918"/>
          </a:xfrm>
        </p:grpSpPr>
        <p:pic>
          <p:nvPicPr>
            <p:cNvPr id="48" name="Graphic 60" descr="Instance resource icon for the Amazon EC2 service.">
              <a:extLst>
                <a:ext uri="{FF2B5EF4-FFF2-40B4-BE49-F238E27FC236}">
                  <a16:creationId xmlns:a16="http://schemas.microsoft.com/office/drawing/2014/main" id="{27D2908B-3140-40C7-BD3C-B5E08712F96A}"/>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E8997B87-6648-4DCE-A094-E98D46D910E0}"/>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46" name="Oval 1">
            <a:extLst>
              <a:ext uri="{FF2B5EF4-FFF2-40B4-BE49-F238E27FC236}">
                <a16:creationId xmlns:a16="http://schemas.microsoft.com/office/drawing/2014/main" id="{DDDFFF9A-DA51-4334-A2F1-E33D54CA1328}"/>
              </a:ext>
            </a:extLst>
          </p:cNvPr>
          <p:cNvSpPr/>
          <p:nvPr/>
        </p:nvSpPr>
        <p:spPr bwMode="auto">
          <a:xfrm>
            <a:off x="5748243"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1</a:t>
            </a:r>
          </a:p>
        </p:txBody>
      </p:sp>
      <p:sp>
        <p:nvSpPr>
          <p:cNvPr id="39" name="arrow1" descr="arrow pointing from Chef Automate&#10; to Check Workstation (local Chef repo).">
            <a:extLst>
              <a:ext uri="{FF2B5EF4-FFF2-40B4-BE49-F238E27FC236}">
                <a16:creationId xmlns:a16="http://schemas.microsoft.com/office/drawing/2014/main" id="{67FD83B1-90AC-47C9-874A-B390E380F47D}"/>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73" name="Group 72" descr="Chef workstation (local Chef repo) represented by a AWS service resource and label.">
            <a:extLst>
              <a:ext uri="{FF2B5EF4-FFF2-40B4-BE49-F238E27FC236}">
                <a16:creationId xmlns:a16="http://schemas.microsoft.com/office/drawing/2014/main" id="{680B9C6A-7B95-432B-F264-0F48225DAEB7}"/>
              </a:ext>
            </a:extLst>
          </p:cNvPr>
          <p:cNvGrpSpPr/>
          <p:nvPr/>
        </p:nvGrpSpPr>
        <p:grpSpPr>
          <a:xfrm>
            <a:off x="5599722" y="3776329"/>
            <a:ext cx="1230246" cy="916584"/>
            <a:chOff x="2258378" y="2880737"/>
            <a:chExt cx="1230246" cy="916584"/>
          </a:xfrm>
        </p:grpSpPr>
        <p:pic>
          <p:nvPicPr>
            <p:cNvPr id="74" name="Graphic 60" descr="Instance resource icon for the Amazon EC2 service.">
              <a:extLst>
                <a:ext uri="{FF2B5EF4-FFF2-40B4-BE49-F238E27FC236}">
                  <a16:creationId xmlns:a16="http://schemas.microsoft.com/office/drawing/2014/main" id="{68901E35-42E6-731A-341E-876955943F8A}"/>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 name="TextBox 16">
              <a:extLst>
                <a:ext uri="{FF2B5EF4-FFF2-40B4-BE49-F238E27FC236}">
                  <a16:creationId xmlns:a16="http://schemas.microsoft.com/office/drawing/2014/main" id="{C9DA24AD-BAAD-D9C8-49E4-E70449F45D73}"/>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63" name="Oval 2">
            <a:extLst>
              <a:ext uri="{FF2B5EF4-FFF2-40B4-BE49-F238E27FC236}">
                <a16:creationId xmlns:a16="http://schemas.microsoft.com/office/drawing/2014/main" id="{7467C3A0-565D-BB07-2DAB-46FEB70DCB95}"/>
              </a:ext>
            </a:extLst>
          </p:cNvPr>
          <p:cNvSpPr/>
          <p:nvPr/>
        </p:nvSpPr>
        <p:spPr bwMode="auto">
          <a:xfrm>
            <a:off x="7857235" y="4119803"/>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2</a:t>
            </a:r>
          </a:p>
        </p:txBody>
      </p:sp>
      <p:cxnSp>
        <p:nvCxnSpPr>
          <p:cNvPr id="53" name="Straight Arrow Connector 52" descr="Arrow pointing from Chef workstation&#10;(local Chef repo) to Chef node.">
            <a:extLst>
              <a:ext uri="{FF2B5EF4-FFF2-40B4-BE49-F238E27FC236}">
                <a16:creationId xmlns:a16="http://schemas.microsoft.com/office/drawing/2014/main" id="{C2326579-F3E5-BC75-72FD-D697328201D6}"/>
              </a:ext>
            </a:extLst>
          </p:cNvPr>
          <p:cNvCxnSpPr>
            <a:cxnSpLocks/>
          </p:cNvCxnSpPr>
          <p:nvPr/>
        </p:nvCxnSpPr>
        <p:spPr>
          <a:xfrm>
            <a:off x="6615113" y="4003648"/>
            <a:ext cx="2740025"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76" name="Group 75" descr="Chef node represented by a AWS service resource and label.">
            <a:extLst>
              <a:ext uri="{FF2B5EF4-FFF2-40B4-BE49-F238E27FC236}">
                <a16:creationId xmlns:a16="http://schemas.microsoft.com/office/drawing/2014/main" id="{62B530C9-85A4-D35B-D269-458AB7FD7248}"/>
              </a:ext>
            </a:extLst>
          </p:cNvPr>
          <p:cNvGrpSpPr/>
          <p:nvPr/>
        </p:nvGrpSpPr>
        <p:grpSpPr>
          <a:xfrm>
            <a:off x="9152954" y="3776329"/>
            <a:ext cx="1115568" cy="731918"/>
            <a:chOff x="2319110" y="2880737"/>
            <a:chExt cx="1115568" cy="731918"/>
          </a:xfrm>
        </p:grpSpPr>
        <p:pic>
          <p:nvPicPr>
            <p:cNvPr id="77" name="Graphic 60" descr="Instance resource icon for the Amazon EC2 service.">
              <a:extLst>
                <a:ext uri="{FF2B5EF4-FFF2-40B4-BE49-F238E27FC236}">
                  <a16:creationId xmlns:a16="http://schemas.microsoft.com/office/drawing/2014/main" id="{AD4528B1-875E-0A9C-016F-E2408D7AE74B}"/>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 name="TextBox 16">
              <a:extLst>
                <a:ext uri="{FF2B5EF4-FFF2-40B4-BE49-F238E27FC236}">
                  <a16:creationId xmlns:a16="http://schemas.microsoft.com/office/drawing/2014/main" id="{50273030-EDD2-9D71-2E22-C2B0F4A58BF3}"/>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64" name="Oval 3">
            <a:extLst>
              <a:ext uri="{FF2B5EF4-FFF2-40B4-BE49-F238E27FC236}">
                <a16:creationId xmlns:a16="http://schemas.microsoft.com/office/drawing/2014/main" id="{17786E9A-AC03-E72C-A673-76F21ACBE03C}"/>
              </a:ext>
            </a:extLst>
          </p:cNvPr>
          <p:cNvSpPr/>
          <p:nvPr/>
        </p:nvSpPr>
        <p:spPr bwMode="auto">
          <a:xfrm>
            <a:off x="9846779" y="3192436"/>
            <a:ext cx="329184" cy="333375"/>
          </a:xfrm>
          <a:prstGeom prst="ellipse">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bg1"/>
                </a:solidFill>
                <a:latin typeface="Arial" panose="020B0604020202020204" pitchFamily="34" charset="0"/>
                <a:cs typeface="Arial" panose="020B0604020202020204" pitchFamily="34" charset="0"/>
              </a:rPr>
              <a:t>3</a:t>
            </a:r>
          </a:p>
        </p:txBody>
      </p:sp>
      <p:sp>
        <p:nvSpPr>
          <p:cNvPr id="54" name="Freeform 53" descr="Arrow pointing from Chef node to Chef Automate&gt;">
            <a:extLst>
              <a:ext uri="{FF2B5EF4-FFF2-40B4-BE49-F238E27FC236}">
                <a16:creationId xmlns:a16="http://schemas.microsoft.com/office/drawing/2014/main" id="{AE991DD8-26F7-4E1F-D35E-3BAE2AC8A261}"/>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Tree>
    <p:extLst>
      <p:ext uri="{BB962C8B-B14F-4D97-AF65-F5344CB8AC3E}">
        <p14:creationId xmlns:p14="http://schemas.microsoft.com/office/powerpoint/2010/main" val="37444959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6752D573-ABD8-F2EF-909E-619D88A2DB5C}"/>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4834A7E-CD32-15BC-A360-8F884864316A}"/>
              </a:ext>
            </a:extLst>
          </p:cNvPr>
          <p:cNvSpPr>
            <a:spLocks noGrp="1"/>
          </p:cNvSpPr>
          <p:nvPr>
            <p:ph type="sldNum" sz="quarter" idx="4"/>
          </p:nvPr>
        </p:nvSpPr>
        <p:spPr/>
        <p:txBody>
          <a:bodyPr/>
          <a:lstStyle/>
          <a:p>
            <a:fld id="{EB4B8DE2-A4E8-46E4-8BBF-D75455EFF32C}" type="slidenum">
              <a:rPr lang="en-US" smtClean="0"/>
              <a:pPr/>
              <a:t>22</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a:xfrm>
            <a:off x="336720" y="3914095"/>
            <a:ext cx="7816680" cy="480131"/>
          </a:xfrm>
        </p:spPr>
        <p:txBody>
          <a:bodyPr/>
          <a:lstStyle/>
          <a:p>
            <a:r>
              <a:rPr lang="en-US" dirty="0"/>
              <a:t>Resources to use when building your diagram</a:t>
            </a:r>
          </a:p>
        </p:txBody>
      </p:sp>
    </p:spTree>
    <p:extLst>
      <p:ext uri="{BB962C8B-B14F-4D97-AF65-F5344CB8AC3E}">
        <p14:creationId xmlns:p14="http://schemas.microsoft.com/office/powerpoint/2010/main" val="289094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8B83B2D5-C822-ED10-D7A0-0C2B49CCCD4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E938D2D-7877-C47C-87E0-E474BEA4EA39}"/>
              </a:ext>
            </a:extLst>
          </p:cNvPr>
          <p:cNvSpPr>
            <a:spLocks noGrp="1"/>
          </p:cNvSpPr>
          <p:nvPr>
            <p:ph type="sldNum" sz="quarter" idx="22"/>
          </p:nvPr>
        </p:nvSpPr>
        <p:spPr/>
        <p:txBody>
          <a:bodyPr/>
          <a:lstStyle/>
          <a:p>
            <a:fld id="{EB4B8DE2-A4E8-46E4-8BBF-D75455EFF32C}" type="slidenum">
              <a:rPr lang="en-US" smtClean="0"/>
              <a:pPr/>
              <a:t>23</a:t>
            </a:fld>
            <a:endParaRPr lang="en-US" dirty="0"/>
          </a:p>
        </p:txBody>
      </p:sp>
      <p:sp>
        <p:nvSpPr>
          <p:cNvPr id="59393" name="Title 1">
            <a:extLst>
              <a:ext uri="{FF2B5EF4-FFF2-40B4-BE49-F238E27FC236}">
                <a16:creationId xmlns:a16="http://schemas.microsoft.com/office/drawing/2014/main" id="{52048912-09F2-7945-AFB0-5105BC4A960B}"/>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ADCEA65A-6FAD-1A48-BB48-29AC11521079}"/>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A485F408-B09C-394E-B924-1F5DBD4485B7}"/>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4" action="ppaction://hlinksldjump"/>
              </a:rPr>
              <a:t>Analytics</a:t>
            </a:r>
            <a:endParaRPr lang="en-US" altLang="en-US" dirty="0"/>
          </a:p>
          <a:p>
            <a:r>
              <a:rPr lang="en-US" altLang="en-US" dirty="0">
                <a:hlinkClick r:id="rId5" action="ppaction://hlinksldjump"/>
              </a:rPr>
              <a:t>Application Integration</a:t>
            </a:r>
            <a:endParaRPr lang="en-US" altLang="en-US" dirty="0"/>
          </a:p>
          <a:p>
            <a:r>
              <a:rPr lang="en-US" altLang="en-US" dirty="0">
                <a:hlinkClick r:id="rId6" action="ppaction://hlinksldjump"/>
              </a:rPr>
              <a:t>Artificial Intelligence</a:t>
            </a:r>
            <a:endParaRPr lang="en-US" altLang="en-US" dirty="0"/>
          </a:p>
          <a:p>
            <a:r>
              <a:rPr lang="en-US" altLang="en-US" dirty="0">
                <a:hlinkClick r:id="rId7" action="ppaction://hlinksldjump"/>
              </a:rPr>
              <a:t>Blockchain</a:t>
            </a:r>
            <a:endParaRPr lang="en-US" altLang="en-US" dirty="0">
              <a:hlinkClick r:id="rId8" action="ppaction://hlinksldjump"/>
            </a:endParaRPr>
          </a:p>
          <a:p>
            <a:r>
              <a:rPr lang="en-US" altLang="en-US" dirty="0">
                <a:hlinkClick r:id="rId8" action="ppaction://hlinksldjump"/>
              </a:rPr>
              <a:t>Business Applications</a:t>
            </a:r>
            <a:endParaRPr lang="en-US" altLang="en-US" dirty="0"/>
          </a:p>
          <a:p>
            <a:r>
              <a:rPr lang="en-US" altLang="en-US" dirty="0">
                <a:hlinkClick r:id="rId9" action="ppaction://hlinksldjump"/>
              </a:rPr>
              <a:t>Cloud Financial Management</a:t>
            </a:r>
            <a:endParaRPr lang="en-US" altLang="en-US" dirty="0"/>
          </a:p>
          <a:p>
            <a:r>
              <a:rPr lang="en-US" altLang="en-US" dirty="0">
                <a:hlinkClick r:id="rId10" action="ppaction://hlinksldjump"/>
              </a:rPr>
              <a:t>Compute</a:t>
            </a:r>
            <a:endParaRPr lang="en-US" altLang="en-US" dirty="0"/>
          </a:p>
          <a:p>
            <a:r>
              <a:rPr lang="en-US" altLang="en-US" dirty="0">
                <a:hlinkClick r:id="rId11" action="ppaction://hlinksldjump"/>
              </a:rPr>
              <a:t>Containers</a:t>
            </a:r>
            <a:endParaRPr lang="en-US" altLang="en-US" dirty="0"/>
          </a:p>
        </p:txBody>
      </p:sp>
      <p:sp>
        <p:nvSpPr>
          <p:cNvPr id="59396" name="Content Placeholder 4">
            <a:extLst>
              <a:ext uri="{FF2B5EF4-FFF2-40B4-BE49-F238E27FC236}">
                <a16:creationId xmlns:a16="http://schemas.microsoft.com/office/drawing/2014/main" id="{44B72D52-BBB2-804F-A08B-245C1D72113E}"/>
              </a:ext>
            </a:extLst>
          </p:cNvPr>
          <p:cNvSpPr>
            <a:spLocks noGrp="1" noChangeArrowheads="1"/>
          </p:cNvSpPr>
          <p:nvPr>
            <p:ph type="body" sz="quarter" idx="19"/>
          </p:nvPr>
        </p:nvSpPr>
        <p:spPr/>
        <p:txBody>
          <a:bodyPr/>
          <a:lstStyle/>
          <a:p>
            <a:r>
              <a:rPr lang="en-US" altLang="en-US" dirty="0">
                <a:hlinkClick r:id="rId12" action="ppaction://hlinksldjump"/>
              </a:rPr>
              <a:t>Customer Enablement</a:t>
            </a:r>
            <a:endParaRPr lang="en-US" altLang="en-US" dirty="0"/>
          </a:p>
          <a:p>
            <a:r>
              <a:rPr lang="en-US" altLang="en-US" dirty="0">
                <a:hlinkClick r:id="rId13" action="ppaction://hlinksldjump"/>
              </a:rPr>
              <a:t>Customer Experience</a:t>
            </a:r>
            <a:endParaRPr lang="en-US" altLang="en-US" dirty="0"/>
          </a:p>
          <a:p>
            <a:r>
              <a:rPr lang="en-US" altLang="en-US" dirty="0">
                <a:hlinkClick r:id="rId14" action="ppaction://hlinksldjump"/>
              </a:rPr>
              <a:t>Databases</a:t>
            </a:r>
            <a:endParaRPr lang="en-US" altLang="en-US" dirty="0"/>
          </a:p>
          <a:p>
            <a:r>
              <a:rPr lang="en-US" altLang="en-US" dirty="0">
                <a:hlinkClick r:id="rId15" action="ppaction://hlinksldjump"/>
              </a:rPr>
              <a:t>Developer Tools</a:t>
            </a:r>
            <a:endParaRPr lang="en-US" altLang="en-US" dirty="0"/>
          </a:p>
          <a:p>
            <a:r>
              <a:rPr lang="en-US" altLang="en-US" dirty="0">
                <a:hlinkClick r:id="rId16" action="ppaction://hlinksldjump"/>
              </a:rPr>
              <a:t>End User Computing</a:t>
            </a:r>
            <a:endParaRPr lang="en-US" altLang="en-US" dirty="0"/>
          </a:p>
          <a:p>
            <a:r>
              <a:rPr lang="en-US" altLang="en-US" dirty="0">
                <a:hlinkClick r:id="rId17" action="ppaction://hlinksldjump"/>
              </a:rPr>
              <a:t>Front-End Web &amp; Mobile</a:t>
            </a:r>
            <a:endParaRPr lang="en-US" altLang="en-US" dirty="0"/>
          </a:p>
          <a:p>
            <a:r>
              <a:rPr lang="en-US" altLang="en-US" dirty="0">
                <a:hlinkClick r:id="rId18" action="ppaction://hlinksldjump"/>
              </a:rPr>
              <a:t>Games</a:t>
            </a:r>
            <a:endParaRPr lang="en-US" altLang="en-US" dirty="0"/>
          </a:p>
          <a:p>
            <a:r>
              <a:rPr lang="en-US" altLang="en-US" dirty="0">
                <a:hlinkClick r:id="rId19" action="ppaction://hlinksldjump"/>
              </a:rPr>
              <a:t>Internet of Things</a:t>
            </a:r>
            <a:endParaRPr lang="en-US" altLang="en-US" dirty="0"/>
          </a:p>
          <a:p>
            <a:r>
              <a:rPr lang="en-US" altLang="en-US" dirty="0">
                <a:hlinkClick r:id="rId20" action="ppaction://hlinksldjump"/>
              </a:rPr>
              <a:t>Management Tools</a:t>
            </a:r>
            <a:endParaRPr lang="en-US" altLang="en-US" dirty="0"/>
          </a:p>
        </p:txBody>
      </p:sp>
      <p:sp>
        <p:nvSpPr>
          <p:cNvPr id="59397" name="Content Placeholder 5">
            <a:extLst>
              <a:ext uri="{FF2B5EF4-FFF2-40B4-BE49-F238E27FC236}">
                <a16:creationId xmlns:a16="http://schemas.microsoft.com/office/drawing/2014/main" id="{26BFC576-E04A-744D-A222-9DC03B854666}"/>
              </a:ext>
            </a:extLst>
          </p:cNvPr>
          <p:cNvSpPr>
            <a:spLocks noGrp="1" noChangeArrowheads="1"/>
          </p:cNvSpPr>
          <p:nvPr>
            <p:ph type="body" sz="quarter" idx="20"/>
          </p:nvPr>
        </p:nvSpPr>
        <p:spPr/>
        <p:txBody>
          <a:bodyPr/>
          <a:lstStyle/>
          <a:p>
            <a:r>
              <a:rPr lang="en-US" altLang="en-US" dirty="0">
                <a:hlinkClick r:id="rId21" action="ppaction://hlinksldjump"/>
              </a:rPr>
              <a:t>Media Services</a:t>
            </a:r>
            <a:endParaRPr lang="en-US" altLang="en-US" dirty="0">
              <a:hlinkClick r:id="rId22" action="ppaction://hlinksldjump"/>
            </a:endParaRPr>
          </a:p>
          <a:p>
            <a:r>
              <a:rPr lang="en-US" altLang="en-US" dirty="0">
                <a:hlinkClick r:id="rId23" action="ppaction://hlinksldjump"/>
              </a:rPr>
              <a:t>Migration &amp; Modernization</a:t>
            </a:r>
            <a:endParaRPr lang="en-US" altLang="en-US" dirty="0"/>
          </a:p>
          <a:p>
            <a:r>
              <a:rPr lang="en-US" altLang="en-US" dirty="0">
                <a:hlinkClick r:id="rId24" action="ppaction://hlinksldjump"/>
              </a:rPr>
              <a:t>Multicloud &amp; Hybrid</a:t>
            </a:r>
            <a:endParaRPr lang="en-US" altLang="en-US" dirty="0"/>
          </a:p>
          <a:p>
            <a:r>
              <a:rPr lang="en-US" altLang="en-US" dirty="0">
                <a:hlinkClick r:id="rId22" action="ppaction://hlinksldjump"/>
              </a:rPr>
              <a:t>Networking &amp; Content Delivery</a:t>
            </a:r>
            <a:endParaRPr lang="en-US" altLang="en-US" dirty="0"/>
          </a:p>
          <a:p>
            <a:r>
              <a:rPr lang="en-US" altLang="en-US" dirty="0">
                <a:hlinkClick r:id="rId25" action="ppaction://hlinksldjump"/>
              </a:rPr>
              <a:t>Quantum Technologies</a:t>
            </a:r>
            <a:endParaRPr lang="en-US" altLang="en-US" dirty="0">
              <a:hlinkClick r:id="rId26" action="ppaction://hlinksldjump"/>
            </a:endParaRPr>
          </a:p>
          <a:p>
            <a:r>
              <a:rPr lang="en-US" altLang="en-US" dirty="0">
                <a:hlinkClick r:id="rId26" action="ppaction://hlinksldjump"/>
              </a:rPr>
              <a:t>Satellite</a:t>
            </a:r>
            <a:endParaRPr lang="en-US" altLang="en-US" dirty="0"/>
          </a:p>
          <a:p>
            <a:r>
              <a:rPr lang="en-US" altLang="en-US" dirty="0">
                <a:hlinkClick r:id="rId27" action="ppaction://hlinksldjump"/>
              </a:rPr>
              <a:t>Security &amp; Identity</a:t>
            </a:r>
            <a:endParaRPr lang="en-US" altLang="en-US" dirty="0"/>
          </a:p>
          <a:p>
            <a:r>
              <a:rPr lang="en-US" altLang="en-US" dirty="0">
                <a:hlinkClick r:id="rId28" action="ppaction://hlinksldjump"/>
              </a:rPr>
              <a:t>Serverless</a:t>
            </a:r>
            <a:endParaRPr lang="en-US" altLang="en-US" dirty="0"/>
          </a:p>
          <a:p>
            <a:r>
              <a:rPr lang="en-US" altLang="en-US" dirty="0">
                <a:hlinkClick r:id="rId29" action="ppaction://hlinksldjump"/>
              </a:rPr>
              <a:t>Storage</a:t>
            </a:r>
            <a:endParaRPr lang="en-US" altLang="en-US" dirty="0"/>
          </a:p>
        </p:txBody>
      </p:sp>
    </p:spTree>
    <p:extLst>
      <p:ext uri="{BB962C8B-B14F-4D97-AF65-F5344CB8AC3E}">
        <p14:creationId xmlns:p14="http://schemas.microsoft.com/office/powerpoint/2010/main" val="1655351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4463814-99E0-66EA-E465-CCEED735EC3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C6572D-0F68-34F4-C09F-C83C081572B7}"/>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0417" name="Title 1">
            <a:extLst>
              <a:ext uri="{FF2B5EF4-FFF2-40B4-BE49-F238E27FC236}">
                <a16:creationId xmlns:a16="http://schemas.microsoft.com/office/drawing/2014/main" id="{097B90DA-B7A6-6243-AA53-664D619C2DA9}"/>
              </a:ext>
            </a:extLst>
          </p:cNvPr>
          <p:cNvSpPr>
            <a:spLocks noGrp="1" noChangeArrowheads="1"/>
          </p:cNvSpPr>
          <p:nvPr>
            <p:ph type="ctrTitle"/>
          </p:nvPr>
        </p:nvSpPr>
        <p:spPr/>
        <p:txBody>
          <a:bodyPr/>
          <a:lstStyle/>
          <a:p>
            <a:r>
              <a:rPr lang="en-US" altLang="en-US" dirty="0"/>
              <a:t>General Resources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2" name="Group 1" descr="AWS Cloud group with AWS logo.">
            <a:extLst>
              <a:ext uri="{FF2B5EF4-FFF2-40B4-BE49-F238E27FC236}">
                <a16:creationId xmlns:a16="http://schemas.microsoft.com/office/drawing/2014/main" id="{C8F19A6B-B6EE-45E2-98B8-E09C68D7A4B2}"/>
              </a:ext>
            </a:extLst>
          </p:cNvPr>
          <p:cNvGrpSpPr/>
          <p:nvPr/>
        </p:nvGrpSpPr>
        <p:grpSpPr>
          <a:xfrm>
            <a:off x="355600" y="1512745"/>
            <a:ext cx="1765300" cy="890588"/>
            <a:chOff x="355600" y="1512745"/>
            <a:chExt cx="1765300" cy="890588"/>
          </a:xfrm>
        </p:grpSpPr>
        <p:sp>
          <p:nvSpPr>
            <p:cNvPr id="55" name="Rectangle 54">
              <a:extLst>
                <a:ext uri="{FF2B5EF4-FFF2-40B4-BE49-F238E27FC236}">
                  <a16:creationId xmlns:a16="http://schemas.microsoft.com/office/drawing/2014/main" id="{302A5B0E-ABA9-48CD-84D0-B78867AD79EC}"/>
                </a:ext>
              </a:extLst>
            </p:cNvPr>
            <p:cNvSpPr/>
            <p:nvPr/>
          </p:nvSpPr>
          <p:spPr>
            <a:xfrm>
              <a:off x="355600"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6" name="Graphic 55" descr="AWS Cloud group icon with AWS logo.">
              <a:extLst>
                <a:ext uri="{FF2B5EF4-FFF2-40B4-BE49-F238E27FC236}">
                  <a16:creationId xmlns:a16="http://schemas.microsoft.com/office/drawing/2014/main" id="{8AB2D835-9413-49FA-ACE8-763B2FFE233A}"/>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5600" y="1512745"/>
              <a:ext cx="381000" cy="381000"/>
            </a:xfrm>
            <a:prstGeom prst="rect">
              <a:avLst/>
            </a:prstGeom>
          </p:spPr>
        </p:pic>
      </p:grpSp>
      <p:grpSp>
        <p:nvGrpSpPr>
          <p:cNvPr id="19" name="justGraphic">
            <a:extLst>
              <a:ext uri="{FF2B5EF4-FFF2-40B4-BE49-F238E27FC236}">
                <a16:creationId xmlns:a16="http://schemas.microsoft.com/office/drawing/2014/main" id="{3C7763C3-25C3-4DA1-94C9-81E9DBD020DD}"/>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47" name="TextBox 46">
              <a:extLst>
                <a:ext uri="{FF2B5EF4-FFF2-40B4-BE49-F238E27FC236}">
                  <a16:creationId xmlns:a16="http://schemas.microsoft.com/office/drawing/2014/main" id="{EC1816EA-52B3-2E48-A570-14E40815A6D6}"/>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107" name="TextBox 106">
              <a:extLst>
                <a:ext uri="{FF2B5EF4-FFF2-40B4-BE49-F238E27FC236}">
                  <a16:creationId xmlns:a16="http://schemas.microsoft.com/office/drawing/2014/main" id="{DC74216D-0734-4313-BE57-7F3F8CC867AB}"/>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106" name="TextBox 105">
            <a:extLst>
              <a:ext uri="{FF2B5EF4-FFF2-40B4-BE49-F238E27FC236}">
                <a16:creationId xmlns:a16="http://schemas.microsoft.com/office/drawing/2014/main" id="{1EB9070F-CE65-4F31-9944-5C6356B9B079}"/>
              </a:ext>
            </a:extLst>
          </p:cNvPr>
          <p:cNvSpPr txBox="1"/>
          <p:nvPr/>
        </p:nvSpPr>
        <p:spPr>
          <a:xfrm>
            <a:off x="6285756" y="4754006"/>
            <a:ext cx="5664944" cy="830997"/>
          </a:xfrm>
          <a:prstGeom prst="rect">
            <a:avLst/>
          </a:prstGeom>
          <a:noFill/>
        </p:spPr>
        <p:txBody>
          <a:bodyPr wrap="square" rtlCol="0">
            <a:spAutoFit/>
          </a:bodyPr>
          <a:lstStyle/>
          <a:p>
            <a:r>
              <a:rPr lang="en-US" sz="1200" dirty="0">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5" name="Group 4" descr="AWS Cloud group with cloud.">
            <a:extLst>
              <a:ext uri="{FF2B5EF4-FFF2-40B4-BE49-F238E27FC236}">
                <a16:creationId xmlns:a16="http://schemas.microsoft.com/office/drawing/2014/main" id="{5F04E718-2599-4A23-AE92-5AE227F8B38C}"/>
              </a:ext>
            </a:extLst>
          </p:cNvPr>
          <p:cNvGrpSpPr/>
          <p:nvPr/>
        </p:nvGrpSpPr>
        <p:grpSpPr>
          <a:xfrm>
            <a:off x="2283292" y="1512745"/>
            <a:ext cx="1765300" cy="890588"/>
            <a:chOff x="2283292" y="1512745"/>
            <a:chExt cx="1765300" cy="890588"/>
          </a:xfrm>
        </p:grpSpPr>
        <p:sp>
          <p:nvSpPr>
            <p:cNvPr id="58" name="Rectangle 57">
              <a:extLst>
                <a:ext uri="{FF2B5EF4-FFF2-40B4-BE49-F238E27FC236}">
                  <a16:creationId xmlns:a16="http://schemas.microsoft.com/office/drawing/2014/main" id="{0521FAF2-6F4F-4ABB-8D8B-22439119CEED}"/>
                </a:ext>
              </a:extLst>
            </p:cNvPr>
            <p:cNvSpPr/>
            <p:nvPr/>
          </p:nvSpPr>
          <p:spPr>
            <a:xfrm>
              <a:off x="2283292" y="1512745"/>
              <a:ext cx="1765300" cy="890588"/>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59" name="Graphic 58" descr="AWS Cloud group icon with cloud.">
              <a:extLst>
                <a:ext uri="{FF2B5EF4-FFF2-40B4-BE49-F238E27FC236}">
                  <a16:creationId xmlns:a16="http://schemas.microsoft.com/office/drawing/2014/main" id="{5674A3C0-0BD4-43A5-92BF-7697CA97047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83292" y="1512745"/>
              <a:ext cx="381000" cy="381000"/>
            </a:xfrm>
            <a:prstGeom prst="rect">
              <a:avLst/>
            </a:prstGeom>
          </p:spPr>
        </p:pic>
      </p:grpSp>
      <p:grpSp>
        <p:nvGrpSpPr>
          <p:cNvPr id="6" name="Group 5" descr="Region group.">
            <a:extLst>
              <a:ext uri="{FF2B5EF4-FFF2-40B4-BE49-F238E27FC236}">
                <a16:creationId xmlns:a16="http://schemas.microsoft.com/office/drawing/2014/main" id="{7D4C77E5-6CDB-4722-AB56-6C5DDF70B565}"/>
              </a:ext>
            </a:extLst>
          </p:cNvPr>
          <p:cNvGrpSpPr/>
          <p:nvPr/>
        </p:nvGrpSpPr>
        <p:grpSpPr>
          <a:xfrm>
            <a:off x="4215623" y="1512745"/>
            <a:ext cx="1765300" cy="889002"/>
            <a:chOff x="4215623" y="1512745"/>
            <a:chExt cx="1765300" cy="889002"/>
          </a:xfrm>
        </p:grpSpPr>
        <p:sp>
          <p:nvSpPr>
            <p:cNvPr id="61" name="Rectangle 60" descr="Region group">
              <a:extLst>
                <a:ext uri="{FF2B5EF4-FFF2-40B4-BE49-F238E27FC236}">
                  <a16:creationId xmlns:a16="http://schemas.microsoft.com/office/drawing/2014/main" id="{5DD3887C-00A0-42E0-8F27-B1948269F05B}"/>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Region</a:t>
              </a:r>
            </a:p>
          </p:txBody>
        </p:sp>
        <p:pic>
          <p:nvPicPr>
            <p:cNvPr id="62" name="Graphic 61" descr="Region group icon.">
              <a:extLst>
                <a:ext uri="{FF2B5EF4-FFF2-40B4-BE49-F238E27FC236}">
                  <a16:creationId xmlns:a16="http://schemas.microsoft.com/office/drawing/2014/main" id="{8FDA4CC8-83EE-49C8-BDE5-8EA871C8AD3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15623" y="1512745"/>
              <a:ext cx="381000" cy="381000"/>
            </a:xfrm>
            <a:prstGeom prst="rect">
              <a:avLst/>
            </a:prstGeom>
          </p:spPr>
        </p:pic>
      </p:grpSp>
      <p:sp>
        <p:nvSpPr>
          <p:cNvPr id="63" name="Rectangle 62" descr="Availability Zone group.">
            <a:extLst>
              <a:ext uri="{FF2B5EF4-FFF2-40B4-BE49-F238E27FC236}">
                <a16:creationId xmlns:a16="http://schemas.microsoft.com/office/drawing/2014/main" id="{9B016F79-D3E5-4039-94FF-6B4AB7E65CFF}"/>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a:t>
            </a:r>
          </a:p>
        </p:txBody>
      </p:sp>
      <p:sp>
        <p:nvSpPr>
          <p:cNvPr id="64" name="Rectangle 63" descr="Security group.">
            <a:extLst>
              <a:ext uri="{FF2B5EF4-FFF2-40B4-BE49-F238E27FC236}">
                <a16:creationId xmlns:a16="http://schemas.microsoft.com/office/drawing/2014/main" id="{492C9D0E-41C4-4A79-B47D-C0E15E6D1938}"/>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Security group</a:t>
            </a:r>
          </a:p>
        </p:txBody>
      </p:sp>
      <p:grpSp>
        <p:nvGrpSpPr>
          <p:cNvPr id="7" name="Group 6" descr="Auto Scaling group.">
            <a:extLst>
              <a:ext uri="{FF2B5EF4-FFF2-40B4-BE49-F238E27FC236}">
                <a16:creationId xmlns:a16="http://schemas.microsoft.com/office/drawing/2014/main" id="{B0DA602C-FD1A-4C77-9FAF-5999DAC9C730}"/>
              </a:ext>
            </a:extLst>
          </p:cNvPr>
          <p:cNvGrpSpPr/>
          <p:nvPr/>
        </p:nvGrpSpPr>
        <p:grpSpPr>
          <a:xfrm>
            <a:off x="351632" y="2618865"/>
            <a:ext cx="1765300" cy="890588"/>
            <a:chOff x="351632" y="2618865"/>
            <a:chExt cx="1765300" cy="890588"/>
          </a:xfrm>
        </p:grpSpPr>
        <p:sp>
          <p:nvSpPr>
            <p:cNvPr id="67" name="Rectangle 66">
              <a:extLst>
                <a:ext uri="{FF2B5EF4-FFF2-40B4-BE49-F238E27FC236}">
                  <a16:creationId xmlns:a16="http://schemas.microsoft.com/office/drawing/2014/main" id="{15D6B773-1DB4-474A-BEF2-EC37AF610557}"/>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68" name="Graphic 67" descr="Auto Scaling group icon.">
              <a:extLst>
                <a:ext uri="{FF2B5EF4-FFF2-40B4-BE49-F238E27FC236}">
                  <a16:creationId xmlns:a16="http://schemas.microsoft.com/office/drawing/2014/main" id="{1ECE5F9D-8443-48DD-BB53-72DDFA75A56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43782" y="2618865"/>
              <a:ext cx="381000" cy="381000"/>
            </a:xfrm>
            <a:prstGeom prst="rect">
              <a:avLst/>
            </a:prstGeom>
          </p:spPr>
        </p:pic>
      </p:grpSp>
      <p:grpSp>
        <p:nvGrpSpPr>
          <p:cNvPr id="8" name="Group 7" descr="Virtual private cloud (VPC) group.">
            <a:extLst>
              <a:ext uri="{FF2B5EF4-FFF2-40B4-BE49-F238E27FC236}">
                <a16:creationId xmlns:a16="http://schemas.microsoft.com/office/drawing/2014/main" id="{E8A9C4EB-EC24-4610-9A09-1052A7F8B100}"/>
              </a:ext>
            </a:extLst>
          </p:cNvPr>
          <p:cNvGrpSpPr/>
          <p:nvPr/>
        </p:nvGrpSpPr>
        <p:grpSpPr>
          <a:xfrm>
            <a:off x="2283292" y="2618865"/>
            <a:ext cx="1765300" cy="889002"/>
            <a:chOff x="2283292" y="2618865"/>
            <a:chExt cx="1765300" cy="889002"/>
          </a:xfrm>
        </p:grpSpPr>
        <p:sp>
          <p:nvSpPr>
            <p:cNvPr id="70" name="Rectangle 69">
              <a:extLst>
                <a:ext uri="{FF2B5EF4-FFF2-40B4-BE49-F238E27FC236}">
                  <a16:creationId xmlns:a16="http://schemas.microsoft.com/office/drawing/2014/main" id="{21F720A2-D555-4892-9C0D-4F763BD1BB4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71" name="Graphic 70" descr="VPC group icon. ">
              <a:extLst>
                <a:ext uri="{FF2B5EF4-FFF2-40B4-BE49-F238E27FC236}">
                  <a16:creationId xmlns:a16="http://schemas.microsoft.com/office/drawing/2014/main" id="{E45B4EB6-8026-4795-A01B-64C99F1EBC0F}"/>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2283292" y="2618865"/>
              <a:ext cx="381000" cy="381000"/>
            </a:xfrm>
            <a:prstGeom prst="rect">
              <a:avLst/>
            </a:prstGeom>
          </p:spPr>
        </p:pic>
      </p:grpSp>
      <p:grpSp>
        <p:nvGrpSpPr>
          <p:cNvPr id="9" name="Group 8" descr="Private subnet group.">
            <a:extLst>
              <a:ext uri="{FF2B5EF4-FFF2-40B4-BE49-F238E27FC236}">
                <a16:creationId xmlns:a16="http://schemas.microsoft.com/office/drawing/2014/main" id="{C1051B6F-9C1B-4411-A17F-1E349570C529}"/>
              </a:ext>
            </a:extLst>
          </p:cNvPr>
          <p:cNvGrpSpPr/>
          <p:nvPr/>
        </p:nvGrpSpPr>
        <p:grpSpPr>
          <a:xfrm>
            <a:off x="4215623" y="2618865"/>
            <a:ext cx="1765300" cy="889002"/>
            <a:chOff x="4215623" y="2618865"/>
            <a:chExt cx="1765300" cy="889002"/>
          </a:xfrm>
        </p:grpSpPr>
        <p:sp>
          <p:nvSpPr>
            <p:cNvPr id="72" name="Rectangle 71">
              <a:extLst>
                <a:ext uri="{FF2B5EF4-FFF2-40B4-BE49-F238E27FC236}">
                  <a16:creationId xmlns:a16="http://schemas.microsoft.com/office/drawing/2014/main" id="{298B9DEF-F387-4811-A9E9-E0A6C0765BE8}"/>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Private subnet</a:t>
              </a:r>
            </a:p>
          </p:txBody>
        </p:sp>
        <p:pic>
          <p:nvPicPr>
            <p:cNvPr id="73" name="Graphic 72" descr="Private subnet group icon. ">
              <a:extLst>
                <a:ext uri="{FF2B5EF4-FFF2-40B4-BE49-F238E27FC236}">
                  <a16:creationId xmlns:a16="http://schemas.microsoft.com/office/drawing/2014/main" id="{74372F13-6358-4435-9927-FF2D240DA148}"/>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4215623" y="2618865"/>
              <a:ext cx="381000" cy="381000"/>
            </a:xfrm>
            <a:prstGeom prst="rect">
              <a:avLst/>
            </a:prstGeom>
          </p:spPr>
        </p:pic>
      </p:grpSp>
      <p:grpSp>
        <p:nvGrpSpPr>
          <p:cNvPr id="10" name="Group 9" descr="Public subnet group.">
            <a:extLst>
              <a:ext uri="{FF2B5EF4-FFF2-40B4-BE49-F238E27FC236}">
                <a16:creationId xmlns:a16="http://schemas.microsoft.com/office/drawing/2014/main" id="{DB166E94-FB7B-4C12-BC5E-F8DD14849668}"/>
              </a:ext>
            </a:extLst>
          </p:cNvPr>
          <p:cNvGrpSpPr/>
          <p:nvPr/>
        </p:nvGrpSpPr>
        <p:grpSpPr>
          <a:xfrm>
            <a:off x="6147454" y="2618865"/>
            <a:ext cx="1765300" cy="889002"/>
            <a:chOff x="6147454" y="2618865"/>
            <a:chExt cx="1765300" cy="889002"/>
          </a:xfrm>
        </p:grpSpPr>
        <p:sp>
          <p:nvSpPr>
            <p:cNvPr id="74" name="Rectangle 73">
              <a:extLst>
                <a:ext uri="{FF2B5EF4-FFF2-40B4-BE49-F238E27FC236}">
                  <a16:creationId xmlns:a16="http://schemas.microsoft.com/office/drawing/2014/main" id="{6DE3317B-F4E9-44E3-B432-885494FBDBE6}"/>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Public subnet</a:t>
              </a:r>
            </a:p>
          </p:txBody>
        </p:sp>
        <p:pic>
          <p:nvPicPr>
            <p:cNvPr id="75" name="Graphic 74" descr="Public subnet group icon. ">
              <a:extLst>
                <a:ext uri="{FF2B5EF4-FFF2-40B4-BE49-F238E27FC236}">
                  <a16:creationId xmlns:a16="http://schemas.microsoft.com/office/drawing/2014/main" id="{96939921-066A-4750-9375-7F09DF7775A9}"/>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6147454" y="2618865"/>
              <a:ext cx="381000" cy="381000"/>
            </a:xfrm>
            <a:prstGeom prst="rect">
              <a:avLst/>
            </a:prstGeom>
          </p:spPr>
        </p:pic>
      </p:grpSp>
      <p:grpSp>
        <p:nvGrpSpPr>
          <p:cNvPr id="11" name="Group 10" descr="Server contents group.">
            <a:extLst>
              <a:ext uri="{FF2B5EF4-FFF2-40B4-BE49-F238E27FC236}">
                <a16:creationId xmlns:a16="http://schemas.microsoft.com/office/drawing/2014/main" id="{6E491FCD-F3EE-4474-B37F-8CE9596B8222}"/>
              </a:ext>
            </a:extLst>
          </p:cNvPr>
          <p:cNvGrpSpPr/>
          <p:nvPr/>
        </p:nvGrpSpPr>
        <p:grpSpPr>
          <a:xfrm>
            <a:off x="8092141" y="2618865"/>
            <a:ext cx="1765300" cy="889002"/>
            <a:chOff x="8092141" y="2618865"/>
            <a:chExt cx="1765300" cy="889002"/>
          </a:xfrm>
        </p:grpSpPr>
        <p:sp>
          <p:nvSpPr>
            <p:cNvPr id="76" name="Rectangle 75">
              <a:extLst>
                <a:ext uri="{FF2B5EF4-FFF2-40B4-BE49-F238E27FC236}">
                  <a16:creationId xmlns:a16="http://schemas.microsoft.com/office/drawing/2014/main" id="{5A84DA2F-E655-4907-A033-A3715E6475DA}"/>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Server contents</a:t>
              </a:r>
            </a:p>
          </p:txBody>
        </p:sp>
        <p:pic>
          <p:nvPicPr>
            <p:cNvPr id="77" name="Graphic 76" descr="Server contents group icon. ">
              <a:extLst>
                <a:ext uri="{FF2B5EF4-FFF2-40B4-BE49-F238E27FC236}">
                  <a16:creationId xmlns:a16="http://schemas.microsoft.com/office/drawing/2014/main" id="{F69D55AF-8A26-4208-8491-9508ED247999}"/>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8092141" y="2618865"/>
              <a:ext cx="381000" cy="381000"/>
            </a:xfrm>
            <a:prstGeom prst="rect">
              <a:avLst/>
            </a:prstGeom>
          </p:spPr>
        </p:pic>
      </p:grpSp>
      <p:grpSp>
        <p:nvGrpSpPr>
          <p:cNvPr id="12" name="Group 11" descr="Corporate data center group.">
            <a:extLst>
              <a:ext uri="{FF2B5EF4-FFF2-40B4-BE49-F238E27FC236}">
                <a16:creationId xmlns:a16="http://schemas.microsoft.com/office/drawing/2014/main" id="{67EC3035-9ED0-4446-83E7-7AC764364E5E}"/>
              </a:ext>
            </a:extLst>
          </p:cNvPr>
          <p:cNvGrpSpPr/>
          <p:nvPr/>
        </p:nvGrpSpPr>
        <p:grpSpPr>
          <a:xfrm>
            <a:off x="10036828" y="2618865"/>
            <a:ext cx="1765300" cy="889002"/>
            <a:chOff x="10036828" y="2618865"/>
            <a:chExt cx="1765300" cy="889002"/>
          </a:xfrm>
        </p:grpSpPr>
        <p:sp>
          <p:nvSpPr>
            <p:cNvPr id="78" name="Rectangle 77">
              <a:extLst>
                <a:ext uri="{FF2B5EF4-FFF2-40B4-BE49-F238E27FC236}">
                  <a16:creationId xmlns:a16="http://schemas.microsoft.com/office/drawing/2014/main" id="{5FF8DA64-9150-4884-B57A-B7B85BE7B97A}"/>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data center</a:t>
              </a:r>
            </a:p>
          </p:txBody>
        </p:sp>
        <p:pic>
          <p:nvPicPr>
            <p:cNvPr id="79" name="Graphic 78" descr="Corporate data center group icon. ">
              <a:extLst>
                <a:ext uri="{FF2B5EF4-FFF2-40B4-BE49-F238E27FC236}">
                  <a16:creationId xmlns:a16="http://schemas.microsoft.com/office/drawing/2014/main" id="{77516356-104F-4451-93DF-814901CB29F9}"/>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10036828" y="2618865"/>
              <a:ext cx="381000" cy="381000"/>
            </a:xfrm>
            <a:prstGeom prst="rect">
              <a:avLst/>
            </a:prstGeom>
          </p:spPr>
        </p:pic>
      </p:grpSp>
      <p:grpSp>
        <p:nvGrpSpPr>
          <p:cNvPr id="17" name="Group 16" descr="EC2 instance contents group.">
            <a:extLst>
              <a:ext uri="{FF2B5EF4-FFF2-40B4-BE49-F238E27FC236}">
                <a16:creationId xmlns:a16="http://schemas.microsoft.com/office/drawing/2014/main" id="{8E9B7688-73C9-46AD-83BA-3F00745C3985}"/>
              </a:ext>
            </a:extLst>
          </p:cNvPr>
          <p:cNvGrpSpPr/>
          <p:nvPr/>
        </p:nvGrpSpPr>
        <p:grpSpPr>
          <a:xfrm>
            <a:off x="351632" y="3723399"/>
            <a:ext cx="1765300" cy="890588"/>
            <a:chOff x="351632" y="3723399"/>
            <a:chExt cx="1765300" cy="890588"/>
          </a:xfrm>
        </p:grpSpPr>
        <p:sp>
          <p:nvSpPr>
            <p:cNvPr id="80" name="Rectangle 79">
              <a:extLst>
                <a:ext uri="{FF2B5EF4-FFF2-40B4-BE49-F238E27FC236}">
                  <a16:creationId xmlns:a16="http://schemas.microsoft.com/office/drawing/2014/main" id="{DAE5AAEC-E720-4D41-AA5B-EF98D86D2DFC}"/>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EC2 instance contents</a:t>
              </a:r>
            </a:p>
          </p:txBody>
        </p:sp>
        <p:pic>
          <p:nvPicPr>
            <p:cNvPr id="81" name="Graphic 80" descr="EC2 instance contents group icon. ">
              <a:extLst>
                <a:ext uri="{FF2B5EF4-FFF2-40B4-BE49-F238E27FC236}">
                  <a16:creationId xmlns:a16="http://schemas.microsoft.com/office/drawing/2014/main" id="{8B96815E-54F9-4D9A-8D79-08AD07025B0A}"/>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351632" y="3723399"/>
              <a:ext cx="381000" cy="381000"/>
            </a:xfrm>
            <a:prstGeom prst="rect">
              <a:avLst/>
            </a:prstGeom>
          </p:spPr>
        </p:pic>
      </p:grpSp>
      <p:grpSp>
        <p:nvGrpSpPr>
          <p:cNvPr id="16" name="Group 15" descr="Spot fleet group.">
            <a:extLst>
              <a:ext uri="{FF2B5EF4-FFF2-40B4-BE49-F238E27FC236}">
                <a16:creationId xmlns:a16="http://schemas.microsoft.com/office/drawing/2014/main" id="{9BA4BAE9-418A-45A0-AC45-49DA2DCB14BB}"/>
              </a:ext>
            </a:extLst>
          </p:cNvPr>
          <p:cNvGrpSpPr/>
          <p:nvPr/>
        </p:nvGrpSpPr>
        <p:grpSpPr>
          <a:xfrm>
            <a:off x="2283292" y="3723399"/>
            <a:ext cx="1765300" cy="888993"/>
            <a:chOff x="2283292" y="3723399"/>
            <a:chExt cx="1765300" cy="888993"/>
          </a:xfrm>
        </p:grpSpPr>
        <p:sp>
          <p:nvSpPr>
            <p:cNvPr id="82" name="Rectangle 81">
              <a:extLst>
                <a:ext uri="{FF2B5EF4-FFF2-40B4-BE49-F238E27FC236}">
                  <a16:creationId xmlns:a16="http://schemas.microsoft.com/office/drawing/2014/main" id="{B5C46B13-7F77-4BB1-A8E1-C267F24B2C8C}"/>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Spot Fleet</a:t>
              </a:r>
            </a:p>
          </p:txBody>
        </p:sp>
        <p:pic>
          <p:nvPicPr>
            <p:cNvPr id="83" name="Graphic 82" descr="Spot Fleet group icon. ">
              <a:extLst>
                <a:ext uri="{FF2B5EF4-FFF2-40B4-BE49-F238E27FC236}">
                  <a16:creationId xmlns:a16="http://schemas.microsoft.com/office/drawing/2014/main" id="{C32EB38E-8208-40CA-8F00-9AD82EBA0B7E}"/>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2283292" y="3723399"/>
              <a:ext cx="381000" cy="381000"/>
            </a:xfrm>
            <a:prstGeom prst="rect">
              <a:avLst/>
            </a:prstGeom>
          </p:spPr>
        </p:pic>
      </p:grpSp>
      <p:grpSp>
        <p:nvGrpSpPr>
          <p:cNvPr id="15" name="Group 14" descr="AWS Account group.">
            <a:extLst>
              <a:ext uri="{FF2B5EF4-FFF2-40B4-BE49-F238E27FC236}">
                <a16:creationId xmlns:a16="http://schemas.microsoft.com/office/drawing/2014/main" id="{60CAC9D6-9802-466B-B4C9-98523DDC57B8}"/>
              </a:ext>
            </a:extLst>
          </p:cNvPr>
          <p:cNvGrpSpPr/>
          <p:nvPr/>
        </p:nvGrpSpPr>
        <p:grpSpPr>
          <a:xfrm>
            <a:off x="4215623" y="3723399"/>
            <a:ext cx="1764665" cy="895343"/>
            <a:chOff x="4215623" y="3723399"/>
            <a:chExt cx="1764665" cy="895343"/>
          </a:xfrm>
        </p:grpSpPr>
        <p:sp>
          <p:nvSpPr>
            <p:cNvPr id="84" name="Rectangle 83">
              <a:extLst>
                <a:ext uri="{FF2B5EF4-FFF2-40B4-BE49-F238E27FC236}">
                  <a16:creationId xmlns:a16="http://schemas.microsoft.com/office/drawing/2014/main" id="{37BF3EAE-869F-450C-8A86-45F858631B52}"/>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account</a:t>
              </a:r>
            </a:p>
          </p:txBody>
        </p:sp>
        <p:pic>
          <p:nvPicPr>
            <p:cNvPr id="85" name="Graphic 84" descr="AWS account group icon.">
              <a:extLst>
                <a:ext uri="{FF2B5EF4-FFF2-40B4-BE49-F238E27FC236}">
                  <a16:creationId xmlns:a16="http://schemas.microsoft.com/office/drawing/2014/main" id="{503AD048-8A3E-4092-971C-9B6BEEA988B6}"/>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4215623" y="3723399"/>
              <a:ext cx="381000" cy="381000"/>
            </a:xfrm>
            <a:prstGeom prst="rect">
              <a:avLst/>
            </a:prstGeom>
          </p:spPr>
        </p:pic>
      </p:grpSp>
      <p:grpSp>
        <p:nvGrpSpPr>
          <p:cNvPr id="14" name="Group 13" descr="AWS IoT Greengrass Deployment group.">
            <a:extLst>
              <a:ext uri="{FF2B5EF4-FFF2-40B4-BE49-F238E27FC236}">
                <a16:creationId xmlns:a16="http://schemas.microsoft.com/office/drawing/2014/main" id="{CAB57069-0E90-46CD-9737-1B76B8632747}"/>
              </a:ext>
            </a:extLst>
          </p:cNvPr>
          <p:cNvGrpSpPr/>
          <p:nvPr/>
        </p:nvGrpSpPr>
        <p:grpSpPr>
          <a:xfrm>
            <a:off x="6147454" y="3723399"/>
            <a:ext cx="1765300" cy="890588"/>
            <a:chOff x="6147454" y="3723399"/>
            <a:chExt cx="1765300" cy="890588"/>
          </a:xfrm>
        </p:grpSpPr>
        <p:sp>
          <p:nvSpPr>
            <p:cNvPr id="86" name="Rectangle 85">
              <a:extLst>
                <a:ext uri="{FF2B5EF4-FFF2-40B4-BE49-F238E27FC236}">
                  <a16:creationId xmlns:a16="http://schemas.microsoft.com/office/drawing/2014/main" id="{029E9885-980D-47D5-B248-1C0C772B6FBA}"/>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 Deployment</a:t>
              </a:r>
            </a:p>
          </p:txBody>
        </p:sp>
        <p:pic>
          <p:nvPicPr>
            <p:cNvPr id="87" name="Graphic 86" descr="AWS IoT Greengrass Deployment group icon.">
              <a:extLst>
                <a:ext uri="{FF2B5EF4-FFF2-40B4-BE49-F238E27FC236}">
                  <a16:creationId xmlns:a16="http://schemas.microsoft.com/office/drawing/2014/main" id="{C9182BC8-5C34-45D9-B12D-59B506FD8C44}"/>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6147454" y="3723399"/>
              <a:ext cx="381000" cy="381000"/>
            </a:xfrm>
            <a:prstGeom prst="rect">
              <a:avLst/>
            </a:prstGeom>
          </p:spPr>
        </p:pic>
      </p:grpSp>
      <p:grpSp>
        <p:nvGrpSpPr>
          <p:cNvPr id="20" name="Group 19" descr="AWS IoT Greengrass group.">
            <a:extLst>
              <a:ext uri="{FF2B5EF4-FFF2-40B4-BE49-F238E27FC236}">
                <a16:creationId xmlns:a16="http://schemas.microsoft.com/office/drawing/2014/main" id="{0F8DB33C-9973-4485-9FC8-4EECBA00CC46}"/>
              </a:ext>
            </a:extLst>
          </p:cNvPr>
          <p:cNvGrpSpPr/>
          <p:nvPr/>
        </p:nvGrpSpPr>
        <p:grpSpPr>
          <a:xfrm>
            <a:off x="8092141" y="3723399"/>
            <a:ext cx="1765300" cy="890588"/>
            <a:chOff x="8092141" y="3723399"/>
            <a:chExt cx="1765300" cy="890588"/>
          </a:xfrm>
        </p:grpSpPr>
        <p:sp>
          <p:nvSpPr>
            <p:cNvPr id="88" name="Rectangle 87">
              <a:extLst>
                <a:ext uri="{FF2B5EF4-FFF2-40B4-BE49-F238E27FC236}">
                  <a16:creationId xmlns:a16="http://schemas.microsoft.com/office/drawing/2014/main" id="{D28CD0DE-DDA2-407D-A619-6B0B8E5A3BF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AWS IoT Greengrass</a:t>
              </a:r>
            </a:p>
          </p:txBody>
        </p:sp>
        <p:pic>
          <p:nvPicPr>
            <p:cNvPr id="89" name="Graphic 88" descr="AWS IoT Greengrass group icon.">
              <a:extLst>
                <a:ext uri="{FF2B5EF4-FFF2-40B4-BE49-F238E27FC236}">
                  <a16:creationId xmlns:a16="http://schemas.microsoft.com/office/drawing/2014/main" id="{AFA10DA1-E500-44DB-BEBD-EBC24EBC56CC}"/>
                </a:ext>
              </a:extLst>
            </p:cNvPr>
            <p:cNvPicPr>
              <a:picLocks noChangeAspect="1"/>
            </p:cNvPicPr>
            <p:nvPr/>
          </p:nvPicPr>
          <p:blipFill>
            <a:blip r:embed="rId28">
              <a:extLst>
                <a:ext uri="{96DAC541-7B7A-43D3-8B79-37D633B846F1}">
                  <asvg:svgBlip xmlns:asvg="http://schemas.microsoft.com/office/drawing/2016/SVG/main" r:embed="rId29"/>
                </a:ext>
              </a:extLst>
            </a:blip>
            <a:srcRect/>
            <a:stretch/>
          </p:blipFill>
          <p:spPr>
            <a:xfrm>
              <a:off x="8092141" y="3723399"/>
              <a:ext cx="381000" cy="381000"/>
            </a:xfrm>
            <a:prstGeom prst="rect">
              <a:avLst/>
            </a:prstGeom>
          </p:spPr>
        </p:pic>
      </p:grpSp>
      <p:grpSp>
        <p:nvGrpSpPr>
          <p:cNvPr id="13" name="Group 12" descr="Elastic Beanstalk container group.">
            <a:extLst>
              <a:ext uri="{FF2B5EF4-FFF2-40B4-BE49-F238E27FC236}">
                <a16:creationId xmlns:a16="http://schemas.microsoft.com/office/drawing/2014/main" id="{5044F29B-E0BB-4A48-A0E5-97B64A4AD9E6}"/>
              </a:ext>
            </a:extLst>
          </p:cNvPr>
          <p:cNvGrpSpPr/>
          <p:nvPr/>
        </p:nvGrpSpPr>
        <p:grpSpPr>
          <a:xfrm>
            <a:off x="10036828" y="3723399"/>
            <a:ext cx="1764665" cy="898201"/>
            <a:chOff x="10036828" y="3723399"/>
            <a:chExt cx="1764665" cy="898201"/>
          </a:xfrm>
        </p:grpSpPr>
        <p:sp>
          <p:nvSpPr>
            <p:cNvPr id="90" name="Rectangle 89">
              <a:extLst>
                <a:ext uri="{FF2B5EF4-FFF2-40B4-BE49-F238E27FC236}">
                  <a16:creationId xmlns:a16="http://schemas.microsoft.com/office/drawing/2014/main" id="{2308D789-9D04-4E37-AB6D-9777BAC468F5}"/>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Elastic Beanstalk container</a:t>
              </a:r>
            </a:p>
          </p:txBody>
        </p:sp>
        <p:pic>
          <p:nvPicPr>
            <p:cNvPr id="91" name="Graphic 90" descr="Elastic Beanstalk container group icon. ">
              <a:extLst>
                <a:ext uri="{FF2B5EF4-FFF2-40B4-BE49-F238E27FC236}">
                  <a16:creationId xmlns:a16="http://schemas.microsoft.com/office/drawing/2014/main" id="{4B2DEB22-29B1-474E-9296-8A3BC0B802F8}"/>
                </a:ext>
              </a:extLst>
            </p:cNvPr>
            <p:cNvPicPr>
              <a:picLocks noChangeAspect="1"/>
            </p:cNvPicPr>
            <p:nvPr/>
          </p:nvPicPr>
          <p:blipFill>
            <a:blip r:embed="rId30">
              <a:extLst>
                <a:ext uri="{96DAC541-7B7A-43D3-8B79-37D633B846F1}">
                  <asvg:svgBlip xmlns:asvg="http://schemas.microsoft.com/office/drawing/2016/SVG/main" r:embed="rId31"/>
                </a:ext>
              </a:extLst>
            </a:blip>
            <a:srcRect/>
            <a:stretch/>
          </p:blipFill>
          <p:spPr>
            <a:xfrm>
              <a:off x="10036828" y="3723399"/>
              <a:ext cx="381000" cy="381000"/>
            </a:xfrm>
            <a:prstGeom prst="rect">
              <a:avLst/>
            </a:prstGeom>
          </p:spPr>
        </p:pic>
      </p:grpSp>
      <p:grpSp>
        <p:nvGrpSpPr>
          <p:cNvPr id="18" name="Group 17" descr="AWS Step Functions workflow group.">
            <a:extLst>
              <a:ext uri="{FF2B5EF4-FFF2-40B4-BE49-F238E27FC236}">
                <a16:creationId xmlns:a16="http://schemas.microsoft.com/office/drawing/2014/main" id="{3CFC3F66-1748-446A-9FFF-F7BE794877A0}"/>
              </a:ext>
            </a:extLst>
          </p:cNvPr>
          <p:cNvGrpSpPr/>
          <p:nvPr/>
        </p:nvGrpSpPr>
        <p:grpSpPr>
          <a:xfrm>
            <a:off x="351632" y="4826000"/>
            <a:ext cx="1764665" cy="895343"/>
            <a:chOff x="351632" y="4826000"/>
            <a:chExt cx="1764665" cy="895343"/>
          </a:xfrm>
        </p:grpSpPr>
        <p:sp>
          <p:nvSpPr>
            <p:cNvPr id="93" name="Rectangle 92">
              <a:extLst>
                <a:ext uri="{FF2B5EF4-FFF2-40B4-BE49-F238E27FC236}">
                  <a16:creationId xmlns:a16="http://schemas.microsoft.com/office/drawing/2014/main" id="{5EE33C7B-2A6B-4778-A4F3-40833E43663B}"/>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Step Functions workflow</a:t>
              </a:r>
            </a:p>
          </p:txBody>
        </p:sp>
        <p:pic>
          <p:nvPicPr>
            <p:cNvPr id="94" name="Graphic 93" descr="AWS Step Functions workflow group icon. ">
              <a:extLst>
                <a:ext uri="{FF2B5EF4-FFF2-40B4-BE49-F238E27FC236}">
                  <a16:creationId xmlns:a16="http://schemas.microsoft.com/office/drawing/2014/main" id="{FF164FB9-F01A-4A88-8DB4-1004FD0AE71B}"/>
                </a:ext>
              </a:extLst>
            </p:cNvPr>
            <p:cNvPicPr>
              <a:picLocks noChangeAspect="1"/>
            </p:cNvPicPr>
            <p:nvPr/>
          </p:nvPicPr>
          <p:blipFill>
            <a:blip r:embed="rId32">
              <a:extLst>
                <a:ext uri="{96DAC541-7B7A-43D3-8B79-37D633B846F1}">
                  <asvg:svgBlip xmlns:asvg="http://schemas.microsoft.com/office/drawing/2016/SVG/main" r:embed="rId33"/>
                </a:ext>
              </a:extLst>
            </a:blip>
            <a:srcRect/>
            <a:stretch/>
          </p:blipFill>
          <p:spPr>
            <a:xfrm>
              <a:off x="351632" y="4826000"/>
              <a:ext cx="381000" cy="381000"/>
            </a:xfrm>
            <a:prstGeom prst="rect">
              <a:avLst/>
            </a:prstGeom>
          </p:spPr>
        </p:pic>
      </p:grpSp>
      <p:sp>
        <p:nvSpPr>
          <p:cNvPr id="104" name="Rectangle 103" descr="Generic group dashed.">
            <a:extLst>
              <a:ext uri="{FF2B5EF4-FFF2-40B4-BE49-F238E27FC236}">
                <a16:creationId xmlns:a16="http://schemas.microsoft.com/office/drawing/2014/main" id="{A527077A-0B82-41F1-A3B2-D6090A51EEFE}"/>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
        <p:nvSpPr>
          <p:cNvPr id="105" name="Rectangle 104" descr="Generic group.">
            <a:extLst>
              <a:ext uri="{FF2B5EF4-FFF2-40B4-BE49-F238E27FC236}">
                <a16:creationId xmlns:a16="http://schemas.microsoft.com/office/drawing/2014/main" id="{75710FA2-948E-490A-B13F-EEB7A146FBD8}"/>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1781104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26</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3" name="Content Placeholder 10">
            <a:extLst>
              <a:ext uri="{FF2B5EF4-FFF2-40B4-BE49-F238E27FC236}">
                <a16:creationId xmlns:a16="http://schemas.microsoft.com/office/drawing/2014/main" id="{D6A1AED7-3748-A24A-93D9-0C3D01104DE8}"/>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t>Select a group with the category color where you find your service to start creating your custom group. </a:t>
            </a:r>
            <a:r>
              <a:rPr lang="en-US" altLang="en-US" sz="1800" b="1" dirty="0"/>
              <a:t>All groups are fully editable.</a:t>
            </a:r>
          </a:p>
        </p:txBody>
      </p:sp>
      <p:grpSp>
        <p:nvGrpSpPr>
          <p:cNvPr id="36" name="Group 35" descr="Galaxy group.">
            <a:extLst>
              <a:ext uri="{FF2B5EF4-FFF2-40B4-BE49-F238E27FC236}">
                <a16:creationId xmlns:a16="http://schemas.microsoft.com/office/drawing/2014/main" id="{D1592845-1EB9-4660-A6C2-A6B473109D4F}"/>
              </a:ext>
            </a:extLst>
          </p:cNvPr>
          <p:cNvGrpSpPr/>
          <p:nvPr/>
        </p:nvGrpSpPr>
        <p:grpSpPr>
          <a:xfrm>
            <a:off x="241301" y="1991999"/>
            <a:ext cx="1879600" cy="1637742"/>
            <a:chOff x="241301" y="1991999"/>
            <a:chExt cx="1879600" cy="1637742"/>
          </a:xfrm>
        </p:grpSpPr>
        <p:sp>
          <p:nvSpPr>
            <p:cNvPr id="45" name="TextBox 44">
              <a:extLst>
                <a:ext uri="{FF2B5EF4-FFF2-40B4-BE49-F238E27FC236}">
                  <a16:creationId xmlns:a16="http://schemas.microsoft.com/office/drawing/2014/main" id="{896802E0-8C91-4C4C-AE55-72BCA8DCE8D5}"/>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Serverless</a:t>
              </a:r>
            </a:p>
          </p:txBody>
        </p:sp>
        <p:sp>
          <p:nvSpPr>
            <p:cNvPr id="46" name="Rectangle 45">
              <a:extLst>
                <a:ext uri="{FF2B5EF4-FFF2-40B4-BE49-F238E27FC236}">
                  <a16:creationId xmlns:a16="http://schemas.microsoft.com/office/drawing/2014/main" id="{B06EE950-A146-43EF-8026-F342D8B43F45}"/>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47" name="Graphic 46" descr="Graphic icon.">
              <a:extLst>
                <a:ext uri="{FF2B5EF4-FFF2-40B4-BE49-F238E27FC236}">
                  <a16:creationId xmlns:a16="http://schemas.microsoft.com/office/drawing/2014/main" id="{D91574DE-03DE-4251-8D1B-D51252BEA36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48284" y="1991999"/>
              <a:ext cx="381000" cy="381000"/>
            </a:xfrm>
            <a:prstGeom prst="rect">
              <a:avLst/>
            </a:prstGeom>
          </p:spPr>
        </p:pic>
      </p:grpSp>
      <p:grpSp>
        <p:nvGrpSpPr>
          <p:cNvPr id="48" name="Group 47" descr="Mars group.">
            <a:extLst>
              <a:ext uri="{FF2B5EF4-FFF2-40B4-BE49-F238E27FC236}">
                <a16:creationId xmlns:a16="http://schemas.microsoft.com/office/drawing/2014/main" id="{709E8755-AB35-4B42-AB31-AB3EC5AFFEFF}"/>
              </a:ext>
            </a:extLst>
          </p:cNvPr>
          <p:cNvGrpSpPr/>
          <p:nvPr/>
        </p:nvGrpSpPr>
        <p:grpSpPr>
          <a:xfrm>
            <a:off x="2209502" y="1994762"/>
            <a:ext cx="1861653" cy="1470319"/>
            <a:chOff x="2209502" y="1994762"/>
            <a:chExt cx="1861653" cy="1470319"/>
          </a:xfrm>
        </p:grpSpPr>
        <p:sp>
          <p:nvSpPr>
            <p:cNvPr id="49" name="Rectangle 48">
              <a:extLst>
                <a:ext uri="{FF2B5EF4-FFF2-40B4-BE49-F238E27FC236}">
                  <a16:creationId xmlns:a16="http://schemas.microsoft.com/office/drawing/2014/main" id="{EB62D86D-127F-42F8-918D-957016B2F275}"/>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50" name="Graphic 49" descr="Graphic icon.">
              <a:extLst>
                <a:ext uri="{FF2B5EF4-FFF2-40B4-BE49-F238E27FC236}">
                  <a16:creationId xmlns:a16="http://schemas.microsoft.com/office/drawing/2014/main" id="{00E93525-C986-49BD-9327-DE400611AB3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98541" y="1994762"/>
              <a:ext cx="381000" cy="381000"/>
            </a:xfrm>
            <a:prstGeom prst="rect">
              <a:avLst/>
            </a:prstGeom>
          </p:spPr>
        </p:pic>
        <p:sp>
          <p:nvSpPr>
            <p:cNvPr id="51" name="TextBox 50">
              <a:extLst>
                <a:ext uri="{FF2B5EF4-FFF2-40B4-BE49-F238E27FC236}">
                  <a16:creationId xmlns:a16="http://schemas.microsoft.com/office/drawing/2014/main" id="{18A2002C-581E-4CD4-AE23-7F7D0369B451}"/>
                </a:ext>
              </a:extLst>
            </p:cNvPr>
            <p:cNvSpPr txBox="1"/>
            <p:nvPr/>
          </p:nvSpPr>
          <p:spPr>
            <a:xfrm>
              <a:off x="2209502" y="2921855"/>
              <a:ext cx="1861653" cy="54322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Management Tools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Multicloud &amp; Hybrid</a:t>
              </a:r>
            </a:p>
          </p:txBody>
        </p:sp>
      </p:grpSp>
      <p:grpSp>
        <p:nvGrpSpPr>
          <p:cNvPr id="15" name="Group 14" descr="Endor group.">
            <a:extLst>
              <a:ext uri="{FF2B5EF4-FFF2-40B4-BE49-F238E27FC236}">
                <a16:creationId xmlns:a16="http://schemas.microsoft.com/office/drawing/2014/main" id="{6E903F08-4247-4466-94D4-142EB63D21E7}"/>
              </a:ext>
            </a:extLst>
          </p:cNvPr>
          <p:cNvGrpSpPr/>
          <p:nvPr/>
        </p:nvGrpSpPr>
        <p:grpSpPr>
          <a:xfrm>
            <a:off x="4159756" y="1991999"/>
            <a:ext cx="1861653" cy="1483854"/>
            <a:chOff x="4159756" y="1991999"/>
            <a:chExt cx="1861653" cy="1483854"/>
          </a:xfrm>
        </p:grpSpPr>
        <p:sp>
          <p:nvSpPr>
            <p:cNvPr id="52" name="Rectangle 51">
              <a:extLst>
                <a:ext uri="{FF2B5EF4-FFF2-40B4-BE49-F238E27FC236}">
                  <a16:creationId xmlns:a16="http://schemas.microsoft.com/office/drawing/2014/main" id="{A5ECAF0F-9EF6-4F44-9832-1804DF7E3C38}"/>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3" name="Graphic 52" descr="Graphic icon.">
              <a:extLst>
                <a:ext uri="{FF2B5EF4-FFF2-40B4-BE49-F238E27FC236}">
                  <a16:creationId xmlns:a16="http://schemas.microsoft.com/office/drawing/2014/main" id="{2A6118A8-FD5B-44FA-A2F8-8F65033D6E3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48794" y="1991999"/>
              <a:ext cx="381000" cy="381000"/>
            </a:xfrm>
            <a:prstGeom prst="rect">
              <a:avLst/>
            </a:prstGeom>
          </p:spPr>
        </p:pic>
        <p:sp>
          <p:nvSpPr>
            <p:cNvPr id="54" name="TextBox 53">
              <a:extLst>
                <a:ext uri="{FF2B5EF4-FFF2-40B4-BE49-F238E27FC236}">
                  <a16:creationId xmlns:a16="http://schemas.microsoft.com/office/drawing/2014/main" id="{E0D799FC-ECF2-4BCB-AD20-0F050AD3CA6F}"/>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Storage</a:t>
              </a:r>
            </a:p>
          </p:txBody>
        </p:sp>
      </p:grpSp>
      <p:grpSp>
        <p:nvGrpSpPr>
          <p:cNvPr id="55" name="Group 54" descr="Orbit group.">
            <a:extLst>
              <a:ext uri="{FF2B5EF4-FFF2-40B4-BE49-F238E27FC236}">
                <a16:creationId xmlns:a16="http://schemas.microsoft.com/office/drawing/2014/main" id="{A0515DEF-3550-4592-80A9-860EBB3B594A}"/>
              </a:ext>
            </a:extLst>
          </p:cNvPr>
          <p:cNvGrpSpPr/>
          <p:nvPr/>
        </p:nvGrpSpPr>
        <p:grpSpPr>
          <a:xfrm>
            <a:off x="6110010" y="1991999"/>
            <a:ext cx="1861653" cy="1473082"/>
            <a:chOff x="6110010" y="1991999"/>
            <a:chExt cx="1861653" cy="1473082"/>
          </a:xfrm>
        </p:grpSpPr>
        <p:sp>
          <p:nvSpPr>
            <p:cNvPr id="56" name="Rectangle 55">
              <a:extLst>
                <a:ext uri="{FF2B5EF4-FFF2-40B4-BE49-F238E27FC236}">
                  <a16:creationId xmlns:a16="http://schemas.microsoft.com/office/drawing/2014/main" id="{FC78E3A4-2041-4D8B-953C-91E7F4B6B5D0}"/>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Edit group name</a:t>
              </a:r>
            </a:p>
          </p:txBody>
        </p:sp>
        <p:pic>
          <p:nvPicPr>
            <p:cNvPr id="57" name="Graphic 56" descr="Graphic icon.">
              <a:extLst>
                <a:ext uri="{FF2B5EF4-FFF2-40B4-BE49-F238E27FC236}">
                  <a16:creationId xmlns:a16="http://schemas.microsoft.com/office/drawing/2014/main" id="{13EEB1CF-DE10-4CA9-829D-45F2EEB8A24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199049" y="1991999"/>
              <a:ext cx="381000" cy="381000"/>
            </a:xfrm>
            <a:prstGeom prst="rect">
              <a:avLst/>
            </a:prstGeom>
          </p:spPr>
        </p:pic>
        <p:sp>
          <p:nvSpPr>
            <p:cNvPr id="58" name="TextBox 57">
              <a:extLst>
                <a:ext uri="{FF2B5EF4-FFF2-40B4-BE49-F238E27FC236}">
                  <a16:creationId xmlns:a16="http://schemas.microsoft.com/office/drawing/2014/main" id="{0ACC888B-CD3B-43EA-9AD4-68894D94EEE1}"/>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Migration &amp; Modernization</a:t>
              </a:r>
            </a:p>
          </p:txBody>
        </p:sp>
      </p:grpSp>
      <p:grpSp>
        <p:nvGrpSpPr>
          <p:cNvPr id="20" name="Group 19" descr="Smile group.">
            <a:extLst>
              <a:ext uri="{FF2B5EF4-FFF2-40B4-BE49-F238E27FC236}">
                <a16:creationId xmlns:a16="http://schemas.microsoft.com/office/drawing/2014/main" id="{6CA59BEE-0506-4080-92ED-87598FB68363}"/>
              </a:ext>
            </a:extLst>
          </p:cNvPr>
          <p:cNvGrpSpPr/>
          <p:nvPr/>
        </p:nvGrpSpPr>
        <p:grpSpPr>
          <a:xfrm>
            <a:off x="241301" y="3788621"/>
            <a:ext cx="1879600" cy="1812238"/>
            <a:chOff x="241301" y="3788621"/>
            <a:chExt cx="1879600" cy="1812238"/>
          </a:xfrm>
        </p:grpSpPr>
        <p:sp>
          <p:nvSpPr>
            <p:cNvPr id="59" name="Rectangle 58">
              <a:extLst>
                <a:ext uri="{FF2B5EF4-FFF2-40B4-BE49-F238E27FC236}">
                  <a16:creationId xmlns:a16="http://schemas.microsoft.com/office/drawing/2014/main" id="{C9AA1048-CF2C-46E7-882C-FF264E8E2FDF}"/>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0" name="Graphic 59" descr="Graphic icon.">
              <a:extLst>
                <a:ext uri="{FF2B5EF4-FFF2-40B4-BE49-F238E27FC236}">
                  <a16:creationId xmlns:a16="http://schemas.microsoft.com/office/drawing/2014/main" id="{51A959D2-E651-4944-AFC6-2AA3FB555384}"/>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48284" y="3788621"/>
              <a:ext cx="381000" cy="381000"/>
            </a:xfrm>
            <a:prstGeom prst="rect">
              <a:avLst/>
            </a:prstGeom>
          </p:spPr>
        </p:pic>
        <p:sp>
          <p:nvSpPr>
            <p:cNvPr id="61" name="TextBox 60">
              <a:extLst>
                <a:ext uri="{FF2B5EF4-FFF2-40B4-BE49-F238E27FC236}">
                  <a16:creationId xmlns:a16="http://schemas.microsoft.com/office/drawing/2014/main" id="{BB204BA4-E6C7-4DA8-B815-FF8648F8968E}"/>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Quantum Technologies</a:t>
              </a:r>
            </a:p>
          </p:txBody>
        </p:sp>
      </p:grpSp>
      <p:grpSp>
        <p:nvGrpSpPr>
          <p:cNvPr id="62" name="Group 61" descr="Cosmos group">
            <a:extLst>
              <a:ext uri="{FF2B5EF4-FFF2-40B4-BE49-F238E27FC236}">
                <a16:creationId xmlns:a16="http://schemas.microsoft.com/office/drawing/2014/main" id="{CE009C38-C1F7-439D-AC00-F55AE8978066}"/>
              </a:ext>
            </a:extLst>
          </p:cNvPr>
          <p:cNvGrpSpPr/>
          <p:nvPr/>
        </p:nvGrpSpPr>
        <p:grpSpPr>
          <a:xfrm>
            <a:off x="2209502" y="3791479"/>
            <a:ext cx="1861653" cy="1644720"/>
            <a:chOff x="2209502" y="3791479"/>
            <a:chExt cx="1861653" cy="1644720"/>
          </a:xfrm>
        </p:grpSpPr>
        <p:sp>
          <p:nvSpPr>
            <p:cNvPr id="63" name="Rectangle 62">
              <a:extLst>
                <a:ext uri="{FF2B5EF4-FFF2-40B4-BE49-F238E27FC236}">
                  <a16:creationId xmlns:a16="http://schemas.microsoft.com/office/drawing/2014/main" id="{08FA695D-70A0-4F41-8C21-E437C7B3DF77}"/>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4" name="Graphic 63" descr="Graphic icon.">
              <a:extLst>
                <a:ext uri="{FF2B5EF4-FFF2-40B4-BE49-F238E27FC236}">
                  <a16:creationId xmlns:a16="http://schemas.microsoft.com/office/drawing/2014/main" id="{DA91B879-1EA9-4070-9829-D532FB7C5879}"/>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2298540" y="3791479"/>
              <a:ext cx="381000" cy="381000"/>
            </a:xfrm>
            <a:prstGeom prst="rect">
              <a:avLst/>
            </a:prstGeom>
          </p:spPr>
        </p:pic>
        <p:sp>
          <p:nvSpPr>
            <p:cNvPr id="65" name="TextBox 64">
              <a:extLst>
                <a:ext uri="{FF2B5EF4-FFF2-40B4-BE49-F238E27FC236}">
                  <a16:creationId xmlns:a16="http://schemas.microsoft.com/office/drawing/2014/main" id="{B9648B5B-2A87-46D9-972E-4AFD961964CF}"/>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Customer Experience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Security &amp; Identity</a:t>
              </a:r>
            </a:p>
          </p:txBody>
        </p:sp>
      </p:grpSp>
      <p:grpSp>
        <p:nvGrpSpPr>
          <p:cNvPr id="25" name="Group 24" descr="Nebula group.">
            <a:extLst>
              <a:ext uri="{FF2B5EF4-FFF2-40B4-BE49-F238E27FC236}">
                <a16:creationId xmlns:a16="http://schemas.microsoft.com/office/drawing/2014/main" id="{E5BF44BE-0BC6-40AC-AE5E-4F65CC36B7A5}"/>
              </a:ext>
            </a:extLst>
          </p:cNvPr>
          <p:cNvGrpSpPr/>
          <p:nvPr/>
        </p:nvGrpSpPr>
        <p:grpSpPr>
          <a:xfrm>
            <a:off x="4159756" y="3788621"/>
            <a:ext cx="1861653" cy="1658350"/>
            <a:chOff x="4159756" y="3788621"/>
            <a:chExt cx="1861653" cy="1658350"/>
          </a:xfrm>
        </p:grpSpPr>
        <p:sp>
          <p:nvSpPr>
            <p:cNvPr id="66" name="Rectangle 65">
              <a:extLst>
                <a:ext uri="{FF2B5EF4-FFF2-40B4-BE49-F238E27FC236}">
                  <a16:creationId xmlns:a16="http://schemas.microsoft.com/office/drawing/2014/main" id="{1280F225-7ABC-4D81-A499-CEC532517262}"/>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Edit group name</a:t>
              </a:r>
            </a:p>
          </p:txBody>
        </p:sp>
        <p:pic>
          <p:nvPicPr>
            <p:cNvPr id="67" name="Graphic 66" descr="Graphic icon.">
              <a:extLst>
                <a:ext uri="{FF2B5EF4-FFF2-40B4-BE49-F238E27FC236}">
                  <a16:creationId xmlns:a16="http://schemas.microsoft.com/office/drawing/2014/main" id="{465848B7-924B-438A-B7C7-8A65A8E94B0D}"/>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4248794" y="3788621"/>
              <a:ext cx="381000" cy="381000"/>
            </a:xfrm>
            <a:prstGeom prst="rect">
              <a:avLst/>
            </a:prstGeom>
          </p:spPr>
        </p:pic>
        <p:sp>
          <p:nvSpPr>
            <p:cNvPr id="68" name="TextBox 67">
              <a:extLst>
                <a:ext uri="{FF2B5EF4-FFF2-40B4-BE49-F238E27FC236}">
                  <a16:creationId xmlns:a16="http://schemas.microsoft.com/office/drawing/2014/main" id="{8AB2933F-F72A-4DCC-9229-54C3BD28C30E}"/>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Databases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rgbClr val="161E2D"/>
                  </a:solidFill>
                  <a:latin typeface="Arial" panose="020B0604020202020204" pitchFamily="34" charset="0"/>
                  <a:cs typeface="Arial" panose="020B0604020202020204" pitchFamily="34" charset="0"/>
                </a:rPr>
                <a:t>Satellite</a:t>
              </a:r>
            </a:p>
          </p:txBody>
        </p:sp>
      </p:grpSp>
      <p:grpSp>
        <p:nvGrpSpPr>
          <p:cNvPr id="24" name="Group 23" descr="Instructions">
            <a:extLst>
              <a:ext uri="{FF2B5EF4-FFF2-40B4-BE49-F238E27FC236}">
                <a16:creationId xmlns:a16="http://schemas.microsoft.com/office/drawing/2014/main" id="{37734205-734A-4438-B770-3BD0162D9B51}"/>
              </a:ext>
            </a:extLst>
          </p:cNvPr>
          <p:cNvGrpSpPr/>
          <p:nvPr/>
        </p:nvGrpSpPr>
        <p:grpSpPr>
          <a:xfrm>
            <a:off x="8149302" y="1953055"/>
            <a:ext cx="3703384" cy="4010423"/>
            <a:chOff x="8149302" y="1953055"/>
            <a:chExt cx="3703384" cy="4010423"/>
          </a:xfrm>
        </p:grpSpPr>
        <p:sp>
          <p:nvSpPr>
            <p:cNvPr id="22" name="Content Placeholder 4">
              <a:extLst>
                <a:ext uri="{FF2B5EF4-FFF2-40B4-BE49-F238E27FC236}">
                  <a16:creationId xmlns:a16="http://schemas.microsoft.com/office/drawing/2014/main" id="{34B25B2F-6447-0CC5-55AF-66404090E94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t>Download the asset package.</a:t>
              </a:r>
              <a:br>
                <a:rPr lang="en-US" altLang="en-US" sz="1100" dirty="0"/>
              </a:br>
              <a:r>
                <a:rPr lang="en-US" altLang="en-US" sz="1100" dirty="0"/>
                <a:t>Go to the </a:t>
              </a:r>
              <a:r>
                <a:rPr lang="en-US" altLang="en-US" sz="1100" dirty="0">
                  <a:hlinkClick r:id="rId16"/>
                </a:rPr>
                <a:t>AWS Architecture Icons</a:t>
              </a:r>
              <a:r>
                <a:rPr lang="en-US" altLang="en-US" sz="1100" dirty="0"/>
                <a:t> 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t>Begin customizing. </a:t>
              </a:r>
              <a:br>
                <a:rPr lang="en-US" altLang="en-US" sz="1100" b="1" dirty="0"/>
              </a:br>
              <a:r>
                <a:rPr lang="en-US" altLang="en-US" sz="1100" dirty="0"/>
                <a:t>In your chosen group, select the square icon and choose </a:t>
              </a:r>
              <a:r>
                <a:rPr lang="en-US" altLang="en-US" sz="1100" b="1" dirty="0"/>
                <a:t>Change Graphic &gt; From a File.</a:t>
              </a:r>
              <a:br>
                <a:rPr lang="en-US" altLang="en-US" sz="1100" b="1" dirty="0"/>
              </a:br>
              <a:br>
                <a:rPr lang="en-US" altLang="en-US" sz="1100" b="1" dirty="0"/>
              </a:br>
              <a:br>
                <a:rPr lang="en-US" altLang="en-US" sz="1100" b="1" dirty="0"/>
              </a:br>
              <a:br>
                <a:rPr lang="en-US" altLang="en-US" sz="1100" b="1" dirty="0"/>
              </a:br>
              <a:br>
                <a:rPr lang="en-US" altLang="en-US" sz="1100" b="1" dirty="0"/>
              </a:br>
              <a:endParaRPr lang="en-US" altLang="en-US" sz="1100" b="1" dirty="0"/>
            </a:p>
            <a:p>
              <a:pPr marL="182880" indent="-182880" eaLnBrk="1" hangingPunct="1">
                <a:lnSpc>
                  <a:spcPct val="100000"/>
                </a:lnSpc>
                <a:buFont typeface="Calibri Light" panose="020F0302020204030204" pitchFamily="34" charset="0"/>
                <a:buAutoNum type="arabicPeriod"/>
              </a:pPr>
              <a:r>
                <a:rPr lang="en-US" altLang="en-US" sz="1100" b="1" dirty="0"/>
                <a:t>Find the service icon.</a:t>
              </a:r>
              <a:br>
                <a:rPr lang="en-US" altLang="en-US" sz="1100" dirty="0"/>
              </a:br>
              <a:r>
                <a:rPr lang="en-US" altLang="en-US" sz="1100" dirty="0">
                  <a:solidFill>
                    <a:schemeClr val="tx1"/>
                  </a:solidFill>
                </a:rPr>
                <a:t>Navigate to the </a:t>
              </a:r>
              <a:r>
                <a:rPr lang="en-US" altLang="en-US" sz="1100" b="1" dirty="0">
                  <a:solidFill>
                    <a:schemeClr val="tx1"/>
                  </a:solidFill>
                </a:rPr>
                <a:t>Architecture-Service-Icons</a:t>
              </a:r>
              <a:r>
                <a:rPr lang="en-US" altLang="en-US" sz="1100" dirty="0">
                  <a:solidFill>
                    <a:schemeClr val="tx1"/>
                  </a:solidFill>
                </a:rPr>
                <a:t> </a:t>
              </a:r>
              <a:br>
                <a:rPr lang="en-US" altLang="en-US" sz="1100" dirty="0">
                  <a:solidFill>
                    <a:schemeClr val="tx1"/>
                  </a:solidFill>
                </a:rPr>
              </a:br>
              <a:r>
                <a:rPr lang="en-US" altLang="en-US" sz="1100" dirty="0">
                  <a:solidFill>
                    <a:schemeClr val="tx1"/>
                  </a:solidFill>
                </a:rPr>
                <a:t>folder in the asset package. Then find the appropriate </a:t>
              </a:r>
              <a:r>
                <a:rPr lang="en-US" altLang="en-US" sz="1100" b="1" dirty="0">
                  <a:solidFill>
                    <a:schemeClr val="tx1"/>
                  </a:solidFill>
                </a:rPr>
                <a:t>category</a:t>
              </a:r>
              <a:r>
                <a:rPr lang="en-US" altLang="en-US" sz="1100" dirty="0">
                  <a:solidFill>
                    <a:schemeClr val="tx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t>Insert the service icon.</a:t>
              </a:r>
              <a:br>
                <a:rPr lang="en-US" altLang="en-US" sz="1100" dirty="0"/>
              </a:br>
              <a:r>
                <a:rPr lang="en-US" altLang="en-US" sz="1100" dirty="0"/>
                <a:t>In the </a:t>
              </a:r>
              <a:r>
                <a:rPr lang="en-US" altLang="en-US" sz="1100" b="1" dirty="0"/>
                <a:t>Arch_32</a:t>
              </a:r>
              <a:r>
                <a:rPr lang="en-US" altLang="en-US" sz="1100" dirty="0"/>
                <a:t> folder, select the architecture service icon </a:t>
              </a:r>
              <a:r>
                <a:rPr lang="en-US" altLang="en-US" sz="1100" b="1" dirty="0"/>
                <a:t>SVG</a:t>
              </a:r>
              <a:r>
                <a:rPr lang="en-US" altLang="en-US" sz="1100" dirty="0"/>
                <a:t> file, then click </a:t>
              </a:r>
              <a:r>
                <a:rPr lang="en-US" altLang="en-US" sz="1100" b="1" dirty="0"/>
                <a:t>Insert</a:t>
              </a:r>
              <a:r>
                <a:rPr lang="en-US" altLang="en-US" sz="1100" dirty="0"/>
                <a:t>. </a:t>
              </a:r>
              <a:r>
                <a:rPr lang="en-US" altLang="en-US" sz="1100" b="1" dirty="0"/>
                <a:t>Do not</a:t>
              </a:r>
              <a:r>
                <a:rPr lang="en-US" altLang="en-US" sz="1100" dirty="0"/>
                <a:t> choose a PNG file, image quality will be degraded.</a:t>
              </a:r>
            </a:p>
          </p:txBody>
        </p:sp>
        <p:grpSp>
          <p:nvGrpSpPr>
            <p:cNvPr id="23" name="justGraphic">
              <a:extLst>
                <a:ext uri="{FF2B5EF4-FFF2-40B4-BE49-F238E27FC236}">
                  <a16:creationId xmlns:a16="http://schemas.microsoft.com/office/drawing/2014/main" id="{33952946-417A-45C5-8071-8AE0486E8174}"/>
                </a:ext>
                <a:ext uri="{C183D7F6-B498-43B3-948B-1728B52AA6E4}">
                  <adec:decorative xmlns:adec="http://schemas.microsoft.com/office/drawing/2017/decorative" val="1"/>
                </a:ext>
              </a:extLst>
            </p:cNvPr>
            <p:cNvGrpSpPr/>
            <p:nvPr/>
          </p:nvGrpSpPr>
          <p:grpSpPr>
            <a:xfrm>
              <a:off x="8372867" y="3204381"/>
              <a:ext cx="3261988" cy="821422"/>
              <a:chOff x="8372867" y="3204381"/>
              <a:chExt cx="3261988" cy="821422"/>
            </a:xfrm>
          </p:grpSpPr>
          <p:pic>
            <p:nvPicPr>
              <p:cNvPr id="8" name="Picture 7">
                <a:extLst>
                  <a:ext uri="{FF2B5EF4-FFF2-40B4-BE49-F238E27FC236}">
                    <a16:creationId xmlns:a16="http://schemas.microsoft.com/office/drawing/2014/main" id="{A0FEF3C8-F33E-78AC-9312-7EDCE37A4A61}"/>
                  </a:ext>
                </a:extLst>
              </p:cNvPr>
              <p:cNvPicPr>
                <a:picLocks noChangeAspect="1"/>
              </p:cNvPicPr>
              <p:nvPr/>
            </p:nvPicPr>
            <p:blipFill>
              <a:blip r:embed="rId17"/>
              <a:stretch>
                <a:fillRect/>
              </a:stretch>
            </p:blipFill>
            <p:spPr>
              <a:xfrm>
                <a:off x="8372867" y="3227177"/>
                <a:ext cx="1392236" cy="737821"/>
              </a:xfrm>
              <a:prstGeom prst="rect">
                <a:avLst/>
              </a:prstGeom>
            </p:spPr>
          </p:pic>
          <p:pic>
            <p:nvPicPr>
              <p:cNvPr id="9" name="Picture 8">
                <a:extLst>
                  <a:ext uri="{FF2B5EF4-FFF2-40B4-BE49-F238E27FC236}">
                    <a16:creationId xmlns:a16="http://schemas.microsoft.com/office/drawing/2014/main" id="{EB2BD98B-8D25-B753-D62B-1F1A55D1C162}"/>
                  </a:ext>
                </a:extLst>
              </p:cNvPr>
              <p:cNvPicPr>
                <a:picLocks noChangeAspect="1"/>
              </p:cNvPicPr>
              <p:nvPr/>
            </p:nvPicPr>
            <p:blipFill>
              <a:blip r:embed="rId18"/>
              <a:stretch>
                <a:fillRect/>
              </a:stretch>
            </p:blipFill>
            <p:spPr>
              <a:xfrm>
                <a:off x="9012170" y="3204381"/>
                <a:ext cx="2622685" cy="821422"/>
              </a:xfrm>
              <a:prstGeom prst="rect">
                <a:avLst/>
              </a:prstGeom>
            </p:spPr>
          </p:pic>
        </p:grpSp>
      </p:grpSp>
    </p:spTree>
    <p:extLst>
      <p:ext uri="{BB962C8B-B14F-4D97-AF65-F5344CB8AC3E}">
        <p14:creationId xmlns:p14="http://schemas.microsoft.com/office/powerpoint/2010/main" val="7709333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27</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chemeClr val="tx1"/>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chemeClr val="tx1"/>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693649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C67D640-9424-22BA-0666-BF6BCF6D4A5F}"/>
              </a:ext>
            </a:extLst>
          </p:cNvPr>
          <p:cNvSpPr>
            <a:spLocks noGrp="1"/>
          </p:cNvSpPr>
          <p:nvPr>
            <p:ph type="sldNum" sz="quarter" idx="11"/>
          </p:nvPr>
        </p:nvSpPr>
        <p:spPr/>
        <p:txBody>
          <a:bodyPr/>
          <a:lstStyle/>
          <a:p>
            <a:fld id="{EB4B8DE2-A4E8-46E4-8BBF-D75455EFF32C}" type="slidenum">
              <a:rPr lang="en-US" smtClean="0"/>
              <a:pPr/>
              <a:t>28</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684760"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69" name="Graphic 68" descr="Client resource icon for the General Icons category.">
            <a:extLst>
              <a:ext uri="{FF2B5EF4-FFF2-40B4-BE49-F238E27FC236}">
                <a16:creationId xmlns:a16="http://schemas.microsoft.com/office/drawing/2014/main" id="{B409BAE7-B594-48DE-A515-288D23E675D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5705" y="2837644"/>
            <a:ext cx="457200" cy="457200"/>
          </a:xfrm>
          <a:prstGeom prst="rect">
            <a:avLst/>
          </a:prstGeom>
        </p:spPr>
      </p:pic>
      <p:sp>
        <p:nvSpPr>
          <p:cNvPr id="68" name="TextBox 25">
            <a:extLst>
              <a:ext uri="{FF2B5EF4-FFF2-40B4-BE49-F238E27FC236}">
                <a16:creationId xmlns:a16="http://schemas.microsoft.com/office/drawing/2014/main" id="{0BA1D6A3-006B-412E-B5D6-B26E826FA4A6}"/>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Client</a:t>
            </a:r>
          </a:p>
        </p:txBody>
      </p:sp>
      <p:pic>
        <p:nvPicPr>
          <p:cNvPr id="74" name="Graphic 73" descr="Mobile client resource icon for the General Icons category.">
            <a:extLst>
              <a:ext uri="{FF2B5EF4-FFF2-40B4-BE49-F238E27FC236}">
                <a16:creationId xmlns:a16="http://schemas.microsoft.com/office/drawing/2014/main" id="{6F7D8291-0A7E-4E11-9200-80AD96F028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99048" y="2837644"/>
            <a:ext cx="457200" cy="457200"/>
          </a:xfrm>
          <a:prstGeom prst="rect">
            <a:avLst/>
          </a:prstGeom>
        </p:spPr>
      </p:pic>
      <p:sp>
        <p:nvSpPr>
          <p:cNvPr id="72" name="TextBox 32">
            <a:extLst>
              <a:ext uri="{FF2B5EF4-FFF2-40B4-BE49-F238E27FC236}">
                <a16:creationId xmlns:a16="http://schemas.microsoft.com/office/drawing/2014/main" id="{E7A8276D-D2BF-4EF2-A18A-AF1B701286F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Mobile client</a:t>
            </a:r>
          </a:p>
        </p:txBody>
      </p:sp>
      <p:pic>
        <p:nvPicPr>
          <p:cNvPr id="76" name="Graphic 75" descr="Disk resource icon for the General Icons category.">
            <a:extLst>
              <a:ext uri="{FF2B5EF4-FFF2-40B4-BE49-F238E27FC236}">
                <a16:creationId xmlns:a16="http://schemas.microsoft.com/office/drawing/2014/main" id="{2E77DB20-F1BE-4B4B-B748-5773A53EDF8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624831" y="2837644"/>
            <a:ext cx="457200" cy="457200"/>
          </a:xfrm>
          <a:prstGeom prst="rect">
            <a:avLst/>
          </a:prstGeom>
        </p:spPr>
      </p:pic>
      <p:sp>
        <p:nvSpPr>
          <p:cNvPr id="75" name="TextBox 26">
            <a:extLst>
              <a:ext uri="{FF2B5EF4-FFF2-40B4-BE49-F238E27FC236}">
                <a16:creationId xmlns:a16="http://schemas.microsoft.com/office/drawing/2014/main" id="{CF86ECB6-B475-4955-929B-F4AD41583ABD}"/>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Disk</a:t>
            </a:r>
          </a:p>
        </p:txBody>
      </p:sp>
      <p:pic>
        <p:nvPicPr>
          <p:cNvPr id="78" name="Graphic 77" descr="Server resource icon for the General Icons category.">
            <a:extLst>
              <a:ext uri="{FF2B5EF4-FFF2-40B4-BE49-F238E27FC236}">
                <a16:creationId xmlns:a16="http://schemas.microsoft.com/office/drawing/2014/main" id="{B648EB9D-E261-4908-BF89-B6CB0237932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50615" y="2837644"/>
            <a:ext cx="457200" cy="457200"/>
          </a:xfrm>
          <a:prstGeom prst="rect">
            <a:avLst/>
          </a:prstGeom>
        </p:spPr>
      </p:pic>
      <p:sp>
        <p:nvSpPr>
          <p:cNvPr id="77" name="TextBox 38">
            <a:extLst>
              <a:ext uri="{FF2B5EF4-FFF2-40B4-BE49-F238E27FC236}">
                <a16:creationId xmlns:a16="http://schemas.microsoft.com/office/drawing/2014/main" id="{8231B477-B481-46E4-9256-5325D5B798C9}"/>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a:t>
            </a:r>
          </a:p>
        </p:txBody>
      </p:sp>
      <p:pic>
        <p:nvPicPr>
          <p:cNvPr id="79" name="Graphic 10" descr="Servers resource icon for the General Icons category.">
            <a:extLst>
              <a:ext uri="{FF2B5EF4-FFF2-40B4-BE49-F238E27FC236}">
                <a16:creationId xmlns:a16="http://schemas.microsoft.com/office/drawing/2014/main" id="{D568292B-B4DF-4B65-8EF5-FA1F291A1C52}"/>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27">
            <a:extLst>
              <a:ext uri="{FF2B5EF4-FFF2-40B4-BE49-F238E27FC236}">
                <a16:creationId xmlns:a16="http://schemas.microsoft.com/office/drawing/2014/main" id="{CB9AAA9D-817F-4649-9B61-4914739412E2}"/>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Servers</a:t>
            </a:r>
          </a:p>
        </p:txBody>
      </p:sp>
      <p:pic>
        <p:nvPicPr>
          <p:cNvPr id="82" name="Graphic 81" descr="Tape storage resource icon for the General Icons category.">
            <a:extLst>
              <a:ext uri="{FF2B5EF4-FFF2-40B4-BE49-F238E27FC236}">
                <a16:creationId xmlns:a16="http://schemas.microsoft.com/office/drawing/2014/main" id="{20B3A50B-89D2-4E2A-82A6-99DBEA9769B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702183" y="2837644"/>
            <a:ext cx="457200" cy="457200"/>
          </a:xfrm>
          <a:prstGeom prst="rect">
            <a:avLst/>
          </a:prstGeom>
        </p:spPr>
      </p:pic>
      <p:sp>
        <p:nvSpPr>
          <p:cNvPr id="81" name="TextBox 37">
            <a:extLst>
              <a:ext uri="{FF2B5EF4-FFF2-40B4-BE49-F238E27FC236}">
                <a16:creationId xmlns:a16="http://schemas.microsoft.com/office/drawing/2014/main" id="{BDAC882B-1028-4BC1-849B-A721DF1DD187}"/>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Tape storage</a:t>
            </a:r>
          </a:p>
        </p:txBody>
      </p:sp>
      <p:pic>
        <p:nvPicPr>
          <p:cNvPr id="84" name="Graphic 83" descr="Database resource icon for the General Icons category.">
            <a:extLst>
              <a:ext uri="{FF2B5EF4-FFF2-40B4-BE49-F238E27FC236}">
                <a16:creationId xmlns:a16="http://schemas.microsoft.com/office/drawing/2014/main" id="{A4EA38C2-1C7B-44FA-9C5B-CCA93A5ADD4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727967" y="2837644"/>
            <a:ext cx="457200" cy="457200"/>
          </a:xfrm>
          <a:prstGeom prst="rect">
            <a:avLst/>
          </a:prstGeom>
        </p:spPr>
      </p:pic>
      <p:sp>
        <p:nvSpPr>
          <p:cNvPr id="83" name="TextBox 28">
            <a:extLst>
              <a:ext uri="{FF2B5EF4-FFF2-40B4-BE49-F238E27FC236}">
                <a16:creationId xmlns:a16="http://schemas.microsoft.com/office/drawing/2014/main" id="{C09AEDFB-0995-48F6-9EB6-75210B1CFA01}"/>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Database</a:t>
            </a:r>
          </a:p>
        </p:txBody>
      </p:sp>
      <p:pic>
        <p:nvPicPr>
          <p:cNvPr id="85" name="Graphic 11" descr="Cold storage resource icon for the General Icons category.">
            <a:extLst>
              <a:ext uri="{FF2B5EF4-FFF2-40B4-BE49-F238E27FC236}">
                <a16:creationId xmlns:a16="http://schemas.microsoft.com/office/drawing/2014/main" id="{D5FC4C90-8338-4ABF-8117-239C305D6C83}"/>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28">
            <a:extLst>
              <a:ext uri="{FF2B5EF4-FFF2-40B4-BE49-F238E27FC236}">
                <a16:creationId xmlns:a16="http://schemas.microsoft.com/office/drawing/2014/main" id="{B7CFED22-5E85-480B-A625-27201A24CF11}"/>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Cold storage</a:t>
            </a:r>
          </a:p>
        </p:txBody>
      </p:sp>
      <p:pic>
        <p:nvPicPr>
          <p:cNvPr id="87" name="Graphic 16" descr="Data stream resource icon for the General Icons category.">
            <a:extLst>
              <a:ext uri="{FF2B5EF4-FFF2-40B4-BE49-F238E27FC236}">
                <a16:creationId xmlns:a16="http://schemas.microsoft.com/office/drawing/2014/main" id="{2257EBBC-16D5-4D7F-AF35-C46F704EE288}"/>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3">
            <a:extLst>
              <a:ext uri="{FF2B5EF4-FFF2-40B4-BE49-F238E27FC236}">
                <a16:creationId xmlns:a16="http://schemas.microsoft.com/office/drawing/2014/main" id="{2360A6B6-F9A2-4062-98F6-3E8A90615EC4}"/>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stream</a:t>
            </a:r>
          </a:p>
        </p:txBody>
      </p:sp>
      <p:pic>
        <p:nvPicPr>
          <p:cNvPr id="92" name="Graphic 91" descr="Internet resource icon for the General Icons category.">
            <a:extLst>
              <a:ext uri="{FF2B5EF4-FFF2-40B4-BE49-F238E27FC236}">
                <a16:creationId xmlns:a16="http://schemas.microsoft.com/office/drawing/2014/main" id="{0EEE1E7F-10A5-44F1-8084-ABE8C48FFBB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2575705" y="3923495"/>
            <a:ext cx="457200" cy="457200"/>
          </a:xfrm>
          <a:prstGeom prst="rect">
            <a:avLst/>
          </a:prstGeom>
        </p:spPr>
      </p:pic>
      <p:sp>
        <p:nvSpPr>
          <p:cNvPr id="91" name="TextBox 29">
            <a:extLst>
              <a:ext uri="{FF2B5EF4-FFF2-40B4-BE49-F238E27FC236}">
                <a16:creationId xmlns:a16="http://schemas.microsoft.com/office/drawing/2014/main" id="{39619346-3854-4095-907E-2F3C8D53CA42}"/>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a:t>
            </a:r>
          </a:p>
        </p:txBody>
      </p:sp>
      <p:pic>
        <p:nvPicPr>
          <p:cNvPr id="94" name="Graphic 93" descr="Internet alt1 resource icon for the General Icons category.">
            <a:extLst>
              <a:ext uri="{FF2B5EF4-FFF2-40B4-BE49-F238E27FC236}">
                <a16:creationId xmlns:a16="http://schemas.microsoft.com/office/drawing/2014/main" id="{87FDD888-B1F7-4F70-9C84-A715FEF03856}"/>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3603833" y="3923495"/>
            <a:ext cx="457200" cy="457200"/>
          </a:xfrm>
          <a:prstGeom prst="rect">
            <a:avLst/>
          </a:prstGeom>
        </p:spPr>
      </p:pic>
      <p:sp>
        <p:nvSpPr>
          <p:cNvPr id="93" name="TextBox 30">
            <a:extLst>
              <a:ext uri="{FF2B5EF4-FFF2-40B4-BE49-F238E27FC236}">
                <a16:creationId xmlns:a16="http://schemas.microsoft.com/office/drawing/2014/main" id="{7018C802-208B-4597-BF79-B3C0A05B30FC}"/>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alt1</a:t>
            </a:r>
          </a:p>
        </p:txBody>
      </p:sp>
      <p:pic>
        <p:nvPicPr>
          <p:cNvPr id="96" name="Graphic 95" descr="Internet alt2 resource icon for the General Icons category.">
            <a:extLst>
              <a:ext uri="{FF2B5EF4-FFF2-40B4-BE49-F238E27FC236}">
                <a16:creationId xmlns:a16="http://schemas.microsoft.com/office/drawing/2014/main" id="{7FA84434-9519-4635-928B-22C294AEEBB9}"/>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4628933" y="3923495"/>
            <a:ext cx="457200" cy="457200"/>
          </a:xfrm>
          <a:prstGeom prst="rect">
            <a:avLst/>
          </a:prstGeom>
        </p:spPr>
      </p:pic>
      <p:sp>
        <p:nvSpPr>
          <p:cNvPr id="95" name="TextBox 31">
            <a:extLst>
              <a:ext uri="{FF2B5EF4-FFF2-40B4-BE49-F238E27FC236}">
                <a16:creationId xmlns:a16="http://schemas.microsoft.com/office/drawing/2014/main" id="{8A7DB7A9-398A-4745-BF2D-6AF8D157B673}"/>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Internet alt2</a:t>
            </a:r>
          </a:p>
        </p:txBody>
      </p:sp>
      <p:pic>
        <p:nvPicPr>
          <p:cNvPr id="97" name="Graphic 21" descr="Globe resource icon for the General Icons category.">
            <a:extLst>
              <a:ext uri="{FF2B5EF4-FFF2-40B4-BE49-F238E27FC236}">
                <a16:creationId xmlns:a16="http://schemas.microsoft.com/office/drawing/2014/main" id="{B4A1D97D-F39E-4D81-9FA5-6C575022FAE7}"/>
              </a:ext>
            </a:extLst>
          </p:cNvPr>
          <p:cNvPicPr>
            <a:picLocks noChangeAspect="1" noChangeArrowheads="1"/>
          </p:cNvPicPr>
          <p:nvPr/>
        </p:nvPicPr>
        <p:blipFill>
          <a:blip r:embed="rId27">
            <a:extLst>
              <a:ext uri="{96DAC541-7B7A-43D3-8B79-37D633B846F1}">
                <asvg:svgBlip xmlns:asvg="http://schemas.microsoft.com/office/drawing/2016/SVG/main" r:embed="rId28"/>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 name="TextBox 38">
            <a:extLst>
              <a:ext uri="{FF2B5EF4-FFF2-40B4-BE49-F238E27FC236}">
                <a16:creationId xmlns:a16="http://schemas.microsoft.com/office/drawing/2014/main" id="{620F5DB7-4915-482E-BEFC-254595EA186A}"/>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Globe</a:t>
            </a:r>
          </a:p>
        </p:txBody>
      </p:sp>
      <p:pic>
        <p:nvPicPr>
          <p:cNvPr id="100" name="Graphic 99" descr="Office building resource icon for the General Icons category.">
            <a:extLst>
              <a:ext uri="{FF2B5EF4-FFF2-40B4-BE49-F238E27FC236}">
                <a16:creationId xmlns:a16="http://schemas.microsoft.com/office/drawing/2014/main" id="{3CE82079-885D-4443-9842-E1B98F7A3F90}"/>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6679133" y="3923495"/>
            <a:ext cx="457200" cy="457200"/>
          </a:xfrm>
          <a:prstGeom prst="rect">
            <a:avLst/>
          </a:prstGeom>
        </p:spPr>
      </p:pic>
      <p:sp>
        <p:nvSpPr>
          <p:cNvPr id="99" name="TextBox 34">
            <a:extLst>
              <a:ext uri="{FF2B5EF4-FFF2-40B4-BE49-F238E27FC236}">
                <a16:creationId xmlns:a16="http://schemas.microsoft.com/office/drawing/2014/main" id="{8AE0C44A-9085-4042-986A-B4D1800ACCA0}"/>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Office building</a:t>
            </a:r>
          </a:p>
        </p:txBody>
      </p:sp>
      <p:pic>
        <p:nvPicPr>
          <p:cNvPr id="102" name="Graphic 6" descr="Firewall resource icon for the General Icons category.">
            <a:extLst>
              <a:ext uri="{FF2B5EF4-FFF2-40B4-BE49-F238E27FC236}">
                <a16:creationId xmlns:a16="http://schemas.microsoft.com/office/drawing/2014/main" id="{F8DD7596-4D3D-4F49-AFD4-854DA1F1407E}"/>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 name="TextBox 45">
            <a:extLst>
              <a:ext uri="{FF2B5EF4-FFF2-40B4-BE49-F238E27FC236}">
                <a16:creationId xmlns:a16="http://schemas.microsoft.com/office/drawing/2014/main" id="{97780E52-561B-4953-B915-4345FD7407E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Firewall</a:t>
            </a:r>
          </a:p>
        </p:txBody>
      </p:sp>
      <p:pic>
        <p:nvPicPr>
          <p:cNvPr id="104" name="Graphic 103" descr="SAML token resource icon for the General Icons category.">
            <a:extLst>
              <a:ext uri="{FF2B5EF4-FFF2-40B4-BE49-F238E27FC236}">
                <a16:creationId xmlns:a16="http://schemas.microsoft.com/office/drawing/2014/main" id="{77CB0118-B224-49B5-9CA3-1EBA45558771}"/>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729333" y="3923495"/>
            <a:ext cx="457200" cy="457200"/>
          </a:xfrm>
          <a:prstGeom prst="rect">
            <a:avLst/>
          </a:prstGeom>
        </p:spPr>
      </p:pic>
      <p:sp>
        <p:nvSpPr>
          <p:cNvPr id="103" name="TextBox 35">
            <a:extLst>
              <a:ext uri="{FF2B5EF4-FFF2-40B4-BE49-F238E27FC236}">
                <a16:creationId xmlns:a16="http://schemas.microsoft.com/office/drawing/2014/main" id="{D48EDFD7-28FE-468F-97CB-887791ADAC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SAML token</a:t>
            </a:r>
          </a:p>
        </p:txBody>
      </p:sp>
      <p:pic>
        <p:nvPicPr>
          <p:cNvPr id="106" name="Graphic 105" descr="SSL padlock resource icon for the General Icons category.">
            <a:extLst>
              <a:ext uri="{FF2B5EF4-FFF2-40B4-BE49-F238E27FC236}">
                <a16:creationId xmlns:a16="http://schemas.microsoft.com/office/drawing/2014/main" id="{0C4B85A9-D74A-4AD9-AA24-B6549B7FFE3A}"/>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754433" y="3923495"/>
            <a:ext cx="457200" cy="457200"/>
          </a:xfrm>
          <a:prstGeom prst="rect">
            <a:avLst/>
          </a:prstGeom>
        </p:spPr>
      </p:pic>
      <p:sp>
        <p:nvSpPr>
          <p:cNvPr id="105" name="TextBox 36">
            <a:extLst>
              <a:ext uri="{FF2B5EF4-FFF2-40B4-BE49-F238E27FC236}">
                <a16:creationId xmlns:a16="http://schemas.microsoft.com/office/drawing/2014/main" id="{AB4E8E1A-9CBA-4A15-B6B3-3356036D2070}"/>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SSL padlock</a:t>
            </a:r>
          </a:p>
        </p:txBody>
      </p:sp>
      <p:pic>
        <p:nvPicPr>
          <p:cNvPr id="107" name="Graphic 16" descr="Credentials resource icon for the General Icons category.">
            <a:extLst>
              <a:ext uri="{FF2B5EF4-FFF2-40B4-BE49-F238E27FC236}">
                <a16:creationId xmlns:a16="http://schemas.microsoft.com/office/drawing/2014/main" id="{73FD517B-954B-43F6-AFAF-D2F4D17D0130}"/>
              </a:ext>
            </a:extLst>
          </p:cNvPr>
          <p:cNvPicPr>
            <a:picLocks noChangeAspect="1" noChangeArrowheads="1"/>
          </p:cNvPicPr>
          <p:nvPr/>
        </p:nvPicPr>
        <p:blipFill>
          <a:blip r:embed="rId36">
            <a:extLst>
              <a:ext uri="{96DAC541-7B7A-43D3-8B79-37D633B846F1}">
                <asvg:svgBlip xmlns:asvg="http://schemas.microsoft.com/office/drawing/2016/SVG/main" r:embed="rId37"/>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 name="TextBox 33">
            <a:extLst>
              <a:ext uri="{FF2B5EF4-FFF2-40B4-BE49-F238E27FC236}">
                <a16:creationId xmlns:a16="http://schemas.microsoft.com/office/drawing/2014/main" id="{AED070BD-5998-417D-A32C-D3366A033A60}"/>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Credentials</a:t>
            </a:r>
          </a:p>
        </p:txBody>
      </p:sp>
      <p:pic>
        <p:nvPicPr>
          <p:cNvPr id="109" name="Graphic 22" descr="Shield resource icon for the General Icons category.">
            <a:extLst>
              <a:ext uri="{FF2B5EF4-FFF2-40B4-BE49-F238E27FC236}">
                <a16:creationId xmlns:a16="http://schemas.microsoft.com/office/drawing/2014/main" id="{71E40156-2DA6-4600-A10D-7EC50E838C6A}"/>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 name="TextBox 39">
            <a:extLst>
              <a:ext uri="{FF2B5EF4-FFF2-40B4-BE49-F238E27FC236}">
                <a16:creationId xmlns:a16="http://schemas.microsoft.com/office/drawing/2014/main" id="{7C49A2FB-661D-4474-8A27-13425C8FD39B}"/>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Shield</a:t>
            </a:r>
          </a:p>
        </p:txBody>
      </p:sp>
      <p:pic>
        <p:nvPicPr>
          <p:cNvPr id="112" name="Graphic 23" descr="Alert resource icon for the General Icons category.">
            <a:extLst>
              <a:ext uri="{FF2B5EF4-FFF2-40B4-BE49-F238E27FC236}">
                <a16:creationId xmlns:a16="http://schemas.microsoft.com/office/drawing/2014/main" id="{85A23DB4-02ED-41B9-AA49-829191973DCA}"/>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 name="TextBox 28">
            <a:extLst>
              <a:ext uri="{FF2B5EF4-FFF2-40B4-BE49-F238E27FC236}">
                <a16:creationId xmlns:a16="http://schemas.microsoft.com/office/drawing/2014/main" id="{F5563414-55E2-4976-B051-B2662F794925}"/>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Alert</a:t>
            </a:r>
          </a:p>
        </p:txBody>
      </p:sp>
      <p:pic>
        <p:nvPicPr>
          <p:cNvPr id="114" name="Graphic 113" descr="Toolkit resource icon for the General Icons category.">
            <a:extLst>
              <a:ext uri="{FF2B5EF4-FFF2-40B4-BE49-F238E27FC236}">
                <a16:creationId xmlns:a16="http://schemas.microsoft.com/office/drawing/2014/main" id="{6517904D-6BD5-406D-8BF0-2E11BC5209F7}"/>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4627156" y="5024947"/>
            <a:ext cx="457200" cy="457200"/>
          </a:xfrm>
          <a:prstGeom prst="rect">
            <a:avLst/>
          </a:prstGeom>
        </p:spPr>
      </p:pic>
      <p:sp>
        <p:nvSpPr>
          <p:cNvPr id="113" name="TextBox 41">
            <a:extLst>
              <a:ext uri="{FF2B5EF4-FFF2-40B4-BE49-F238E27FC236}">
                <a16:creationId xmlns:a16="http://schemas.microsoft.com/office/drawing/2014/main" id="{E5EF3433-EF29-4577-9B6F-096568236B78}"/>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Toolkit</a:t>
            </a:r>
          </a:p>
        </p:txBody>
      </p:sp>
      <p:pic>
        <p:nvPicPr>
          <p:cNvPr id="120" name="Graphic 119" descr="SDK resource icon for the General Icons category.">
            <a:extLst>
              <a:ext uri="{FF2B5EF4-FFF2-40B4-BE49-F238E27FC236}">
                <a16:creationId xmlns:a16="http://schemas.microsoft.com/office/drawing/2014/main" id="{6E9DE789-1163-44CF-AF26-EC7F6657AB42}"/>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5654395" y="5024947"/>
            <a:ext cx="457200" cy="457200"/>
          </a:xfrm>
          <a:prstGeom prst="rect">
            <a:avLst/>
          </a:prstGeom>
        </p:spPr>
      </p:pic>
      <p:sp>
        <p:nvSpPr>
          <p:cNvPr id="119" name="TextBox 42">
            <a:extLst>
              <a:ext uri="{FF2B5EF4-FFF2-40B4-BE49-F238E27FC236}">
                <a16:creationId xmlns:a16="http://schemas.microsoft.com/office/drawing/2014/main" id="{9BB931E5-A181-4C3D-9426-9E5E67B6747E}"/>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SDK</a:t>
            </a:r>
          </a:p>
        </p:txBody>
      </p:sp>
      <p:pic>
        <p:nvPicPr>
          <p:cNvPr id="121" name="Graphic 22" descr="User resource icon for the General Icons category.">
            <a:extLst>
              <a:ext uri="{FF2B5EF4-FFF2-40B4-BE49-F238E27FC236}">
                <a16:creationId xmlns:a16="http://schemas.microsoft.com/office/drawing/2014/main" id="{D3FCDB7F-683E-4484-95A8-98DE76742D00}"/>
              </a:ext>
            </a:extLst>
          </p:cNvPr>
          <p:cNvPicPr>
            <a:picLocks noChangeAspect="1" noChangeArrowheads="1"/>
          </p:cNvPicPr>
          <p:nvPr/>
        </p:nvPicPr>
        <p:blipFill>
          <a:blip r:embed="rId46">
            <a:extLst>
              <a:ext uri="{96DAC541-7B7A-43D3-8B79-37D633B846F1}">
                <asvg:svgBlip xmlns:asvg="http://schemas.microsoft.com/office/drawing/2016/SVG/main" r:embed="rId47"/>
              </a:ext>
            </a:extLst>
          </a:blip>
          <a:srcRect/>
          <a:stretch/>
        </p:blipFill>
        <p:spPr bwMode="auto">
          <a:xfrm>
            <a:off x="6681634"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TextBox 39">
            <a:extLst>
              <a:ext uri="{FF2B5EF4-FFF2-40B4-BE49-F238E27FC236}">
                <a16:creationId xmlns:a16="http://schemas.microsoft.com/office/drawing/2014/main" id="{4DE1AC13-586D-4D66-AE44-D6FE654D48ED}"/>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a:t>
            </a:r>
          </a:p>
        </p:txBody>
      </p:sp>
      <p:pic>
        <p:nvPicPr>
          <p:cNvPr id="125" name="Graphic 22" descr="Authenticated user resource icon for the General Icons category.">
            <a:extLst>
              <a:ext uri="{FF2B5EF4-FFF2-40B4-BE49-F238E27FC236}">
                <a16:creationId xmlns:a16="http://schemas.microsoft.com/office/drawing/2014/main" id="{B2F65AD8-F93D-40A7-A276-D16413938365}"/>
              </a:ext>
            </a:extLst>
          </p:cNvPr>
          <p:cNvPicPr>
            <a:picLocks noChangeAspect="1" noChangeArrowheads="1"/>
          </p:cNvPicPr>
          <p:nvPr/>
        </p:nvPicPr>
        <p:blipFill>
          <a:blip r:embed="rId48">
            <a:extLst>
              <a:ext uri="{96DAC541-7B7A-43D3-8B79-37D633B846F1}">
                <asvg:svgBlip xmlns:asvg="http://schemas.microsoft.com/office/drawing/2016/SVG/main" r:embed="rId49"/>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TextBox 39">
            <a:extLst>
              <a:ext uri="{FF2B5EF4-FFF2-40B4-BE49-F238E27FC236}">
                <a16:creationId xmlns:a16="http://schemas.microsoft.com/office/drawing/2014/main" id="{924E6B43-DDD0-4F4D-B6DD-015D77D456DD}"/>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rgbClr val="000000"/>
                </a:solidFill>
                <a:latin typeface="Arial" panose="020B0604020202020204" pitchFamily="34" charset="0"/>
                <a:cs typeface="Arial" panose="020B0604020202020204" pitchFamily="34" charset="0"/>
              </a:rPr>
              <a:t>Authenticated user</a:t>
            </a:r>
          </a:p>
        </p:txBody>
      </p:sp>
      <p:pic>
        <p:nvPicPr>
          <p:cNvPr id="127" name="Graphic 23" descr="Users resource icon for the General Icons category.">
            <a:extLst>
              <a:ext uri="{FF2B5EF4-FFF2-40B4-BE49-F238E27FC236}">
                <a16:creationId xmlns:a16="http://schemas.microsoft.com/office/drawing/2014/main" id="{E85E2EAD-D4A1-4BCE-B3D6-524E21E469A6}"/>
              </a:ext>
            </a:extLst>
          </p:cNvPr>
          <p:cNvPicPr>
            <a:picLocks noChangeAspect="1" noChangeArrowheads="1"/>
          </p:cNvPicPr>
          <p:nvPr/>
        </p:nvPicPr>
        <p:blipFill>
          <a:blip r:embed="rId50">
            <a:extLst>
              <a:ext uri="{96DAC541-7B7A-43D3-8B79-37D633B846F1}">
                <asvg:svgBlip xmlns:asvg="http://schemas.microsoft.com/office/drawing/2016/SVG/main" r:embed="rId51"/>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 name="TextBox 40">
            <a:extLst>
              <a:ext uri="{FF2B5EF4-FFF2-40B4-BE49-F238E27FC236}">
                <a16:creationId xmlns:a16="http://schemas.microsoft.com/office/drawing/2014/main" id="{26DCA462-E6E0-4C2E-B9F1-6090D336A69C}"/>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Users</a:t>
            </a:r>
          </a:p>
        </p:txBody>
      </p:sp>
      <p:pic>
        <p:nvPicPr>
          <p:cNvPr id="130" name="Graphic 129" descr="Forums resource icon for the General Icons category.">
            <a:extLst>
              <a:ext uri="{FF2B5EF4-FFF2-40B4-BE49-F238E27FC236}">
                <a16:creationId xmlns:a16="http://schemas.microsoft.com/office/drawing/2014/main" id="{039730E8-E9FA-478E-87D5-B36B48110462}"/>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9763351" y="5024947"/>
            <a:ext cx="457200" cy="457200"/>
          </a:xfrm>
          <a:prstGeom prst="rect">
            <a:avLst/>
          </a:prstGeom>
        </p:spPr>
      </p:pic>
      <p:sp>
        <p:nvSpPr>
          <p:cNvPr id="129" name="TextBox 27">
            <a:extLst>
              <a:ext uri="{FF2B5EF4-FFF2-40B4-BE49-F238E27FC236}">
                <a16:creationId xmlns:a16="http://schemas.microsoft.com/office/drawing/2014/main" id="{8F1D574C-0770-4401-AB40-0D249B7C1A98}"/>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Forums</a:t>
            </a:r>
          </a:p>
        </p:txBody>
      </p:sp>
      <p:pic>
        <p:nvPicPr>
          <p:cNvPr id="131" name="Graphic 20" descr="Chat resource icon for the General Icons category.">
            <a:extLst>
              <a:ext uri="{FF2B5EF4-FFF2-40B4-BE49-F238E27FC236}">
                <a16:creationId xmlns:a16="http://schemas.microsoft.com/office/drawing/2014/main" id="{0F219B32-6E14-4940-85B3-2CE010535541}"/>
              </a:ext>
            </a:extLst>
          </p:cNvPr>
          <p:cNvPicPr>
            <a:picLocks noChangeAspect="1" noChangeArrowheads="1"/>
          </p:cNvPicPr>
          <p:nvPr/>
        </p:nvPicPr>
        <p:blipFill>
          <a:blip r:embed="rId54">
            <a:extLst>
              <a:ext uri="{96DAC541-7B7A-43D3-8B79-37D633B846F1}">
                <asvg:svgBlip xmlns:asvg="http://schemas.microsoft.com/office/drawing/2016/SVG/main" r:embed="rId55"/>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 name="TextBox 37">
            <a:extLst>
              <a:ext uri="{FF2B5EF4-FFF2-40B4-BE49-F238E27FC236}">
                <a16:creationId xmlns:a16="http://schemas.microsoft.com/office/drawing/2014/main" id="{9B6EF3D6-4965-4282-AEC3-EE67FA419323}"/>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2492277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92A761-7541-6823-6C4D-B0BA93BDDACB}"/>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1" y="365126"/>
            <a:ext cx="11713636" cy="644278"/>
          </a:xfrm>
        </p:spPr>
        <p:txBody>
          <a:bodyPr/>
          <a:lstStyle/>
          <a:p>
            <a:pPr>
              <a:tabLst>
                <a:tab pos="10971213" algn="l"/>
              </a:tabLst>
            </a:pPr>
            <a:r>
              <a:rPr lang="en-US" altLang="en-US" dirty="0"/>
              <a:t>General Icons	5/5</a:t>
            </a:r>
          </a:p>
        </p:txBody>
      </p:sp>
      <p:pic>
        <p:nvPicPr>
          <p:cNvPr id="51" name="Picture 7" descr="AWS Marketplace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54" name="Graphic 53" descr="Multimedia resource icon for the General Icons category.">
            <a:extLst>
              <a:ext uri="{FF2B5EF4-FFF2-40B4-BE49-F238E27FC236}">
                <a16:creationId xmlns:a16="http://schemas.microsoft.com/office/drawing/2014/main" id="{57872EAE-9987-42DB-B7E6-3CB6611B881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575696" y="2854357"/>
            <a:ext cx="457200" cy="457200"/>
          </a:xfrm>
          <a:prstGeom prst="rect">
            <a:avLst/>
          </a:prstGeom>
        </p:spPr>
      </p:pic>
      <p:sp>
        <p:nvSpPr>
          <p:cNvPr id="53" name="TextBox 33">
            <a:extLst>
              <a:ext uri="{FF2B5EF4-FFF2-40B4-BE49-F238E27FC236}">
                <a16:creationId xmlns:a16="http://schemas.microsoft.com/office/drawing/2014/main" id="{5BCBE1CD-5620-4D18-B776-43346450E49A}"/>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Multimedia</a:t>
            </a:r>
          </a:p>
        </p:txBody>
      </p:sp>
      <p:pic>
        <p:nvPicPr>
          <p:cNvPr id="55" name="Graphic 24" descr="Programming language resource icon for the General Icons category.">
            <a:extLst>
              <a:ext uri="{FF2B5EF4-FFF2-40B4-BE49-F238E27FC236}">
                <a16:creationId xmlns:a16="http://schemas.microsoft.com/office/drawing/2014/main" id="{6C5991F6-2AC9-4DAA-864C-F24E1757E48C}"/>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25">
            <a:extLst>
              <a:ext uri="{FF2B5EF4-FFF2-40B4-BE49-F238E27FC236}">
                <a16:creationId xmlns:a16="http://schemas.microsoft.com/office/drawing/2014/main" id="{277E9FEB-70FA-4621-96FF-DC691DDF15DE}"/>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Programming language</a:t>
            </a:r>
          </a:p>
        </p:txBody>
      </p:sp>
      <p:pic>
        <p:nvPicPr>
          <p:cNvPr id="57" name="Graphic 24" descr="Source code resource icon for the General Icons category.">
            <a:extLst>
              <a:ext uri="{FF2B5EF4-FFF2-40B4-BE49-F238E27FC236}">
                <a16:creationId xmlns:a16="http://schemas.microsoft.com/office/drawing/2014/main" id="{FDB40F7A-AD41-40D0-875E-D5057C387757}"/>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25">
            <a:extLst>
              <a:ext uri="{FF2B5EF4-FFF2-40B4-BE49-F238E27FC236}">
                <a16:creationId xmlns:a16="http://schemas.microsoft.com/office/drawing/2014/main" id="{37D3B500-A69B-456D-A803-AF6A72E29241}"/>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Source code</a:t>
            </a:r>
          </a:p>
        </p:txBody>
      </p:sp>
      <p:pic>
        <p:nvPicPr>
          <p:cNvPr id="59" name="Graphic 16" descr="Logs resource icon for the General Icons category.">
            <a:extLst>
              <a:ext uri="{FF2B5EF4-FFF2-40B4-BE49-F238E27FC236}">
                <a16:creationId xmlns:a16="http://schemas.microsoft.com/office/drawing/2014/main" id="{10A79E2B-2776-47FB-850E-64688ACAB9FB}"/>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33">
            <a:extLst>
              <a:ext uri="{FF2B5EF4-FFF2-40B4-BE49-F238E27FC236}">
                <a16:creationId xmlns:a16="http://schemas.microsoft.com/office/drawing/2014/main" id="{4E81E919-B1DE-4844-BC45-22E0DFA08C70}"/>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Logs</a:t>
            </a:r>
          </a:p>
        </p:txBody>
      </p:sp>
      <p:pic>
        <p:nvPicPr>
          <p:cNvPr id="61" name="Graphic 16" descr="JSON script resource icon for the General Icons category.">
            <a:extLst>
              <a:ext uri="{FF2B5EF4-FFF2-40B4-BE49-F238E27FC236}">
                <a16:creationId xmlns:a16="http://schemas.microsoft.com/office/drawing/2014/main" id="{1298F9E7-49D0-4DDB-8EA2-DCEBE9AB8CCC}"/>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33">
            <a:extLst>
              <a:ext uri="{FF2B5EF4-FFF2-40B4-BE49-F238E27FC236}">
                <a16:creationId xmlns:a16="http://schemas.microsoft.com/office/drawing/2014/main" id="{A58BDBF3-AE6D-4382-8E55-AD609A9CEA4F}"/>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JSON script</a:t>
            </a:r>
          </a:p>
        </p:txBody>
      </p:sp>
      <p:pic>
        <p:nvPicPr>
          <p:cNvPr id="63" name="Graphic 16" descr="Document resource icon for the General Icons category.">
            <a:extLst>
              <a:ext uri="{FF2B5EF4-FFF2-40B4-BE49-F238E27FC236}">
                <a16:creationId xmlns:a16="http://schemas.microsoft.com/office/drawing/2014/main" id="{4247B2F0-75F3-4792-8FD5-ED0DDDA8D2C0}"/>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33">
            <a:extLst>
              <a:ext uri="{FF2B5EF4-FFF2-40B4-BE49-F238E27FC236}">
                <a16:creationId xmlns:a16="http://schemas.microsoft.com/office/drawing/2014/main" id="{3EF58BA8-0D81-48E4-9EB8-B97EF8D6284A}"/>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a:t>
            </a:r>
          </a:p>
        </p:txBody>
      </p:sp>
      <p:pic>
        <p:nvPicPr>
          <p:cNvPr id="65" name="Graphic 16" descr="Documents resource icon for the General Icons category.">
            <a:extLst>
              <a:ext uri="{FF2B5EF4-FFF2-40B4-BE49-F238E27FC236}">
                <a16:creationId xmlns:a16="http://schemas.microsoft.com/office/drawing/2014/main" id="{1D4AE2EA-BE2D-4CC2-B448-632FF84964C0}"/>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33">
            <a:extLst>
              <a:ext uri="{FF2B5EF4-FFF2-40B4-BE49-F238E27FC236}">
                <a16:creationId xmlns:a16="http://schemas.microsoft.com/office/drawing/2014/main" id="{BBD0A319-1A01-403B-A778-CD9D631444EA}"/>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Documents</a:t>
            </a:r>
          </a:p>
        </p:txBody>
      </p:sp>
      <p:pic>
        <p:nvPicPr>
          <p:cNvPr id="67" name="Graphic 8" descr="Folder resource icon for the General Icons category.">
            <a:extLst>
              <a:ext uri="{FF2B5EF4-FFF2-40B4-BE49-F238E27FC236}">
                <a16:creationId xmlns:a16="http://schemas.microsoft.com/office/drawing/2014/main" id="{1A1F82D4-4CC7-4A9D-90D0-A2C6FD38D4B6}"/>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 name="TextBox 26">
            <a:extLst>
              <a:ext uri="{FF2B5EF4-FFF2-40B4-BE49-F238E27FC236}">
                <a16:creationId xmlns:a16="http://schemas.microsoft.com/office/drawing/2014/main" id="{0BC67A9C-7D32-455A-A5B1-8F7D060A7D0A}"/>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a:t>
            </a:r>
          </a:p>
        </p:txBody>
      </p:sp>
      <p:pic>
        <p:nvPicPr>
          <p:cNvPr id="70" name="Graphic 8" descr="Folders resource icon for the General Icons category.">
            <a:extLst>
              <a:ext uri="{FF2B5EF4-FFF2-40B4-BE49-F238E27FC236}">
                <a16:creationId xmlns:a16="http://schemas.microsoft.com/office/drawing/2014/main" id="{FEC87D98-50E5-4C68-AB6C-E2FB5A1CC17C}"/>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TextBox 26">
            <a:extLst>
              <a:ext uri="{FF2B5EF4-FFF2-40B4-BE49-F238E27FC236}">
                <a16:creationId xmlns:a16="http://schemas.microsoft.com/office/drawing/2014/main" id="{1AF26C92-8A62-4305-91CD-820482F01653}"/>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Folders</a:t>
            </a:r>
          </a:p>
        </p:txBody>
      </p:sp>
      <p:pic>
        <p:nvPicPr>
          <p:cNvPr id="71" name="Graphic 16" descr="Data table resource icon for the General Icons category.">
            <a:extLst>
              <a:ext uri="{FF2B5EF4-FFF2-40B4-BE49-F238E27FC236}">
                <a16:creationId xmlns:a16="http://schemas.microsoft.com/office/drawing/2014/main" id="{DE6F7B53-13F6-4E5A-B5C7-404814CD5171}"/>
              </a:ext>
            </a:extLst>
          </p:cNvPr>
          <p:cNvPicPr>
            <a:picLocks noChangeAspect="1" noChangeArrowheads="1"/>
          </p:cNvPicPr>
          <p:nvPr/>
        </p:nvPicPr>
        <p:blipFill>
          <a:blip r:embed="rId21">
            <a:extLst>
              <a:ext uri="{96DAC541-7B7A-43D3-8B79-37D633B846F1}">
                <asvg:svgBlip xmlns:asvg="http://schemas.microsoft.com/office/drawing/2016/SVG/main" r:embed="rId22"/>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TextBox 33">
            <a:extLst>
              <a:ext uri="{FF2B5EF4-FFF2-40B4-BE49-F238E27FC236}">
                <a16:creationId xmlns:a16="http://schemas.microsoft.com/office/drawing/2014/main" id="{31D76796-5CC9-4364-8EE9-E98AD353A4A6}"/>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Data table</a:t>
            </a:r>
          </a:p>
        </p:txBody>
      </p:sp>
      <p:pic>
        <p:nvPicPr>
          <p:cNvPr id="74" name="Graphic 44" descr="Magnifying glass resource icon for the General Icons category.">
            <a:extLst>
              <a:ext uri="{FF2B5EF4-FFF2-40B4-BE49-F238E27FC236}">
                <a16:creationId xmlns:a16="http://schemas.microsoft.com/office/drawing/2014/main" id="{C1DEB966-D84A-4A7D-B538-0B3D51F04FEB}"/>
              </a:ext>
            </a:extLst>
          </p:cNvPr>
          <p:cNvPicPr>
            <a:picLocks noChangeAspect="1" noChangeArrowheads="1"/>
          </p:cNvPicPr>
          <p:nvPr/>
        </p:nvPicPr>
        <p:blipFill>
          <a:blip r:embed="rId23">
            <a:extLst>
              <a:ext uri="{96DAC541-7B7A-43D3-8B79-37D633B846F1}">
                <asvg:svgBlip xmlns:asvg="http://schemas.microsoft.com/office/drawing/2016/SVG/main" r:embed="rId24"/>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9">
            <a:extLst>
              <a:ext uri="{FF2B5EF4-FFF2-40B4-BE49-F238E27FC236}">
                <a16:creationId xmlns:a16="http://schemas.microsoft.com/office/drawing/2014/main" id="{85D1A906-603B-4594-A79B-695B23C0649C}"/>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Magnifying glass</a:t>
            </a:r>
          </a:p>
        </p:txBody>
      </p:sp>
      <p:pic>
        <p:nvPicPr>
          <p:cNvPr id="75" name="Graphic 8" descr="Generic application resource icon for the General Icons category.">
            <a:extLst>
              <a:ext uri="{FF2B5EF4-FFF2-40B4-BE49-F238E27FC236}">
                <a16:creationId xmlns:a16="http://schemas.microsoft.com/office/drawing/2014/main" id="{74D7B39F-56C4-4E0C-8942-64E440F750FC}"/>
              </a:ext>
            </a:extLst>
          </p:cNvPr>
          <p:cNvPicPr>
            <a:picLocks noChangeAspect="1" noChangeArrowheads="1"/>
          </p:cNvPicPr>
          <p:nvPr/>
        </p:nvPicPr>
        <p:blipFill>
          <a:blip r:embed="rId25">
            <a:extLst>
              <a:ext uri="{96DAC541-7B7A-43D3-8B79-37D633B846F1}">
                <asvg:svgBlip xmlns:asvg="http://schemas.microsoft.com/office/drawing/2016/SVG/main" r:embed="rId26"/>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Box 26">
            <a:extLst>
              <a:ext uri="{FF2B5EF4-FFF2-40B4-BE49-F238E27FC236}">
                <a16:creationId xmlns:a16="http://schemas.microsoft.com/office/drawing/2014/main" id="{20D8D626-26EB-40C3-89BA-EF189CEA59B0}"/>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Generic application</a:t>
            </a:r>
          </a:p>
        </p:txBody>
      </p:sp>
      <p:pic>
        <p:nvPicPr>
          <p:cNvPr id="78" name="Graphic 50" descr="Email resource icon for the General Icons category.">
            <a:extLst>
              <a:ext uri="{FF2B5EF4-FFF2-40B4-BE49-F238E27FC236}">
                <a16:creationId xmlns:a16="http://schemas.microsoft.com/office/drawing/2014/main" id="{459533EC-A33A-4EDA-A21D-0110B0438DBC}"/>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47">
            <a:extLst>
              <a:ext uri="{FF2B5EF4-FFF2-40B4-BE49-F238E27FC236}">
                <a16:creationId xmlns:a16="http://schemas.microsoft.com/office/drawing/2014/main" id="{06B38500-995D-4BD9-B23A-78804B6886B2}"/>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Email</a:t>
            </a:r>
          </a:p>
        </p:txBody>
      </p:sp>
      <p:pic>
        <p:nvPicPr>
          <p:cNvPr id="79" name="Graphic 16" descr="Metrics, Data visualization resource icon for the General Icons category.">
            <a:extLst>
              <a:ext uri="{FF2B5EF4-FFF2-40B4-BE49-F238E27FC236}">
                <a16:creationId xmlns:a16="http://schemas.microsoft.com/office/drawing/2014/main" id="{CB334546-419F-4329-90CE-749C48BA0AC4}"/>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TextBox 33">
            <a:extLst>
              <a:ext uri="{FF2B5EF4-FFF2-40B4-BE49-F238E27FC236}">
                <a16:creationId xmlns:a16="http://schemas.microsoft.com/office/drawing/2014/main" id="{041B3022-DAA6-4AC4-AAD4-949860892FFD}"/>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Metrics,</a:t>
            </a:r>
            <a:br>
              <a:rPr lang="en-US" altLang="en-US" sz="1200" dirty="0">
                <a:latin typeface="Arial" panose="020B0604020202020204" pitchFamily="34" charset="0"/>
                <a:cs typeface="Arial" panose="020B0604020202020204" pitchFamily="34" charset="0"/>
              </a:rPr>
            </a:br>
            <a:r>
              <a:rPr lang="en-US" altLang="en-US" sz="1200" dirty="0">
                <a:latin typeface="Arial" panose="020B0604020202020204" pitchFamily="34" charset="0"/>
                <a:cs typeface="Arial" panose="020B0604020202020204" pitchFamily="34" charset="0"/>
              </a:rPr>
              <a:t>Data visualization</a:t>
            </a:r>
          </a:p>
        </p:txBody>
      </p:sp>
      <p:pic>
        <p:nvPicPr>
          <p:cNvPr id="81" name="Graphic 14" descr="Git repository resource icon for the General Icons category.">
            <a:extLst>
              <a:ext uri="{FF2B5EF4-FFF2-40B4-BE49-F238E27FC236}">
                <a16:creationId xmlns:a16="http://schemas.microsoft.com/office/drawing/2014/main" id="{B6A65595-7901-44F4-8079-558F17B56960}"/>
              </a:ext>
            </a:extLst>
          </p:cNvPr>
          <p:cNvPicPr>
            <a:picLocks noChangeAspect="1" noChangeArrowheads="1"/>
          </p:cNvPicPr>
          <p:nvPr/>
        </p:nvPicPr>
        <p:blipFill>
          <a:blip r:embed="rId30">
            <a:extLst>
              <a:ext uri="{96DAC541-7B7A-43D3-8B79-37D633B846F1}">
                <asvg:svgBlip xmlns:asvg="http://schemas.microsoft.com/office/drawing/2016/SVG/main" r:embed="rId31"/>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31">
            <a:extLst>
              <a:ext uri="{FF2B5EF4-FFF2-40B4-BE49-F238E27FC236}">
                <a16:creationId xmlns:a16="http://schemas.microsoft.com/office/drawing/2014/main" id="{0EE6E8C7-2CEA-43A1-BF73-2F35DC810572}"/>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Git repository</a:t>
            </a:r>
          </a:p>
        </p:txBody>
      </p:sp>
      <p:pic>
        <p:nvPicPr>
          <p:cNvPr id="83" name="Graphic 13" descr="AWS Management Console resource icon for the General Icons category.">
            <a:extLst>
              <a:ext uri="{FF2B5EF4-FFF2-40B4-BE49-F238E27FC236}">
                <a16:creationId xmlns:a16="http://schemas.microsoft.com/office/drawing/2014/main" id="{35E6303F-54A4-4B5D-A6B3-2C7F9EC6262A}"/>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30">
            <a:extLst>
              <a:ext uri="{FF2B5EF4-FFF2-40B4-BE49-F238E27FC236}">
                <a16:creationId xmlns:a16="http://schemas.microsoft.com/office/drawing/2014/main" id="{8953271C-C6AE-47BA-8EDA-9119F89C5A2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AWS Management Console</a:t>
            </a:r>
          </a:p>
        </p:txBody>
      </p:sp>
      <p:pic>
        <p:nvPicPr>
          <p:cNvPr id="85" name="Graphic 17" descr="Camera resource icon for the General Icons category.">
            <a:extLst>
              <a:ext uri="{FF2B5EF4-FFF2-40B4-BE49-F238E27FC236}">
                <a16:creationId xmlns:a16="http://schemas.microsoft.com/office/drawing/2014/main" id="{D1FA726A-BBA3-4752-B8DF-C12A36FAE01A}"/>
              </a:ext>
            </a:extLst>
          </p:cNvPr>
          <p:cNvPicPr>
            <a:picLocks noChangeAspect="1" noChangeArrowheads="1"/>
          </p:cNvPicPr>
          <p:nvPr/>
        </p:nvPicPr>
        <p:blipFill>
          <a:blip r:embed="rId34">
            <a:extLst>
              <a:ext uri="{96DAC541-7B7A-43D3-8B79-37D633B846F1}">
                <asvg:svgBlip xmlns:asvg="http://schemas.microsoft.com/office/drawing/2016/SVG/main" r:embed="rId35"/>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 name="TextBox 34">
            <a:extLst>
              <a:ext uri="{FF2B5EF4-FFF2-40B4-BE49-F238E27FC236}">
                <a16:creationId xmlns:a16="http://schemas.microsoft.com/office/drawing/2014/main" id="{1EE36D7D-5DDB-4F93-A7CB-339298290A2A}"/>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Camera</a:t>
            </a:r>
          </a:p>
        </p:txBody>
      </p:sp>
      <p:pic>
        <p:nvPicPr>
          <p:cNvPr id="87" name="Graphic 18" descr="Question resource icon for the General Icons category.">
            <a:extLst>
              <a:ext uri="{FF2B5EF4-FFF2-40B4-BE49-F238E27FC236}">
                <a16:creationId xmlns:a16="http://schemas.microsoft.com/office/drawing/2014/main" id="{B804DEED-8099-4B5C-A421-A65BD46CEEE2}"/>
              </a:ext>
            </a:extLst>
          </p:cNvPr>
          <p:cNvPicPr>
            <a:picLocks noChangeAspect="1" noChangeArrowheads="1"/>
          </p:cNvPicPr>
          <p:nvPr/>
        </p:nvPicPr>
        <p:blipFill>
          <a:blip r:embed="rId36">
            <a:extLst>
              <a:ext uri="{96DAC541-7B7A-43D3-8B79-37D633B846F1}">
                <asvg:svgBlip xmlns:asvg="http://schemas.microsoft.com/office/drawing/2016/SVG/main" r:embed="rId37"/>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35">
            <a:extLst>
              <a:ext uri="{FF2B5EF4-FFF2-40B4-BE49-F238E27FC236}">
                <a16:creationId xmlns:a16="http://schemas.microsoft.com/office/drawing/2014/main" id="{80D55301-12C6-4E84-9354-54F3AD325987}"/>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Question</a:t>
            </a:r>
          </a:p>
        </p:txBody>
      </p:sp>
      <p:pic>
        <p:nvPicPr>
          <p:cNvPr id="89" name="Graphic 15" descr="Gear resource icon for the General Icons category.">
            <a:extLst>
              <a:ext uri="{FF2B5EF4-FFF2-40B4-BE49-F238E27FC236}">
                <a16:creationId xmlns:a16="http://schemas.microsoft.com/office/drawing/2014/main" id="{AE1576A8-8CB6-47F8-A8FA-6D23E6ED397A}"/>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 name="TextBox 32">
            <a:extLst>
              <a:ext uri="{FF2B5EF4-FFF2-40B4-BE49-F238E27FC236}">
                <a16:creationId xmlns:a16="http://schemas.microsoft.com/office/drawing/2014/main" id="{2E621450-0FDE-4864-A661-15856A176DDE}"/>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Gear</a:t>
            </a:r>
          </a:p>
        </p:txBody>
      </p:sp>
      <p:pic>
        <p:nvPicPr>
          <p:cNvPr id="91" name="Graphic 15" descr="Recover resource icon for the General Icons category.">
            <a:extLst>
              <a:ext uri="{FF2B5EF4-FFF2-40B4-BE49-F238E27FC236}">
                <a16:creationId xmlns:a16="http://schemas.microsoft.com/office/drawing/2014/main" id="{7B5D173F-58BD-45D0-B740-443564B79803}"/>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 name="TextBox 32">
            <a:extLst>
              <a:ext uri="{FF2B5EF4-FFF2-40B4-BE49-F238E27FC236}">
                <a16:creationId xmlns:a16="http://schemas.microsoft.com/office/drawing/2014/main" id="{64253325-9FB5-4B4C-ACCC-89F1CB8ED6D0}"/>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19900607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5582D7DA-2104-A56D-FE6E-9A7EF18C01F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FBFF42A-DC25-F116-A301-AEE2D7D11388}"/>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
        <p:nvSpPr>
          <p:cNvPr id="40961" name="Title 5">
            <a:extLst>
              <a:ext uri="{FF2B5EF4-FFF2-40B4-BE49-F238E27FC236}">
                <a16:creationId xmlns:a16="http://schemas.microsoft.com/office/drawing/2014/main" id="{51DE8CD2-409E-E641-A30B-5C483B81EB67}"/>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BA9F601-4F1D-8145-B170-B596577F8179}"/>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E88A3EFF-FDF5-04C6-3B58-23EE9DC03776}"/>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C9C8C91-BCB7-FC1D-F528-90DCEF4AAA90}"/>
              </a:ext>
            </a:extLst>
          </p:cNvPr>
          <p:cNvSpPr>
            <a:spLocks noGrp="1"/>
          </p:cNvSpPr>
          <p:nvPr>
            <p:ph type="sldNum" sz="quarter" idx="10"/>
          </p:nvPr>
        </p:nvSpPr>
        <p:spPr/>
        <p:txBody>
          <a:bodyPr/>
          <a:lstStyle/>
          <a:p>
            <a:fld id="{EB4B8DE2-A4E8-46E4-8BBF-D75455EFF32C}" type="slidenum">
              <a:rPr lang="en-US" smtClean="0"/>
              <a:pPr/>
              <a:t>30</a:t>
            </a:fld>
            <a:endParaRPr lang="en-US" dirty="0"/>
          </a:p>
        </p:txBody>
      </p:sp>
      <p:sp>
        <p:nvSpPr>
          <p:cNvPr id="68609" name="Title 3">
            <a:extLst>
              <a:ext uri="{FF2B5EF4-FFF2-40B4-BE49-F238E27FC236}">
                <a16:creationId xmlns:a16="http://schemas.microsoft.com/office/drawing/2014/main" id="{01A12A1E-0553-A14B-9BCF-1C2242B7ECBF}"/>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12555592-AC50-2144-A7D9-4E7210D0329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1BB3D062-2A46-CF40-87A4-CA49149E2C8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724AF268-8E71-C259-7E6A-89C52494739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08A3EEC0-92D3-45E1-1D42-D9A22BED2306}"/>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69636" name="Title 1">
            <a:extLst>
              <a:ext uri="{FF2B5EF4-FFF2-40B4-BE49-F238E27FC236}">
                <a16:creationId xmlns:a16="http://schemas.microsoft.com/office/drawing/2014/main" id="{7846A28E-90C4-AF49-97BF-23A4C17E9955}"/>
              </a:ext>
            </a:extLst>
          </p:cNvPr>
          <p:cNvSpPr>
            <a:spLocks noGrp="1" noChangeArrowheads="1"/>
          </p:cNvSpPr>
          <p:nvPr>
            <p:ph type="title"/>
          </p:nvPr>
        </p:nvSpPr>
        <p:spPr>
          <a:xfrm>
            <a:off x="240940" y="365126"/>
            <a:ext cx="11684757" cy="644278"/>
          </a:xfrm>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96219308-381E-44E4-97BF-A97879F93B17}"/>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4A9C2EC5-6216-47DE-9F1F-545375EC49F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A98AA519-3B5A-406F-8347-03DE01F50B5D}"/>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C63DEA40-10C3-460D-841E-E018B2EBBA56}"/>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694F6B7F-24BC-BB43-B6EE-DC94E7F494C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28923E23-0DF1-4B0E-BBB2-EF74F47F0A4E}"/>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198F42C9-264D-401C-B9D1-95FAA323ACE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BA6AF34-EB4E-4ED8-82D0-1DF42B5BDF5E}"/>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CDD874E6-227F-475D-92D2-EF6F57A74D77}"/>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BEEAD602-50DB-442A-8CE0-A962A1151E61}"/>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FBDA9CBA-B6DA-414C-A277-C90CB88B4DAC}"/>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059766D7-E488-467E-ADFA-8B66AD72FC3A}"/>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8A44BE36-0C58-42B7-8BE8-7A5325185E41}"/>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68BFCED-0BC1-8523-7C30-94226FB6C5D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BAB96DF9-5E50-445C-848E-1706E8EFFCA3}"/>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59A41121-A387-413E-AC72-7CB44088F6BE}"/>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99930C3-74F4-428A-BF20-90A0F4B152E5}"/>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AC9A61F5-DD84-461F-A0A6-75868D4C674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9683603A-F28D-412C-BB78-0A17EC4C5A36}"/>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ECABF8FF-DFE0-4E9F-8267-A1C3ADD4F178}"/>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9034163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98949C-EFE9-34CF-AA43-FBE96F1B37A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107F5A4-6A3C-57D0-CC70-3D0936CAADF5}"/>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0661" name="Title 1">
            <a:extLst>
              <a:ext uri="{FF2B5EF4-FFF2-40B4-BE49-F238E27FC236}">
                <a16:creationId xmlns:a16="http://schemas.microsoft.com/office/drawing/2014/main" id="{FE984815-F900-734F-AE80-94778B92FEA8}"/>
              </a:ext>
            </a:extLst>
          </p:cNvPr>
          <p:cNvSpPr>
            <a:spLocks noGrp="1" noChangeArrowheads="1"/>
          </p:cNvSpPr>
          <p:nvPr>
            <p:ph type="title"/>
          </p:nvPr>
        </p:nvSpPr>
        <p:spPr>
          <a:xfrm>
            <a:off x="240941" y="365126"/>
            <a:ext cx="11684760" cy="644278"/>
          </a:xfrm>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04CD4D78-1718-40BA-B6B2-3DA8F4F53E6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C3126C2F-0CF3-49F9-A649-6FB028DEF238}"/>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DA9F0F50-9169-499D-B8A6-B587A8A5C9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07C2C66C-3393-4C35-BDCA-1A652AE5DD9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E9CC89C3-8CCF-440A-BD7F-E4EABEB6A24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B13570B0-F2FF-6A4A-9015-375881D7FB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C3F41A78-14D1-4BAC-B3F6-C1EB2BC964C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D6B0B5A6-0238-4E6C-BC98-8143FC6D49A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C1941114-D962-41D4-BFC9-48FAB75A3E0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C6256B71-20B6-41A4-8920-C3FA6321093A}"/>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Flink</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E281F6F3-A8A1-FED3-D304-1761B8D653E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CAB4E34-8054-2F69-2D64-C3D478A9CAF8}"/>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1685" name="Title 1">
            <a:extLst>
              <a:ext uri="{FF2B5EF4-FFF2-40B4-BE49-F238E27FC236}">
                <a16:creationId xmlns:a16="http://schemas.microsoft.com/office/drawing/2014/main" id="{9463B1C3-295C-5241-9A38-6CB5106C47F1}"/>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20009679-9FF5-4367-8848-81028E4166B0}"/>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5290B51-664C-47C9-B319-9558E0BADBB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BF2EF803-75CA-4822-AC84-2355412B96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178A2E04-E001-4538-95D6-A4627C14D97C}"/>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118AEBA6-B174-4027-9F75-4D03C7AEB8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1AE5850E-13B3-48A3-95E4-9C2ABD35A954}"/>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EAEC554E-ED54-4C14-AC83-0C81531A08B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48CA271C-A2CD-4403-B4E9-82062A0D436D}"/>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11DE7C73-03D5-4B2A-B781-03169D71DC7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120249F-D92F-4325-9FA6-3FA7473402FC}"/>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3D635210-98E6-4EB5-8AC8-7E7C98457F2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E398896B-266E-9055-1643-BFF73197718C}"/>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0544A8BF-D1F5-4711-9E03-3EDBBA7835A4}"/>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489145B9-0A38-4BDE-9D16-F841BB29BEC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828EE5D-DECC-4826-B101-8A4E6EFAA05B}"/>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4AA4BE77-AF3B-48A6-AEFC-93A2146F149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9214B98D-2C96-41EA-93D2-A17788BBF7D7}"/>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BA4900B6-85DD-4A7B-9863-85590B7A95D6}"/>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8631CF46-5E1E-435F-A2AC-5C80A3F88EE0}"/>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7A95CC86-0D4D-40F8-BD3F-239FEF21EE2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8CA5E224-EE06-4D53-AB2D-2E22B4EA14F8}"/>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8B7403E-F4D0-4959-93F3-F3103A35BD07}"/>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D50DD3B6-4BB1-4963-866B-3F8F31658E51}"/>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FCACE609-92D3-4E73-A57E-3D2127335719}"/>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6BC4C6AB-9EA2-4BEB-B8D0-8EC47ED55498}"/>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3E55964A-0A47-4B46-ADF4-1441489FE56F}"/>
              </a:ext>
            </a:extLst>
          </p:cNvPr>
          <p:cNvPicPr>
            <a:picLocks noChangeAspect="1"/>
          </p:cNvPicPr>
          <p:nvPr/>
        </p:nvPicPr>
        <p:blipFill>
          <a:blip r:embed="rId27">
            <a:extLst>
              <a:ext uri="{96DAC541-7B7A-43D3-8B79-37D633B846F1}">
                <asvg:svgBlip xmlns:asvg="http://schemas.microsoft.com/office/drawing/2016/SVG/main" r:embed="rId28"/>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196A91D4-3599-46CA-B0BD-F9785A8265F5}"/>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8559846E-0790-9B97-E72B-41C1A9993213}"/>
              </a:ext>
            </a:extLst>
          </p:cNvPr>
          <p:cNvPicPr>
            <a:picLocks noChangeAspect="1"/>
          </p:cNvPicPr>
          <p:nvPr/>
        </p:nvPicPr>
        <p:blipFill>
          <a:blip r:embed="rId29">
            <a:extLst>
              <a:ext uri="{96DAC541-7B7A-43D3-8B79-37D633B846F1}">
                <asvg:svgBlip xmlns:asvg="http://schemas.microsoft.com/office/drawing/2016/SVG/main" r:embed="rId30"/>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8B13EB8C-DAC7-A522-A536-DE6BD54098AE}"/>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OpenSearch Ingestion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F098F1-79C8-31E9-2A2A-FC673BCDC3B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427E21-F750-8B55-FD67-A935614BAE1E}"/>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2709" name="Title 1">
            <a:extLst>
              <a:ext uri="{FF2B5EF4-FFF2-40B4-BE49-F238E27FC236}">
                <a16:creationId xmlns:a16="http://schemas.microsoft.com/office/drawing/2014/main" id="{AB9AEA3F-09C2-DA4E-96D0-7452C6190633}"/>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F1C23086-EC84-CB4E-BB00-6843C7A21B5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09D8BB8C-8C0A-D94E-8924-DACACBA11AC3}"/>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E1F036E1-4CAA-1E19-69F2-7D326FEE9B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D7365444-3BF4-DC47-9750-4DE55C72F298}"/>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8E540E52-83DC-F2C5-628D-5D9013C62DD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591764FA-60F5-DD46-9ADD-004A03ABF251}"/>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Dense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9D427D78-CD3E-CB1F-E47C-2CE0E9894C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3512EF06-D3A2-0749-B2A5-79B9CE8EE091}"/>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D64A5AF5-9294-1E8A-E21F-D068C6FCBFB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3A653F76-00DE-271F-891B-9C30B8A2A1BB}"/>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F835E7D3-4CDA-4563-9BC9-98C91A8FEC4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0B84217F-996D-EC4A-B6F0-AE893DE69AE4}"/>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469A779F-DE12-F368-277D-981806C7B10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C7E77F17-2F71-A52E-4AF2-1155AAF7D606}"/>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7D4ABA6B-0489-195D-25DC-6BB6A553F71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DAF75482-9763-0519-259B-9730E0A1DE18}"/>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4EEBEB6B-F6A1-5279-A30B-5E4F36ABE32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94A651C8-D97B-D12A-D339-821834EA93DA}"/>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7DFFC757-AF3A-4E1C-B70E-B38B90D512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FinSpace service icon.">
            <a:extLst>
              <a:ext uri="{FF2B5EF4-FFF2-40B4-BE49-F238E27FC236}">
                <a16:creationId xmlns:a16="http://schemas.microsoft.com/office/drawing/2014/main" id="{C19E7FE0-6905-4B81-B67D-B0B601AA06F2}"/>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5BC726D3-B70A-40DB-A8B2-487252514D7D}"/>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FinSpace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73A450-FF4E-AF04-3771-9EEFA8EBB0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16614AE-F155-E3D8-773F-B27A1FCD5870}"/>
              </a:ext>
            </a:extLst>
          </p:cNvPr>
          <p:cNvSpPr>
            <a:spLocks noGrp="1"/>
          </p:cNvSpPr>
          <p:nvPr>
            <p:ph type="sldNum" sz="quarter" idx="11"/>
          </p:nvPr>
        </p:nvSpPr>
        <p:spPr/>
        <p:txBody>
          <a:bodyPr/>
          <a:lstStyle/>
          <a:p>
            <a:fld id="{EB4B8DE2-A4E8-46E4-8BBF-D75455EFF32C}" type="slidenum">
              <a:rPr lang="en-US" smtClean="0"/>
              <a:pPr/>
              <a:t>35</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F64F39F0-2A68-441A-942F-AE57CA843B9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9AAF8A45-8AAE-4C39-A816-BCE08C351C37}"/>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98B1BE26-2E1F-4B8F-B579-9FC6115DF65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CD4EC165-DEDA-4FB4-83AA-CC49408D8B6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BF3070A8-9D8C-4F19-8E9E-8540030E39E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3F4970CF-02C5-490E-9B95-13FB5849C72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5E0A94FD-B8E6-443F-804C-E05485719B2E}"/>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87118E3B-3F22-493B-8D19-8D927170A67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110701E9-CFBE-4472-BE74-E9DC645775A6}"/>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A0D354E4-BC4C-44A5-B898-715BE1BBE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D3CBF3E-7A65-4137-952A-A2613D41C9E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10BD0C8F-046E-4EF9-8B6D-1AEDAF82FCA5}"/>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D5B97F3D-76B1-48CE-9749-103DFAF8DDE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E7DC7BE2-9A32-874A-FE91-15679B037898}"/>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6BB3C8EC-B8BB-5F14-C71D-B23377733A0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Entity Resolution</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EEB1D28-ED7E-E854-96B8-A7B56DAF86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A13D83BA-DB3B-2340-B806-1898CDA8197E}"/>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7CB3995A-381E-4B32-91BC-A9A6FEF84D9A}"/>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8970E633-7C55-4B50-9B3F-A659AAA23919}"/>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751D159A-5822-4533-9B8E-CB6A18AF3EAF}"/>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87F3E6B3-ACCD-456C-9F5E-79FD6AC4AE8A}"/>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18F7874-8A39-4BDD-ABCC-1D418B60D985}"/>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2320836-9231-4E89-BE45-452BDC95A14B}"/>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4B7004DC-0CFB-477C-90F3-76F3C8F7615A}"/>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1DD20BC9-A658-4799-B3D9-5AD986F352B5}"/>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42232884-65FD-40F2-A32F-B08079987D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A03BA4EE-92E7-4718-B9F0-42F68144D191}"/>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1E00EF97-CE47-485E-AED3-986B59DC8604}"/>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664052BA-BC06-4505-B7C8-6EF1217C5D6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396DAAA0-B2D5-4276-98CA-63696F5DF2A5}"/>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FDF38C3B-7C74-43B3-9266-EEB38604F3F3}"/>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DE4AC0F1-7FC1-4FC2-86B2-58C104F9B49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35D86017-BC0C-432C-90CF-74C6FB5157AF}"/>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57808D17-BAEB-D5C5-B4D2-629D1662AA9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0D3B5863-8D6A-B81B-0E76-A95D1A4C9C61}"/>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F2F8CACF-1D66-4294-656C-CBB082CDCE6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139382153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698CEFA-0BD8-93F4-72E3-9F447D81519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6311D93-A54E-DBDC-0053-672D727B7FE3}"/>
              </a:ext>
            </a:extLst>
          </p:cNvPr>
          <p:cNvSpPr>
            <a:spLocks noGrp="1"/>
          </p:cNvSpPr>
          <p:nvPr>
            <p:ph type="sldNum" sz="quarter" idx="10"/>
          </p:nvPr>
        </p:nvSpPr>
        <p:spPr/>
        <p:txBody>
          <a:bodyPr/>
          <a:lstStyle/>
          <a:p>
            <a:fld id="{EB4B8DE2-A4E8-46E4-8BBF-D75455EFF32C}" type="slidenum">
              <a:rPr lang="en-US" smtClean="0"/>
              <a:pPr/>
              <a:t>37</a:t>
            </a:fld>
            <a:endParaRPr lang="en-US" dirty="0"/>
          </a:p>
        </p:txBody>
      </p:sp>
      <p:sp>
        <p:nvSpPr>
          <p:cNvPr id="74754" name="Title 1">
            <a:extLst>
              <a:ext uri="{FF2B5EF4-FFF2-40B4-BE49-F238E27FC236}">
                <a16:creationId xmlns:a16="http://schemas.microsoft.com/office/drawing/2014/main" id="{78BFBAD3-D6E4-CC4D-8A53-3855853F811F}"/>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A9D9EAA1-56DB-D142-B082-6219136616E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656E2D6E-A8A6-924A-8F53-2765D2B8C03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942F21-A4CF-9CF5-334E-192C8559C74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29E819E-B51F-053B-5477-A43977F5AB0E}"/>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5781" name="Title 1">
            <a:extLst>
              <a:ext uri="{FF2B5EF4-FFF2-40B4-BE49-F238E27FC236}">
                <a16:creationId xmlns:a16="http://schemas.microsoft.com/office/drawing/2014/main" id="{8255DE59-D383-D94F-B9BC-F2FB9FD96F0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91CAAAFF-327D-4976-A2B6-301EAAD9BFC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3DC1859B-0115-41E2-8EA0-EB96EB6B4CF3}"/>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42DC7573-5A3D-4846-A9AF-0528736694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59E5F968-955B-4D08-88DE-26683343C09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232C98BB-54F6-4088-8509-9536DD7CE7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5AD538E4-88DA-4046-AA9D-8839944E8461}"/>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44FEAE6B-AEA2-4BA7-84AD-F3712532B95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37835BBD-F440-4135-84E8-F21E661C146A}"/>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0E5A50F9-F85B-44D1-AAC7-AF9D91A51DA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E06E405B-8BE4-432D-9B3D-3E2E874D99A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0D8C6992-846A-494E-AD24-1CA82125BDC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9F1B65C0-8B8A-43EA-9229-295B58AFD9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E664C706-08AB-44BF-ADE1-C63D7B3D05B0}"/>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51089227-B835-4334-96EF-D8E1E3A8762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D579D5A7-6604-40E2-8D14-EF744E16A238}"/>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C041D93E-0D28-4260-8F3C-25F8A659D0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DD8CE6F4-92A5-4E5A-BEA0-A796F1A11145}"/>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B9BE473B-7411-470D-A7D6-54C683E32CA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7B430C04-3CE4-4925-AC2C-1998FD9E88F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19F5E1BA-1120-40C8-9AE9-42D4C3905CB6}"/>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D1099B99-12E5-46AF-BCD5-9A82BEE2142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4A64A7B4-7908-4D32-8910-0FDFF442F2EE}"/>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4D24514D-8E22-4D3A-B658-A06D4D5F006F}"/>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AppSync</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C348056-D194-351B-B78C-A9F5858E17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4EF03CB-E01B-7555-73F2-C07DCAE7A97D}"/>
              </a:ext>
            </a:extLst>
          </p:cNvPr>
          <p:cNvSpPr>
            <a:spLocks noGrp="1"/>
          </p:cNvSpPr>
          <p:nvPr>
            <p:ph type="sldNum" sz="quarter" idx="11"/>
          </p:nvPr>
        </p:nvSpPr>
        <p:spPr/>
        <p:txBody>
          <a:bodyPr/>
          <a:lstStyle/>
          <a:p>
            <a:fld id="{EB4B8DE2-A4E8-46E4-8BBF-D75455EFF32C}" type="slidenum">
              <a:rPr lang="en-US" smtClean="0"/>
              <a:pPr/>
              <a:t>39</a:t>
            </a:fld>
            <a:endParaRPr lang="en-US" dirty="0"/>
          </a:p>
        </p:txBody>
      </p:sp>
      <p:sp>
        <p:nvSpPr>
          <p:cNvPr id="76805" name="Title 1">
            <a:extLst>
              <a:ext uri="{FF2B5EF4-FFF2-40B4-BE49-F238E27FC236}">
                <a16:creationId xmlns:a16="http://schemas.microsoft.com/office/drawing/2014/main" id="{C904EB9B-BF88-2F4B-8532-07A943BC830D}"/>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0653FD24-2B86-D54E-B72A-EDBDEF2955D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C7A69B04-7558-2B41-ADF0-336B92A47345}"/>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8FA3FBF9-0F7A-5242-9C11-DBE2003249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820E96C4-59EB-2648-98B1-156ACC2C903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C9BB1F7E-248D-424E-8B74-0C0C9C2B1E0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5527B47-C93F-5B29-EB58-383BD53599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1689ECB2-AFB1-AE4F-90AE-BED47FC68F77}"/>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54F7B01B-E66C-96C8-32DF-EF7894A7615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FF55C252-5048-E646-BC45-5219099A4101}"/>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5748FA8F-BFDB-CAE8-8512-23F17235ABC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3AB3C0D7-4B98-9D4A-9F8A-817B2F586A59}"/>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A58FCF6-9FA7-F797-41F0-8BA0491A873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537BB5D2-A832-124D-8DE3-867065CCC18E}"/>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7F3D5A48-C289-B6F8-3A4E-A70964B6D72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C9900E2D-20EE-9142-A643-369300A38B35}"/>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531F3F9D-7623-D76C-8A76-7189A980673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B77E9C19-D81A-0846-91A5-F112F4404CFB}"/>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2FAEE8CE-F6FF-3915-ED0C-425199A4D80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7173D0A6-5845-AA4D-BD45-B49EF48A38A6}"/>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9912B49F-2A74-AB20-7E72-8128FCA4FA1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B3678C14-417D-B9BA-6436-C0B9149DEB9F}"/>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6731B5B5-CBFA-C6DF-A347-F3EEF12C80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5506A7D9-20AB-59A3-42E1-6F7FA2F7D2C4}"/>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Pipes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61AD9FF0-3493-04C3-E597-859EF3EDEFD3}"/>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17137-2945-3367-42F1-C26458A63296}"/>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a:xfrm>
            <a:off x="336719" y="3914095"/>
            <a:ext cx="9703019" cy="978729"/>
          </a:xfrm>
        </p:spPr>
        <p:txBody>
          <a:bodyPr/>
          <a:lstStyle/>
          <a:p>
            <a:r>
              <a:rPr lang="en-US" dirty="0"/>
              <a:t>About the deck and guidance for getting started</a:t>
            </a:r>
          </a:p>
        </p:txBody>
      </p:sp>
    </p:spTree>
    <p:extLst>
      <p:ext uri="{BB962C8B-B14F-4D97-AF65-F5344CB8AC3E}">
        <p14:creationId xmlns:p14="http://schemas.microsoft.com/office/powerpoint/2010/main" val="9187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AA9D5EA7-1300-F6AF-8D68-8549ED4C854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BC11E80-B243-4996-C014-B777AF7FFC70}"/>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77826" name="Title 1">
            <a:extLst>
              <a:ext uri="{FF2B5EF4-FFF2-40B4-BE49-F238E27FC236}">
                <a16:creationId xmlns:a16="http://schemas.microsoft.com/office/drawing/2014/main" id="{E5687571-1D8F-954D-90FC-78669FA5C89D}"/>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8281C9BB-FAFB-4D7A-BAF1-3E817CF3289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E871654-3371-40BB-A885-15D883158EF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4240B15A-2326-41F4-8680-325049FDA15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020B1729-1286-4B30-BAAA-8EF6CDE2C57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31149897-E95F-4D50-B3A2-CE9E946BF84A}"/>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22A71A55-C296-41F1-AE4E-8D02B866FBC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D8CB3033-3FD7-2CF1-C183-EF0B642B2B7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CFB595DB-AC6E-F58D-D80A-F6F747F9D6AE}"/>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42FDB56D-A57E-4723-A8A0-15132A9517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0F53A4D-CC45-4839-B46D-F547C29A169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0D63D02D-95BC-498D-B43E-C791858B55FF}"/>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9FAB577-C4E2-E9E0-56B1-0FC8CD8E3D3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9C4D03A-EDA8-0903-FF2C-D4BC67BC160B}"/>
              </a:ext>
            </a:extLst>
          </p:cNvPr>
          <p:cNvSpPr>
            <a:spLocks noGrp="1"/>
          </p:cNvSpPr>
          <p:nvPr>
            <p:ph type="sldNum" sz="quarter" idx="10"/>
          </p:nvPr>
        </p:nvSpPr>
        <p:spPr/>
        <p:txBody>
          <a:bodyPr/>
          <a:lstStyle/>
          <a:p>
            <a:fld id="{EB4B8DE2-A4E8-46E4-8BBF-D75455EFF32C}" type="slidenum">
              <a:rPr lang="en-US" smtClean="0"/>
              <a:pPr/>
              <a:t>41</a:t>
            </a:fld>
            <a:endParaRPr lang="en-US" dirty="0"/>
          </a:p>
        </p:txBody>
      </p:sp>
      <p:sp>
        <p:nvSpPr>
          <p:cNvPr id="124930" name="Title 1">
            <a:extLst>
              <a:ext uri="{FF2B5EF4-FFF2-40B4-BE49-F238E27FC236}">
                <a16:creationId xmlns:a16="http://schemas.microsoft.com/office/drawing/2014/main" id="{10BCB723-97CB-BA4F-A27C-6A7A9172713F}"/>
              </a:ext>
            </a:extLst>
          </p:cNvPr>
          <p:cNvSpPr>
            <a:spLocks noGrp="1" noChangeArrowheads="1"/>
          </p:cNvSpPr>
          <p:nvPr>
            <p:ph type="ctrTitle"/>
          </p:nvPr>
        </p:nvSpPr>
        <p:spPr>
          <a:xfrm>
            <a:off x="291226" y="2069559"/>
            <a:ext cx="6700293"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4807AD62-89D4-7C42-8997-8543F581B74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6034ADE8-039B-A645-B958-B145993F81B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7064178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FCEFFB-F758-062B-636F-928A1C3353A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072FAF2-3284-B435-5B46-EFBFB2106B99}"/>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5957" name="Title 1">
            <a:extLst>
              <a:ext uri="{FF2B5EF4-FFF2-40B4-BE49-F238E27FC236}">
                <a16:creationId xmlns:a16="http://schemas.microsoft.com/office/drawing/2014/main" id="{0D92B5EE-FEAD-9445-A420-62FB4B04C065}"/>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4C43F89C-08AB-44BA-81F0-ACB6E0431B9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42D93FD-3F93-4D88-B065-EFA38D57BF8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4E2635D7-82E2-4A6C-8663-80914C66CE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CC3F436F-5D49-4A59-B274-0C475A2E55D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6A979001-5F2B-43D4-B231-AEC95F525D6D}"/>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FCCD4544-EDFD-4607-9008-850DBE1B656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64D5885C-4C65-47F0-92E6-3949C192E19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62A03F8D-2E0A-4707-B554-BAE4B52B9EE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6DEB331A-2E73-4F21-813F-E62244D610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0532336-0098-4E4A-A091-7A3349287D4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C571C5FA-AD35-40F8-BC4B-743B4B7363D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391903907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01FE407-2DD7-54A9-321C-FDB6FBB86AA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5FB8C82-621C-0661-6D30-2C5CB06B5D0F}"/>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6981" name="Title 1">
            <a:extLst>
              <a:ext uri="{FF2B5EF4-FFF2-40B4-BE49-F238E27FC236}">
                <a16:creationId xmlns:a16="http://schemas.microsoft.com/office/drawing/2014/main" id="{B4D0F2B8-F9FD-7240-88D4-AC10CEA9D9B6}"/>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966B865A-9061-44C4-B777-16A669703BF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59AE29C5-55F0-4CBE-B711-DDE707DF65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9BBA5901-2FED-4E01-A55F-548E51CD26B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EEB66C36-8892-4FE3-B800-671D9B2E6D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DEE8530C-31F1-4891-885B-739BD9D53E2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F3DFE015-39DF-4A8B-BF44-28640FC2EE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DEFD2B44-06A6-4765-BD38-EB52867C8EED}"/>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6CD1CF12-E4A0-4AE7-892E-0A1832D0A8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11E21A70-21A6-428C-8DD2-3F88F56E4B0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8B6E9C5-AA9A-451F-B37B-4B398F674DC3}"/>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7C33CFC0-3A2D-448B-918A-D2F76614811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40FABD08-F558-40A3-BAD1-057E978DE552}"/>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7CF95C36-346B-418D-AFE9-3CF23FB2E7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82C18055-DDC8-47F3-9128-8DD4B9BD3C7C}"/>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101386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53F46B05-980C-4E90-8F43-83E0040A0554}"/>
              </a:ext>
            </a:extLst>
          </p:cNvPr>
          <p:cNvSpPr txBox="1">
            <a:spLocks noChangeArrowheads="1"/>
          </p:cNvSpPr>
          <p:nvPr/>
        </p:nvSpPr>
        <p:spPr bwMode="auto">
          <a:xfrm>
            <a:off x="9418670"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1A02ACEF-ECF5-46A6-BA36-A742B888AFC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E576BB8C-286C-428D-A04C-D8821733CAC8}"/>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8FBD6157-9055-474A-962F-1E4434AE44E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10CC284D-B03C-4E77-8A65-C0E90D3B0C2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26279833-246B-4158-B337-BE1515640BA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37CBED86-037D-41A3-90AE-AB1ACEC66A80}"/>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C2AEFDA0-1C35-4012-938A-6994D1FA18F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B323AC65-1754-4056-89AA-DFED557C9E1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A6C795E0-D265-4635-87AA-EB08D15029D8}"/>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D90DADB0-44CF-4DEA-A95A-EF918BC569ED}"/>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610EE0FA-F8FB-4403-BAE5-31B51277249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C18ADF9F-9F29-4A3A-9868-18B247D040C9}"/>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30307506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D4C4015-BAFD-ABF7-6E2C-F3EC133621F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B83AC52-3F04-E5C4-8745-0AF76B5D8B5C}"/>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28005" name="Title 1">
            <a:extLst>
              <a:ext uri="{FF2B5EF4-FFF2-40B4-BE49-F238E27FC236}">
                <a16:creationId xmlns:a16="http://schemas.microsoft.com/office/drawing/2014/main" id="{63993962-70D4-144B-A254-81AE4AA493D5}"/>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6DBA009A-87EC-480D-9FAC-3CB8655D9FB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F482DB66-4F9D-4AFD-8DD3-62C4BE39FF2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075F4A8F-279B-444D-87C3-12E89675A9C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3609E8BF-EA13-491D-9E27-28164BB6B8D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78EE89CE-B489-4B67-84D0-A3F81CE6660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E0AF6D13-F89B-458B-B4FA-F1066480BC7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051D49B-1FD8-4491-9849-6E38B427428A}"/>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E08FF5A0-88BA-47D9-BEF7-D9E0E07D8F7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77168A35-2794-4772-B393-87F880EF98B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8D7AED7D-2F37-4B71-8800-86A912F1714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F0CDCF11-C4EA-429E-BF22-28C9D725F2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C5601A55-2956-4692-906A-D1DBBCC6CA9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514BDE1A-9E1E-4C48-A540-024CA1A724B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0041442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72591F-6AB1-2795-021A-CF227DBAD4B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A63BD5-50B6-D187-0B0F-E0660768D566}"/>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0053" name="Title 1">
            <a:extLst>
              <a:ext uri="{FF2B5EF4-FFF2-40B4-BE49-F238E27FC236}">
                <a16:creationId xmlns:a16="http://schemas.microsoft.com/office/drawing/2014/main" id="{BDEDEDCD-06D1-DA46-BF31-260FE67856B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2CE5A086-8F15-486D-9495-52EBD962BC8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5E81B837-F543-4F5B-B7E4-33778B0A2C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4A6E390E-6445-4D11-8F34-21A7D6A4F0C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423C3515-9103-44D9-8764-F2BC19BC3E9B}"/>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DF742A6F-9D39-42A7-A39A-1A68D35CF00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BB2A8B38-8F00-4835-A20C-8291BC8EA7A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mazon Augmented AI (Amazon A2I) service icon.">
            <a:extLst>
              <a:ext uri="{FF2B5EF4-FFF2-40B4-BE49-F238E27FC236}">
                <a16:creationId xmlns:a16="http://schemas.microsoft.com/office/drawing/2014/main" id="{D65E1EDA-F772-4B22-B484-60EFCE13E43E}"/>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6D0045E1-BFAB-4281-9561-8EA02EDAE4E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Augmented AI (Amazon A2I)</a:t>
            </a:r>
          </a:p>
        </p:txBody>
      </p:sp>
    </p:spTree>
    <p:extLst>
      <p:ext uri="{BB962C8B-B14F-4D97-AF65-F5344CB8AC3E}">
        <p14:creationId xmlns:p14="http://schemas.microsoft.com/office/powerpoint/2010/main" val="13940875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A55327-0C6D-C8D6-CB1B-70DA27983A2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824FBF-93C4-E13F-5868-7F6FB9996B3C}"/>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329068F0-BC83-483F-A80F-F5A7B942648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4F1AED3F-FD91-4C0B-985A-EA2FEC53A71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FB6306FE-88D9-45FE-81A9-A10C36BEA60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C96AD74A-94B1-4F10-9BAE-938858732880}"/>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091746F-D15A-489E-A6B8-5FD90AB785C3}"/>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91400CCF-2755-4CD4-8DB6-FC4D3CC1E0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4F845B1E-8BD5-4980-A64F-399B3CE471D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3789517A-1206-4304-A149-CB2A9C37D30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68864DF2-6B99-47CB-AB66-FFCDAFCDAA7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22258BF-A9CD-4FFA-8EFA-1BB9B178DB6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EF6F76B6-8CB4-4A5B-B1DA-F76A6B1C1CF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42197910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F263E-01DF-A81E-8460-8C276A6F9CE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6E98C9-2D01-543E-7EED-13301BEDDBE0}"/>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22" name="Graphic 21" descr="Amazon Lookout for Vision service icon.">
            <a:extLst>
              <a:ext uri="{FF2B5EF4-FFF2-40B4-BE49-F238E27FC236}">
                <a16:creationId xmlns:a16="http://schemas.microsoft.com/office/drawing/2014/main" id="{2B9E49F4-D110-C778-5323-DC9FC152142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2364" y="1182688"/>
            <a:ext cx="762000" cy="762000"/>
          </a:xfrm>
          <a:prstGeom prst="rect">
            <a:avLst/>
          </a:prstGeom>
        </p:spPr>
      </p:pic>
      <p:sp>
        <p:nvSpPr>
          <p:cNvPr id="24" name="TextBox 11">
            <a:extLst>
              <a:ext uri="{FF2B5EF4-FFF2-40B4-BE49-F238E27FC236}">
                <a16:creationId xmlns:a16="http://schemas.microsoft.com/office/drawing/2014/main" id="{59031171-47C9-4C25-ABB4-C7A532D2FE71}"/>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1" name="Straight Connector 20" descr="Next service icon.">
            <a:extLst>
              <a:ext uri="{FF2B5EF4-FFF2-40B4-BE49-F238E27FC236}">
                <a16:creationId xmlns:a16="http://schemas.microsoft.com/office/drawing/2014/main" id="{06D1E0AB-C226-4250-8389-5F90E2602E9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EF8FFDBA-B0E9-30E4-4485-DB73853D9C8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5100" y="1182688"/>
            <a:ext cx="762000" cy="762000"/>
          </a:xfrm>
          <a:prstGeom prst="rect">
            <a:avLst/>
          </a:prstGeom>
        </p:spPr>
      </p:pic>
      <p:sp>
        <p:nvSpPr>
          <p:cNvPr id="29" name="TextBox 12">
            <a:extLst>
              <a:ext uri="{FF2B5EF4-FFF2-40B4-BE49-F238E27FC236}">
                <a16:creationId xmlns:a16="http://schemas.microsoft.com/office/drawing/2014/main" id="{842D6AAF-0865-4EF3-BA98-2FF93EA56F36}"/>
              </a:ext>
            </a:extLst>
          </p:cNvPr>
          <p:cNvSpPr txBox="1">
            <a:spLocks noChangeArrowheads="1"/>
          </p:cNvSpPr>
          <p:nvPr/>
        </p:nvSpPr>
        <p:spPr bwMode="auto">
          <a:xfrm>
            <a:off x="4499464" y="1946275"/>
            <a:ext cx="22532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Monitron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26" name="Straight Connector 25" descr="Next service icon.">
            <a:extLst>
              <a:ext uri="{FF2B5EF4-FFF2-40B4-BE49-F238E27FC236}">
                <a16:creationId xmlns:a16="http://schemas.microsoft.com/office/drawing/2014/main" id="{10DB8285-F414-49FF-8A0F-684A53911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1A72EBA7-36FC-44AF-C2BA-C63E9AC1DB2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35863" y="1182688"/>
            <a:ext cx="762000" cy="762000"/>
          </a:xfrm>
          <a:prstGeom prst="rect">
            <a:avLst/>
          </a:prstGeom>
        </p:spPr>
      </p:pic>
      <p:sp>
        <p:nvSpPr>
          <p:cNvPr id="32" name="TextBox 17">
            <a:extLst>
              <a:ext uri="{FF2B5EF4-FFF2-40B4-BE49-F238E27FC236}">
                <a16:creationId xmlns:a16="http://schemas.microsoft.com/office/drawing/2014/main" id="{285F1D0B-E923-46B8-8544-34C1ED465C7E}"/>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Neuron</a:t>
            </a:r>
          </a:p>
        </p:txBody>
      </p:sp>
      <p:cxnSp>
        <p:nvCxnSpPr>
          <p:cNvPr id="8" name="Straight Connector 7" descr="Next service icon.">
            <a:extLst>
              <a:ext uri="{FF2B5EF4-FFF2-40B4-BE49-F238E27FC236}">
                <a16:creationId xmlns:a16="http://schemas.microsoft.com/office/drawing/2014/main" id="{3227EF72-6015-604E-F5D7-4F592AC1740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5" descr="Amazon Q service icon.">
            <a:extLst>
              <a:ext uri="{FF2B5EF4-FFF2-40B4-BE49-F238E27FC236}">
                <a16:creationId xmlns:a16="http://schemas.microsoft.com/office/drawing/2014/main" id="{BA109430-9CC7-F0E5-595C-38F9F1C1405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8068" y="1182688"/>
            <a:ext cx="762000" cy="762000"/>
          </a:xfrm>
          <a:prstGeom prst="rect">
            <a:avLst/>
          </a:prstGeom>
        </p:spPr>
      </p:pic>
      <p:sp>
        <p:nvSpPr>
          <p:cNvPr id="7" name="TextBox 17">
            <a:extLst>
              <a:ext uri="{FF2B5EF4-FFF2-40B4-BE49-F238E27FC236}">
                <a16:creationId xmlns:a16="http://schemas.microsoft.com/office/drawing/2014/main" id="{23F7BD9D-E2CE-8D46-AE3B-84139A47D40F}"/>
              </a:ext>
            </a:extLst>
          </p:cNvPr>
          <p:cNvSpPr txBox="1">
            <a:spLocks noChangeArrowheads="1"/>
          </p:cNvSpPr>
          <p:nvPr/>
        </p:nvSpPr>
        <p:spPr bwMode="auto">
          <a:xfrm>
            <a:off x="9066789"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52637998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99676A-8D60-C93D-ADE7-8BCB9386864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CABDD7C-FD40-8915-2FE8-F3384A503A87}"/>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DB68BE5C-9500-4747-8191-D00DF9148EE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46E93867-3A08-401E-A7F7-1019A8EBCF84}"/>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72F441FC-402D-43FF-9A53-FAD1C964B46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EC7ED012-D513-4842-8D25-AEB96B767E52}"/>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AEEF22AA-86C5-43F9-8FF3-A38135FB7FA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D1305F08-4CC8-443E-A948-00FF351AEDF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57B898CE-B320-4D26-9BE0-CF49998C14A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41FA0D5F-4111-40A4-AC81-69B1A31FBFF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C5DDC91B-BF64-E941-B5BD-44935B7D4FD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D720BF19-F88C-DF45-9EF7-D0AB3D17CC72}"/>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D6FE5956-EE8A-1D89-8A48-9F3FD7DE67E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0ED00311-3250-853B-2BEF-61C98FA3D59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9B81EF18-07AD-8FA2-6153-01814095CAA0}"/>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8215411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7E0E0EF-2CC7-7CD2-420C-F064F6FBDF9C}"/>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F2B089D-DEA8-E0C2-7FC3-D7989C57BC9C}"/>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DEC6C95F-3B4F-2641-BC0E-CAA65127A232}"/>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2AF10547-B527-224B-A06C-98ECD4EB7F61}"/>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5" name="Picture 4" descr="Example of an architecture diagram.">
            <a:extLst>
              <a:ext uri="{FF2B5EF4-FFF2-40B4-BE49-F238E27FC236}">
                <a16:creationId xmlns:a16="http://schemas.microsoft.com/office/drawing/2014/main" id="{81616B40-E7A8-8558-12F7-419F45E6C22D}"/>
              </a:ext>
            </a:extLst>
          </p:cNvPr>
          <p:cNvPicPr>
            <a:picLocks noChangeAspect="1"/>
          </p:cNvPicPr>
          <p:nvPr/>
        </p:nvPicPr>
        <p:blipFill>
          <a:blip r:embed="rId2"/>
          <a:srcRect/>
          <a:stretch/>
        </p:blipFill>
        <p:spPr>
          <a:xfrm>
            <a:off x="6263010" y="1197314"/>
            <a:ext cx="5640969" cy="3694483"/>
          </a:xfrm>
          <a:prstGeom prst="rect">
            <a:avLst/>
          </a:prstGeom>
        </p:spPr>
      </p:pic>
    </p:spTree>
    <p:extLst>
      <p:ext uri="{BB962C8B-B14F-4D97-AF65-F5344CB8AC3E}">
        <p14:creationId xmlns:p14="http://schemas.microsoft.com/office/powerpoint/2010/main" val="39124439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7930B2F-8599-4121-0319-FA25ACFF3A42}"/>
              </a:ext>
            </a:extLst>
          </p:cNvPr>
          <p:cNvSpPr>
            <a:spLocks noGrp="1"/>
          </p:cNvSpPr>
          <p:nvPr>
            <p:ph type="sldNum" sz="quarter" idx="11"/>
          </p:nvPr>
        </p:nvSpPr>
        <p:spPr/>
        <p:txBody>
          <a:bodyPr/>
          <a:lstStyle/>
          <a:p>
            <a:fld id="{EB4B8DE2-A4E8-46E4-8BBF-D75455EFF32C}" type="slidenum">
              <a:rPr lang="en-US" smtClean="0"/>
              <a:pPr/>
              <a:t>50</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6C990574-6902-CA3B-BF08-7C8315F13C9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346DC988-53BF-07D9-4C7D-E0B30D637FA5}"/>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9FF0C62D-F491-88AE-BC7D-189028C8DB3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2F25B9FC-C7D3-BDF1-38CA-74EE8A9280E8}"/>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10FD4863-BEC8-DF4F-B955-6DD3745A270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97E5E24-E339-FC58-65B4-426C89A52D8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902EB2E-32CE-8718-827A-25D64FA47FB2}"/>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F73E238E-C305-6903-A0C0-3620FC59FF8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B422D682-3982-714A-BF49-D2BAD4058C5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246423FE-478B-0674-6DFE-4D41578A87E3}"/>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2028148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FBF1F0-E9A5-3854-D705-F6BAD88CB1EE}"/>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4C0A08BC-11C8-B713-FE48-853A93E03F6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0347884A-04A2-A40F-4EA8-E1054961E099}"/>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mazon Bedrock AgentCore service icon.">
            <a:extLst>
              <a:ext uri="{FF2B5EF4-FFF2-40B4-BE49-F238E27FC236}">
                <a16:creationId xmlns:a16="http://schemas.microsoft.com/office/drawing/2014/main" id="{C2EA8A82-E596-8BDB-9F52-06C6920E7AB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0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7">
            <a:extLst>
              <a:ext uri="{FF2B5EF4-FFF2-40B4-BE49-F238E27FC236}">
                <a16:creationId xmlns:a16="http://schemas.microsoft.com/office/drawing/2014/main" id="{EF8A7067-A9C2-6CEE-8894-18CDEDA8020E}"/>
              </a:ext>
            </a:extLst>
          </p:cNvPr>
          <p:cNvSpPr txBox="1">
            <a:spLocks noChangeArrowheads="1"/>
          </p:cNvSpPr>
          <p:nvPr/>
        </p:nvSpPr>
        <p:spPr bwMode="auto">
          <a:xfrm>
            <a:off x="4532231"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Bedrock </a:t>
            </a:r>
          </a:p>
          <a:p>
            <a:pPr algn="ctr" eaLnBrk="1" hangingPunct="1"/>
            <a:r>
              <a:rPr lang="en-US" altLang="en-US" sz="1200" dirty="0" err="1">
                <a:latin typeface="Arial" panose="020B0604020202020204" pitchFamily="34" charset="0"/>
                <a:ea typeface="Amazon Ember" panose="020B0603020204020204" pitchFamily="34" charset="0"/>
                <a:cs typeface="Arial" panose="020B0604020202020204" pitchFamily="34" charset="0"/>
              </a:rPr>
              <a:t>AgentCore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A21FE6AD-3298-742D-8D7A-2C8323F28BB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20223EBE-A04F-C2C0-BE7C-77B6C773A29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746DFE09-619A-3226-8577-FCD90BFF7348}"/>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AWS App Studio</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045C3F1C-46E8-60B4-9E1E-5A84561986E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7D166CCD-BE35-D79E-EED7-C778D0B6D62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8140507D-5E50-6D51-5920-66960395B43D}"/>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rgbClr val="000000"/>
                </a:solidFill>
                <a:effectLst/>
                <a:latin typeface="Arial" panose="020B0604020202020204" pitchFamily="34" charset="0"/>
                <a:cs typeface="Arial" panose="020B0604020202020204" pitchFamily="34" charset="0"/>
              </a:rPr>
              <a:t>Amazon Nova</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98438051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EEA2ACC-7D7D-04D0-A641-19B7B4DE764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A3F7790-AE6D-4175-E269-81317787020E}"/>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3970" name="Title 1">
            <a:extLst>
              <a:ext uri="{FF2B5EF4-FFF2-40B4-BE49-F238E27FC236}">
                <a16:creationId xmlns:a16="http://schemas.microsoft.com/office/drawing/2014/main" id="{44F0D7D2-F4CD-8345-B7CC-290DFFCA6891}"/>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85489EF1-073A-443A-9933-F24166C152C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505750E6-E584-40BC-A923-A8F26379F89F}"/>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D265BB-1ADE-036C-7854-ECC324C00FB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825C54A-F67B-BE64-72BB-385EEFB2A354}"/>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4995" name="Title 1">
            <a:extLst>
              <a:ext uri="{FF2B5EF4-FFF2-40B4-BE49-F238E27FC236}">
                <a16:creationId xmlns:a16="http://schemas.microsoft.com/office/drawing/2014/main" id="{0099995B-806C-8647-8F1C-E05E8EE5D202}"/>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1392B125-1C82-44CF-87F7-8492C16B1BE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EAFC24F2-6C27-4B4B-9C2A-BFDC6361AA05}"/>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B0F31054-4E80-43A4-9901-B0D08C1831E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05E3B62A-991D-431A-B14F-887C12DA9217}"/>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Blockchain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2BE561D-3718-37C1-4F3E-13F5A9D4F3A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4E2BBB7-B0C8-55E4-EB11-B0C96E42A72A}"/>
              </a:ext>
            </a:extLst>
          </p:cNvPr>
          <p:cNvSpPr>
            <a:spLocks noGrp="1"/>
          </p:cNvSpPr>
          <p:nvPr>
            <p:ph type="sldNum" sz="quarter" idx="10"/>
          </p:nvPr>
        </p:nvSpPr>
        <p:spPr/>
        <p:txBody>
          <a:bodyPr/>
          <a:lstStyle/>
          <a:p>
            <a:fld id="{EB4B8DE2-A4E8-46E4-8BBF-D75455EFF32C}" type="slidenum">
              <a:rPr lang="en-US" smtClean="0"/>
              <a:pPr/>
              <a:t>54</a:t>
            </a:fld>
            <a:endParaRPr lang="en-US" dirty="0"/>
          </a:p>
        </p:txBody>
      </p:sp>
      <p:sp>
        <p:nvSpPr>
          <p:cNvPr id="86018" name="Title 1">
            <a:extLst>
              <a:ext uri="{FF2B5EF4-FFF2-40B4-BE49-F238E27FC236}">
                <a16:creationId xmlns:a16="http://schemas.microsoft.com/office/drawing/2014/main" id="{D70F92AA-F1B7-C548-9C36-2D4694FBACBC}"/>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02720BD5-36C8-0241-A573-31F53823CDC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0D5B493C-3B20-734E-AE80-84C88E91CCF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E3133B-7C17-58A0-162E-937FAD1883E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5C0875-FC10-B6AE-B733-FB9C64CF4780}"/>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3" name="Graphic 19" descr="Amazon Chime service icon.">
            <a:extLst>
              <a:ext uri="{FF2B5EF4-FFF2-40B4-BE49-F238E27FC236}">
                <a16:creationId xmlns:a16="http://schemas.microsoft.com/office/drawing/2014/main" id="{EBDCBD6F-71FC-C73A-A5BE-90BFDAFDDF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1" name="Straight Connector 10" descr="Next service icon.">
            <a:extLst>
              <a:ext uri="{FF2B5EF4-FFF2-40B4-BE49-F238E27FC236}">
                <a16:creationId xmlns:a16="http://schemas.microsoft.com/office/drawing/2014/main" id="{DB07C56B-FCAC-B646-8A3A-B0634887005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mazon WorkMail service icon.">
            <a:extLst>
              <a:ext uri="{FF2B5EF4-FFF2-40B4-BE49-F238E27FC236}">
                <a16:creationId xmlns:a16="http://schemas.microsoft.com/office/drawing/2014/main" id="{9204513F-5CC7-F2FA-4EF7-680A4ED0D54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A6426A6D-A018-2143-95C6-62C43EBD978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WorkMail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5" name="Straight Connector 4" descr="Next service icon.">
            <a:extLst>
              <a:ext uri="{FF2B5EF4-FFF2-40B4-BE49-F238E27FC236}">
                <a16:creationId xmlns:a16="http://schemas.microsoft.com/office/drawing/2014/main" id="{E01CF5A1-07F6-6BD8-9B76-76C6CF4D693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mazon Simple Email Service (Amazon SES) service icon.">
            <a:extLst>
              <a:ext uri="{FF2B5EF4-FFF2-40B4-BE49-F238E27FC236}">
                <a16:creationId xmlns:a16="http://schemas.microsoft.com/office/drawing/2014/main" id="{F6546F22-3795-A344-1478-61125832106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4A35489E-F343-CC3A-1E9B-4BCC0BDCDF8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13" name="Graphic 6" descr="Email resource icon for Amazon SES service.">
            <a:extLst>
              <a:ext uri="{FF2B5EF4-FFF2-40B4-BE49-F238E27FC236}">
                <a16:creationId xmlns:a16="http://schemas.microsoft.com/office/drawing/2014/main" id="{28E75A96-3407-5524-E707-4D350429B7E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5">
            <a:extLst>
              <a:ext uri="{FF2B5EF4-FFF2-40B4-BE49-F238E27FC236}">
                <a16:creationId xmlns:a16="http://schemas.microsoft.com/office/drawing/2014/main" id="{3C3438A7-FC70-DA83-6707-30D1B648517F}"/>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Email</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B33F5F-1FC7-8516-DF82-97A0252305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21A82B-A2E9-37E9-DDED-A1578F880DF4}"/>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A2481252-0F2A-49F9-BB63-FFEAC5AA92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E382F453-174D-4537-BF71-1DCADE6FBAE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A123CD69-94AE-48DF-BBD2-D417571F1B1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5C4EB974-C4B3-4C34-B98C-8381796D325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1338-80E9-4AAC-9EDA-0D28E6EDFA02}"/>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5BB0C662-9C89-4439-8AC5-27148AE8399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2DB18E55-3127-44E3-8991-2E88A13EEBB4}"/>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62CA2531-F3CF-4546-911E-D5AB9FF884E0}"/>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WorkDocs service icon.">
            <a:extLst>
              <a:ext uri="{FF2B5EF4-FFF2-40B4-BE49-F238E27FC236}">
                <a16:creationId xmlns:a16="http://schemas.microsoft.com/office/drawing/2014/main" id="{657B3894-9B3C-5CCB-3034-224DB8AD521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2774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7FFE9DA4-F079-2766-021E-D2938FD84ECA}"/>
              </a:ext>
            </a:extLst>
          </p:cNvPr>
          <p:cNvSpPr txBox="1">
            <a:spLocks noChangeArrowheads="1"/>
          </p:cNvSpPr>
          <p:nvPr/>
        </p:nvSpPr>
        <p:spPr bwMode="auto">
          <a:xfrm>
            <a:off x="6811783"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60403063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A4EFE1-33F4-2E78-0A10-5667C03E028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221E27-DDF8-57D2-657C-601F5180E7D4}"/>
              </a:ext>
            </a:extLst>
          </p:cNvPr>
          <p:cNvSpPr>
            <a:spLocks noGrp="1"/>
          </p:cNvSpPr>
          <p:nvPr>
            <p:ph type="sldNum" sz="quarter" idx="11"/>
          </p:nvPr>
        </p:nvSpPr>
        <p:spPr/>
        <p:txBody>
          <a:bodyPr/>
          <a:lstStyle/>
          <a:p>
            <a:fld id="{EB4B8DE2-A4E8-46E4-8BBF-D75455EFF32C}" type="slidenum">
              <a:rPr lang="en-US" smtClean="0"/>
              <a:pPr/>
              <a:t>57</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53E24250-D0A4-49D1-8DAB-2D53A72B8F6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6620B394-C39B-4FD8-992D-43F6A629B124}"/>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D1E086D1-BF6C-4A1B-B8F8-1E082641F31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8043D620-462B-48F2-AD87-67387EFE344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950275F3-1557-41FD-BF6A-3C6D0C61919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2D5E2897-2C3C-4352-A731-CE9BD3E935F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522DF8E1-EFAA-45C2-AC69-A78FB90C333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DBF9697D-8CDA-4411-9137-173AEB43977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A129394A-38D6-41A2-B00F-3D199A79B8D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7DA0634D-C45C-482E-A8C5-98980006DDB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03431BA1-EDC1-4F2F-BBAB-73ACE99E9AF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6766664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9993FF-B1E7-02B6-C577-6FD3459D0D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8" name="Slide Number Placeholder 7">
            <a:extLst>
              <a:ext uri="{FF2B5EF4-FFF2-40B4-BE49-F238E27FC236}">
                <a16:creationId xmlns:a16="http://schemas.microsoft.com/office/drawing/2014/main" id="{4DA28401-1B32-499F-F207-7BC0875AB10E}"/>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C05263D7-6978-2ACB-5083-C521AA63FB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D0E45523-0E69-CD79-C719-E5705F1669E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1F2B84F0-987D-FB3A-0552-B6025BBFC6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BF1E82E-B740-7049-9D88-D57A4774AC9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C673E0F1-C8A0-D012-2D04-48BB87542E7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BF531075-BFFE-DA84-9E6A-99D887C2DB1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A1818587-A83E-0A0F-5166-828E2D36518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End User Messaging</a:t>
            </a:r>
          </a:p>
        </p:txBody>
      </p:sp>
      <p:cxnSp>
        <p:nvCxnSpPr>
          <p:cNvPr id="13" name="Straight Connector 12" descr="Next service icon.">
            <a:extLst>
              <a:ext uri="{FF2B5EF4-FFF2-40B4-BE49-F238E27FC236}">
                <a16:creationId xmlns:a16="http://schemas.microsoft.com/office/drawing/2014/main" id="{2D73EEFC-1F8E-4DCF-2889-249A621A2D1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8" descr="Amazon Quick Suite service icon.">
            <a:extLst>
              <a:ext uri="{FF2B5EF4-FFF2-40B4-BE49-F238E27FC236}">
                <a16:creationId xmlns:a16="http://schemas.microsoft.com/office/drawing/2014/main" id="{09898DB7-50EC-69B2-2055-5920D161D31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2115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2">
            <a:extLst>
              <a:ext uri="{FF2B5EF4-FFF2-40B4-BE49-F238E27FC236}">
                <a16:creationId xmlns:a16="http://schemas.microsoft.com/office/drawing/2014/main" id="{CB99DE6C-19F9-FFEF-12BD-FAB0CBE1DFB8}"/>
              </a:ext>
            </a:extLst>
          </p:cNvPr>
          <p:cNvSpPr txBox="1">
            <a:spLocks noChangeArrowheads="1"/>
          </p:cNvSpPr>
          <p:nvPr/>
        </p:nvSpPr>
        <p:spPr bwMode="auto">
          <a:xfrm>
            <a:off x="9073443" y="1944688"/>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Quick Suite</a:t>
            </a:r>
          </a:p>
        </p:txBody>
      </p:sp>
    </p:spTree>
    <p:extLst>
      <p:ext uri="{BB962C8B-B14F-4D97-AF65-F5344CB8AC3E}">
        <p14:creationId xmlns:p14="http://schemas.microsoft.com/office/powerpoint/2010/main" val="232594199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7343A140-4BAA-955A-4834-30FE2E90625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E3DDE19-D804-D1F3-7E7F-305A92D69909}"/>
              </a:ext>
            </a:extLst>
          </p:cNvPr>
          <p:cNvSpPr>
            <a:spLocks noGrp="1"/>
          </p:cNvSpPr>
          <p:nvPr>
            <p:ph type="sldNum" sz="quarter" idx="10"/>
          </p:nvPr>
        </p:nvSpPr>
        <p:spPr/>
        <p:txBody>
          <a:bodyPr/>
          <a:lstStyle/>
          <a:p>
            <a:fld id="{EB4B8DE2-A4E8-46E4-8BBF-D75455EFF32C}" type="slidenum">
              <a:rPr lang="en-US" smtClean="0"/>
              <a:pPr/>
              <a:t>59</a:t>
            </a:fld>
            <a:endParaRPr lang="en-US" dirty="0"/>
          </a:p>
        </p:txBody>
      </p:sp>
      <p:sp>
        <p:nvSpPr>
          <p:cNvPr id="80898" name="Title 1">
            <a:extLst>
              <a:ext uri="{FF2B5EF4-FFF2-40B4-BE49-F238E27FC236}">
                <a16:creationId xmlns:a16="http://schemas.microsoft.com/office/drawing/2014/main" id="{C03F25B9-E3F3-5E43-8015-0068CC9145BB}"/>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61904FBB-E6AA-5545-A9CB-FAD8D344ECE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510C4428-C710-FA43-839D-3DA8FB33A02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C5054160-42F0-070A-4307-6A76C26A3E53}"/>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E6CF14-CA40-B188-A020-350F921DA213}"/>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48DBD1DA-0DF2-2F48-93F0-5FC9752FCD33}"/>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E2F525D9-F783-7B40-850E-520CE425ACA7}"/>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0F218B49-3462-5541-B87F-3EA3FD8B709F}"/>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1C310A59-4332-774B-8C5F-EE7C2B07B4B2}"/>
              </a:ext>
            </a:extLst>
          </p:cNvPr>
          <p:cNvSpPr>
            <a:spLocks noGrp="1" noChangeArrowheads="1"/>
          </p:cNvSpPr>
          <p:nvPr>
            <p:ph type="body" sz="quarter" idx="15"/>
          </p:nvPr>
        </p:nvSpPr>
        <p:spPr>
          <a:xfrm>
            <a:off x="8326438" y="1176338"/>
            <a:ext cx="3311380" cy="4725987"/>
          </a:xfrm>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3745851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58A91F-8486-71FD-F104-A76747EE917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89D27E9-72FD-3A64-8C09-DAF28B81059A}"/>
              </a:ext>
            </a:extLst>
          </p:cNvPr>
          <p:cNvSpPr>
            <a:spLocks noGrp="1"/>
          </p:cNvSpPr>
          <p:nvPr>
            <p:ph type="sldNum" sz="quarter" idx="11"/>
          </p:nvPr>
        </p:nvSpPr>
        <p:spPr/>
        <p:txBody>
          <a:bodyPr/>
          <a:lstStyle/>
          <a:p>
            <a:fld id="{EB4B8DE2-A4E8-46E4-8BBF-D75455EFF32C}" type="slidenum">
              <a:rPr lang="en-US" smtClean="0"/>
              <a:pPr/>
              <a:t>60</a:t>
            </a:fld>
            <a:endParaRPr lang="en-US" dirty="0"/>
          </a:p>
        </p:txBody>
      </p:sp>
      <p:sp>
        <p:nvSpPr>
          <p:cNvPr id="81925" name="Title 1">
            <a:extLst>
              <a:ext uri="{FF2B5EF4-FFF2-40B4-BE49-F238E27FC236}">
                <a16:creationId xmlns:a16="http://schemas.microsoft.com/office/drawing/2014/main" id="{680722DE-FEE5-1E49-B896-BF305383AF37}"/>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7E3B9EDA-4377-4286-8B75-EEFFAD2EE62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0D23E4E-2464-4EBE-87D9-07BBDF9070C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3C5919ED-5A05-443B-AA4E-D64E9A6778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15164D6A-041B-403A-A6B6-7CB9179AD22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FFBB7116-5FA8-4EF1-B41E-DFA9DE1A9ED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2951CCFB-9B16-4FEB-8291-02CF0F7BB3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9E520815-C937-4ED4-A607-8D3B15CD788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12AD2C31-E337-4791-B46C-283E47A0A41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8BE2EB2D-846B-410E-ABDE-87B01CE8C0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CA3137D7-8F22-44CE-A701-D9C72EF14CC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D08A2B4-3FCB-40C9-A16D-C3AA322E6366}"/>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C754BB-81E5-8A21-F02B-2B9062D27B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6CDCDB5-EBE8-63CF-6D50-4BD9F9B3BDD0}"/>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2946" name="Title 1">
            <a:extLst>
              <a:ext uri="{FF2B5EF4-FFF2-40B4-BE49-F238E27FC236}">
                <a16:creationId xmlns:a16="http://schemas.microsoft.com/office/drawing/2014/main" id="{8055913A-34A3-DE44-B79B-00DA14D34ACD}"/>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B1102FDF-8230-43C0-9750-1F4A3F342EE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5394F85A-B213-4B2F-9D0C-4921469E968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7712DE11-941C-4805-B071-09943A79FE3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959CD0CD-3BC7-292E-575B-10BBA6F9ACF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9966AF9A-22A2-44AD-985E-297150E748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Billing Conductor</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36C7030-74A6-D2C5-8723-F4F292DA080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9D6BABE-243E-410B-4ED7-F202C15EF472}"/>
              </a:ext>
            </a:extLst>
          </p:cNvPr>
          <p:cNvSpPr>
            <a:spLocks noGrp="1"/>
          </p:cNvSpPr>
          <p:nvPr>
            <p:ph type="sldNum" sz="quarter" idx="10"/>
          </p:nvPr>
        </p:nvSpPr>
        <p:spPr/>
        <p:txBody>
          <a:bodyPr/>
          <a:lstStyle/>
          <a:p>
            <a:fld id="{EB4B8DE2-A4E8-46E4-8BBF-D75455EFF32C}" type="slidenum">
              <a:rPr lang="en-US" smtClean="0"/>
              <a:pPr/>
              <a:t>62</a:t>
            </a:fld>
            <a:endParaRPr lang="en-US" dirty="0"/>
          </a:p>
        </p:txBody>
      </p:sp>
      <p:sp>
        <p:nvSpPr>
          <p:cNvPr id="88066" name="Title 1">
            <a:extLst>
              <a:ext uri="{FF2B5EF4-FFF2-40B4-BE49-F238E27FC236}">
                <a16:creationId xmlns:a16="http://schemas.microsoft.com/office/drawing/2014/main" id="{F0218FCA-8461-A741-9D07-58D89441669A}"/>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1B767C1E-1EE2-4447-9073-195CFA61B1F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6A54CB08-3B65-2E49-AC1C-D9958CB188F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381E17-3895-662C-9D0A-9CF89485AA8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21F96E-5F51-3A3D-9CC0-4E7930DA4EA7}"/>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89089" name="Title 1">
            <a:extLst>
              <a:ext uri="{FF2B5EF4-FFF2-40B4-BE49-F238E27FC236}">
                <a16:creationId xmlns:a16="http://schemas.microsoft.com/office/drawing/2014/main" id="{F36CF864-A216-CE48-8FA2-65E23B545665}"/>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38622D4A-AB16-E74E-A250-BDBAAFFAA603}"/>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36FEB6A7-BBBF-BF4E-B09F-F70950BA7F04}"/>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3643622-52A6-A96A-EAFB-FA438BDBD0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D555E90F-BFB2-7793-38F0-0A867BAFFC6E}"/>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22C24C-E804-4AD6-14E7-66CDD17668C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4B9E3E39-EF61-DE7D-E13F-6035C8215BE2}"/>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BC309DD1-17C6-958C-0B85-14DC9A5E28B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0543F3C9-C580-F775-8837-A7CFD477618E}"/>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45098044-85A6-6A4F-BD6A-93178DA9CCB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29DA7625-CB49-6D9A-E39C-6FCD56D7FB33}"/>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707471EB-E9D0-5D6A-B9A9-16BBA80D15B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9A8D4DD3-9F64-80F8-603B-5C8D04D2EA25}"/>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1AAF98C5-35B9-5FF2-FD98-21CFC9F35E0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D7A07685-FB62-35C3-D916-9E6AC593D3EA}"/>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C2297F05-78D2-8767-021F-4044E8666F9D}"/>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hlinkClick r:id="rId17"/>
              </a:rPr>
              <a:t>EC2 instance types</a:t>
            </a:r>
            <a:r>
              <a:rPr lang="en-US" altLang="en-US" sz="1200" dirty="0">
                <a:solidFill>
                  <a:schemeClr val="tx2"/>
                </a:solidFill>
                <a:latin typeface="Arial" panose="020B0604020202020204" pitchFamily="34" charset="0"/>
                <a:ea typeface="Amazon Ember" panose="020B0603020204020204" pitchFamily="34" charset="0"/>
                <a:cs typeface="Arial" panose="020B0604020202020204" pitchFamily="34" charset="0"/>
              </a:rPr>
              <a:t>.</a:t>
            </a:r>
          </a:p>
        </p:txBody>
      </p:sp>
      <p:pic>
        <p:nvPicPr>
          <p:cNvPr id="49" name="Graphic 48" descr="DB instance instance icon for the Amazon EC2 service.">
            <a:extLst>
              <a:ext uri="{FF2B5EF4-FFF2-40B4-BE49-F238E27FC236}">
                <a16:creationId xmlns:a16="http://schemas.microsoft.com/office/drawing/2014/main" id="{1A21BAE0-9548-1872-9FD7-F26209A985C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26A8B099-5AA5-A74A-73A8-97B7035EEC68}"/>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14CFE7B6-AE77-5B5D-3B12-8D37A134D506}"/>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4FBED683-964A-C063-E308-9159DE07082A}"/>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F7F3E536-891F-DFCD-DBEE-F933277100F4}"/>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209D70D3-D836-E28B-B5BB-B3A69702EA6B}"/>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32F32682-3C5B-977E-9124-8F1D87A10A8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D216F65-A8A1-4BAB-2FC3-557A17C5FA40}"/>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25427780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589C75-5051-B4A2-4D9F-F0CE2ACD997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4B00C35-29A1-98F8-B542-429C217600FA}"/>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1141" name="Title 1">
            <a:extLst>
              <a:ext uri="{FF2B5EF4-FFF2-40B4-BE49-F238E27FC236}">
                <a16:creationId xmlns:a16="http://schemas.microsoft.com/office/drawing/2014/main" id="{1EB6BB23-B3EB-D648-81A9-3FC2BAD426F8}"/>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3B1C31A7-7A85-0640-96EE-D8C2C69D524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40547939-65FA-8A4A-B21F-723AE2372DC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B4BED6F-9C33-6345-ACDB-0373F9F3FAC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E37BACB3-C945-7B41-9293-7756383725C0}"/>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CEBBAECD-00AF-184D-9067-0F20AC7917F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CFC74595-BF23-3144-92D3-DDA61E4F079D}"/>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7249C1EC-5A69-3C4D-9DDF-0DB93BB70BC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E5D4A7D0-5E44-1943-968A-C198F40D0E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E2B9011C-C7EB-AD4B-85D7-DC979571C75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70E93A9B-B3E0-D24E-9DFE-BE9C66CA3837}"/>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E94D3EA0-49FE-0F44-89BF-95DA89606179}"/>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048042F7-9ADA-2B42-9DEB-F92C648416B7}"/>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CF086638-2C79-7E48-9E8E-C448A979BD77}"/>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0FA08B04-60BA-804D-B6C4-8F0619EC84AC}"/>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1672BD-F340-3AE6-7710-F1643EE6784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124417-EF72-C8EA-6EE2-55E3B28F5963}"/>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2164" name="Title 1">
            <a:extLst>
              <a:ext uri="{FF2B5EF4-FFF2-40B4-BE49-F238E27FC236}">
                <a16:creationId xmlns:a16="http://schemas.microsoft.com/office/drawing/2014/main" id="{AEF79DC7-EA38-C74D-B001-632CD47FAD24}"/>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912484A-E8C6-E744-90F6-3707D93C0E1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72B261CD-3E7C-9846-844B-6A3A51D2F4A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131F7E45-C2EC-5A43-B334-E2BA47A298C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427E1B10-9A4D-D64C-9C2C-D6A3439FB46A}"/>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2DAFA190-E7BA-9D4C-BE21-2619D64CA3E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D513CD71-294F-7846-A3A2-8F0E213E3882}"/>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2D244245-883A-5F4A-992E-1BE6A9F2D23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289305F6-8358-0841-B4D2-25228B513D86}"/>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Application Repository</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059235B-AC98-3A70-FA51-0C95486CC30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E7F898-DA94-C3CA-3A51-20B801E578E7}"/>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5237" name="Title 1">
            <a:extLst>
              <a:ext uri="{FF2B5EF4-FFF2-40B4-BE49-F238E27FC236}">
                <a16:creationId xmlns:a16="http://schemas.microsoft.com/office/drawing/2014/main" id="{77AF1E70-BE65-F748-825F-F11F2813CCF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5DAD7A9-A82A-1A86-8AA3-96D87B23351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6E766883-DE8D-99F2-9AFE-9631D38E57B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9370185-AB7A-4B60-AEA7-62069D8EB49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1D1A1DDE-8DCD-4FF5-94B8-E0759FA997A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6C208956-58AA-44B8-80CA-7504F4FC200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BA48DFC6-0339-43AC-AF4B-99F05711F49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9F46C1A5-3F39-4B99-B24E-CC2614C1F1E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EF94310B-DA14-4D3A-95D8-8AAE8A03245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1016CBBF-C4D2-490A-AACB-80E9C92DA5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BB9E2C4F-6C89-403A-B420-EE124A9AE3F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BF7F4453-BBCF-4E9B-917B-F630DC0C814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Bottlerocket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5C3B575-CABA-9D1A-6608-45FF7C6AFC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61DBBC7-AE6D-209A-1C4D-28696F90560B}"/>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214FF676-DC39-4234-B0D8-96EFF08746C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C1094B4D-559C-4E50-889C-E8D0B07A9199}"/>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903CE28A-0C61-419E-9718-1E408B289DD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E89ACD26-6272-455F-A78E-8DA2636E412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8FCA3F1-66DC-4031-9E57-A0D3ECF8139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DEF5AB67-CCDA-49AF-BD8F-039609C1A2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81AB1956-4818-4959-AD27-3279E0F4D1F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D8898836-6196-4BBA-A5CF-09BF1A05A93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4CC0EE8F-4E31-466A-B711-7BC6CC4B1E0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73D45BFC-66EE-43BF-B748-B87B540210B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470D0052-E6E2-4856-895B-86CE994B45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Nitro Enclaves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400CF55-3BCD-C19B-26C5-E8E088AC6C5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8CCE77-5025-45EC-F900-9C2C2624A335}"/>
              </a:ext>
            </a:extLst>
          </p:cNvPr>
          <p:cNvSpPr>
            <a:spLocks noGrp="1"/>
          </p:cNvSpPr>
          <p:nvPr>
            <p:ph type="sldNum" sz="quarter" idx="11"/>
          </p:nvPr>
        </p:nvSpPr>
        <p:spPr/>
        <p:txBody>
          <a:bodyPr/>
          <a:lstStyle/>
          <a:p>
            <a:fld id="{EB4B8DE2-A4E8-46E4-8BBF-D75455EFF32C}" type="slidenum">
              <a:rPr lang="en-US" smtClean="0"/>
              <a:pPr/>
              <a:t>68</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5A69512-DE26-4C1D-A50B-BED52E6A3C5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8FEA8AC8-9863-418E-AAF4-1DEE38DC5AE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16819203-921D-408F-9C32-C68874B9F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1" descr="Amazon Lightsail for Research service icon.">
            <a:extLst>
              <a:ext uri="{FF2B5EF4-FFF2-40B4-BE49-F238E27FC236}">
                <a16:creationId xmlns:a16="http://schemas.microsoft.com/office/drawing/2014/main" id="{B004E8EC-A01B-9196-7A53-D9C1403C8E9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8B684F0-D7B6-4724-ABF2-C5C93EB889BE}"/>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Lightsail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4" name="Straight Connector 33" descr="Next service icon.">
            <a:extLst>
              <a:ext uri="{FF2B5EF4-FFF2-40B4-BE49-F238E27FC236}">
                <a16:creationId xmlns:a16="http://schemas.microsoft.com/office/drawing/2014/main" id="{A5F3657A-BC4B-4B57-82F0-00726B364DC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3" descr="AWS Batch service icon.">
            <a:extLst>
              <a:ext uri="{FF2B5EF4-FFF2-40B4-BE49-F238E27FC236}">
                <a16:creationId xmlns:a16="http://schemas.microsoft.com/office/drawing/2014/main" id="{8AC50FA8-A354-5958-D47F-74028D80BEB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0F67806F-E231-A234-3DA7-7AE4C666D5D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26719556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AWS Parallel Computing Service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7094121-316F-EED7-446E-5517B7403C35}"/>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7B191B6-0F85-7D41-CED9-6346E23C61E1}"/>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A complete overview of the design system</a:t>
            </a: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4BEC843-6BD6-4761-4267-849D47D5068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068A458-1C97-A4EE-2D5A-400B3391BDE8}"/>
              </a:ext>
            </a:extLst>
          </p:cNvPr>
          <p:cNvSpPr>
            <a:spLocks noGrp="1"/>
          </p:cNvSpPr>
          <p:nvPr>
            <p:ph type="sldNum" sz="quarter" idx="10"/>
          </p:nvPr>
        </p:nvSpPr>
        <p:spPr/>
        <p:txBody>
          <a:bodyPr/>
          <a:lstStyle/>
          <a:p>
            <a:fld id="{EB4B8DE2-A4E8-46E4-8BBF-D75455EFF32C}" type="slidenum">
              <a:rPr lang="en-US" smtClean="0"/>
              <a:pPr/>
              <a:t>70</a:t>
            </a:fld>
            <a:endParaRPr lang="en-US" dirty="0"/>
          </a:p>
        </p:txBody>
      </p:sp>
      <p:sp>
        <p:nvSpPr>
          <p:cNvPr id="97282" name="Title 1">
            <a:extLst>
              <a:ext uri="{FF2B5EF4-FFF2-40B4-BE49-F238E27FC236}">
                <a16:creationId xmlns:a16="http://schemas.microsoft.com/office/drawing/2014/main" id="{CA41DF8B-8EA9-3646-A6CC-D429729ACB17}"/>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33F4BB84-214D-864C-8721-401EAAAA4BF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C55609C-CADD-5986-EBCE-DDCCBED0C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37F2E1-E4AE-85EE-EC74-5E2474201BBD}"/>
              </a:ext>
            </a:extLst>
          </p:cNvPr>
          <p:cNvSpPr>
            <a:spLocks noGrp="1"/>
          </p:cNvSpPr>
          <p:nvPr>
            <p:ph type="sldNum" sz="quarter" idx="11"/>
          </p:nvPr>
        </p:nvSpPr>
        <p:spPr/>
        <p:txBody>
          <a:bodyPr/>
          <a:lstStyle/>
          <a:p>
            <a:fld id="{EB4B8DE2-A4E8-46E4-8BBF-D75455EFF32C}" type="slidenum">
              <a:rPr lang="en-US" smtClean="0"/>
              <a:pPr/>
              <a:t>71</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1/2</a:t>
            </a:r>
          </a:p>
        </p:txBody>
      </p:sp>
      <p:pic>
        <p:nvPicPr>
          <p:cNvPr id="87" name="Graphic 23" descr="Amazon Elastic Kubernetes Service (Amazon EKS) Service icon.">
            <a:extLst>
              <a:ext uri="{FF2B5EF4-FFF2-40B4-BE49-F238E27FC236}">
                <a16:creationId xmlns:a16="http://schemas.microsoft.com/office/drawing/2014/main" id="{EA8A6847-F42A-55D3-DE1F-CDFFEC1EA83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9">
            <a:extLst>
              <a:ext uri="{FF2B5EF4-FFF2-40B4-BE49-F238E27FC236}">
                <a16:creationId xmlns:a16="http://schemas.microsoft.com/office/drawing/2014/main" id="{A298BA8F-2E1A-32A9-958C-9CB6C974A0E6}"/>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89" name="Graphic 88" descr="ESK on Outposts resource icon for the Amazon EKS service.">
            <a:extLst>
              <a:ext uri="{FF2B5EF4-FFF2-40B4-BE49-F238E27FC236}">
                <a16:creationId xmlns:a16="http://schemas.microsoft.com/office/drawing/2014/main" id="{37211E17-FC8E-06C6-93F5-F3BAC45113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2952" y="2708275"/>
            <a:ext cx="457200" cy="457200"/>
          </a:xfrm>
          <a:prstGeom prst="rect">
            <a:avLst/>
          </a:prstGeom>
        </p:spPr>
      </p:pic>
      <p:sp>
        <p:nvSpPr>
          <p:cNvPr id="90" name="TextBox 29">
            <a:extLst>
              <a:ext uri="{FF2B5EF4-FFF2-40B4-BE49-F238E27FC236}">
                <a16:creationId xmlns:a16="http://schemas.microsoft.com/office/drawing/2014/main" id="{1B19E2C2-0FD6-CC04-4D6B-969603EB5596}"/>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91" name="Straight Connector 90" descr="Next service icon.">
            <a:extLst>
              <a:ext uri="{FF2B5EF4-FFF2-40B4-BE49-F238E27FC236}">
                <a16:creationId xmlns:a16="http://schemas.microsoft.com/office/drawing/2014/main" id="{3695C47A-FF7F-6C40-8454-8358E825C7E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 name="Graphic 20" descr="Amazon Elastic Container Registry (Amazon ECR) Service icon.">
            <a:extLst>
              <a:ext uri="{FF2B5EF4-FFF2-40B4-BE49-F238E27FC236}">
                <a16:creationId xmlns:a16="http://schemas.microsoft.com/office/drawing/2014/main" id="{39FC0CB2-3617-7177-4243-EAE50EAACB3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TextBox 22">
            <a:extLst>
              <a:ext uri="{FF2B5EF4-FFF2-40B4-BE49-F238E27FC236}">
                <a16:creationId xmlns:a16="http://schemas.microsoft.com/office/drawing/2014/main" id="{54B92A70-E2A4-33AD-8F95-81126D8418D0}"/>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94" name="Graphic 93" descr="Registry resource icon for the Amazon ECR service.">
            <a:extLst>
              <a:ext uri="{FF2B5EF4-FFF2-40B4-BE49-F238E27FC236}">
                <a16:creationId xmlns:a16="http://schemas.microsoft.com/office/drawing/2014/main" id="{6F7B6035-4C53-AA8D-87D5-868B334D3FE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07025" y="2710690"/>
            <a:ext cx="457200" cy="457200"/>
          </a:xfrm>
          <a:prstGeom prst="rect">
            <a:avLst/>
          </a:prstGeom>
        </p:spPr>
      </p:pic>
      <p:sp>
        <p:nvSpPr>
          <p:cNvPr id="95" name="TextBox 29">
            <a:extLst>
              <a:ext uri="{FF2B5EF4-FFF2-40B4-BE49-F238E27FC236}">
                <a16:creationId xmlns:a16="http://schemas.microsoft.com/office/drawing/2014/main" id="{ECDA55BC-EEA5-91C4-6567-248ABB52DCC5}"/>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Registry</a:t>
            </a:r>
          </a:p>
        </p:txBody>
      </p:sp>
      <p:pic>
        <p:nvPicPr>
          <p:cNvPr id="96" name="Graphic 95" descr="Image resource icon for the Amazon ECR service.">
            <a:extLst>
              <a:ext uri="{FF2B5EF4-FFF2-40B4-BE49-F238E27FC236}">
                <a16:creationId xmlns:a16="http://schemas.microsoft.com/office/drawing/2014/main" id="{7E113C78-6AA8-3F49-014A-A63E0FC266A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2214" y="3526957"/>
            <a:ext cx="457200" cy="457200"/>
          </a:xfrm>
          <a:prstGeom prst="rect">
            <a:avLst/>
          </a:prstGeom>
        </p:spPr>
      </p:pic>
      <p:sp>
        <p:nvSpPr>
          <p:cNvPr id="97" name="TextBox 30">
            <a:extLst>
              <a:ext uri="{FF2B5EF4-FFF2-40B4-BE49-F238E27FC236}">
                <a16:creationId xmlns:a16="http://schemas.microsoft.com/office/drawing/2014/main" id="{21534E25-CFA8-A332-8517-0D263C599908}"/>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Image</a:t>
            </a:r>
          </a:p>
        </p:txBody>
      </p:sp>
      <p:cxnSp>
        <p:nvCxnSpPr>
          <p:cNvPr id="98" name="Straight Connector 97" descr="Next service icon.">
            <a:extLst>
              <a:ext uri="{FF2B5EF4-FFF2-40B4-BE49-F238E27FC236}">
                <a16:creationId xmlns:a16="http://schemas.microsoft.com/office/drawing/2014/main" id="{7BF9BFA7-55D4-9061-9DB2-B7E3742B390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9" name="Graphic 18" descr="Amazon Elastic Container Service (Amazon ECS) service icon.">
            <a:extLst>
              <a:ext uri="{FF2B5EF4-FFF2-40B4-BE49-F238E27FC236}">
                <a16:creationId xmlns:a16="http://schemas.microsoft.com/office/drawing/2014/main" id="{38D0BA88-DC70-BC2C-DE37-02EBCBEC7639}"/>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24">
            <a:extLst>
              <a:ext uri="{FF2B5EF4-FFF2-40B4-BE49-F238E27FC236}">
                <a16:creationId xmlns:a16="http://schemas.microsoft.com/office/drawing/2014/main" id="{1B5411A3-EAB0-94C7-C149-2C65EFF8379F}"/>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101" name="Graphic 100" descr="Container 1 resource icon for the Amazon ECS service.">
            <a:extLst>
              <a:ext uri="{FF2B5EF4-FFF2-40B4-BE49-F238E27FC236}">
                <a16:creationId xmlns:a16="http://schemas.microsoft.com/office/drawing/2014/main" id="{9176AFF1-4E3F-1F33-47DB-17ADF039FCE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53672" y="2701985"/>
            <a:ext cx="457200" cy="457200"/>
          </a:xfrm>
          <a:prstGeom prst="rect">
            <a:avLst/>
          </a:prstGeom>
        </p:spPr>
      </p:pic>
      <p:sp>
        <p:nvSpPr>
          <p:cNvPr id="102" name="TextBox 25">
            <a:extLst>
              <a:ext uri="{FF2B5EF4-FFF2-40B4-BE49-F238E27FC236}">
                <a16:creationId xmlns:a16="http://schemas.microsoft.com/office/drawing/2014/main" id="{9B1D6869-51FA-D389-CEF3-4C4A1F7B0086}"/>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1</a:t>
            </a:r>
          </a:p>
        </p:txBody>
      </p:sp>
      <p:pic>
        <p:nvPicPr>
          <p:cNvPr id="103" name="Graphic 102" descr="Container 2 resource icon for the Amazon ECS service.">
            <a:extLst>
              <a:ext uri="{FF2B5EF4-FFF2-40B4-BE49-F238E27FC236}">
                <a16:creationId xmlns:a16="http://schemas.microsoft.com/office/drawing/2014/main" id="{9084426A-06D7-2D70-B414-271921F810A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1165" y="2701985"/>
            <a:ext cx="457200" cy="457200"/>
          </a:xfrm>
          <a:prstGeom prst="rect">
            <a:avLst/>
          </a:prstGeom>
        </p:spPr>
      </p:pic>
      <p:sp>
        <p:nvSpPr>
          <p:cNvPr id="104" name="TextBox 26">
            <a:extLst>
              <a:ext uri="{FF2B5EF4-FFF2-40B4-BE49-F238E27FC236}">
                <a16:creationId xmlns:a16="http://schemas.microsoft.com/office/drawing/2014/main" id="{158C52C7-C550-1354-C078-57E68BD7A780}"/>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2</a:t>
            </a:r>
          </a:p>
        </p:txBody>
      </p:sp>
      <p:pic>
        <p:nvPicPr>
          <p:cNvPr id="105" name="Graphic 104" descr="Container 3 resource icon for the Amazon ECS service.">
            <a:extLst>
              <a:ext uri="{FF2B5EF4-FFF2-40B4-BE49-F238E27FC236}">
                <a16:creationId xmlns:a16="http://schemas.microsoft.com/office/drawing/2014/main" id="{44BDB7CD-6E8D-BA04-189E-26AE142B50A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60249" y="3526957"/>
            <a:ext cx="457200" cy="457200"/>
          </a:xfrm>
          <a:prstGeom prst="rect">
            <a:avLst/>
          </a:prstGeom>
        </p:spPr>
      </p:pic>
      <p:sp>
        <p:nvSpPr>
          <p:cNvPr id="106" name="TextBox 27">
            <a:extLst>
              <a:ext uri="{FF2B5EF4-FFF2-40B4-BE49-F238E27FC236}">
                <a16:creationId xmlns:a16="http://schemas.microsoft.com/office/drawing/2014/main" id="{54AA5F73-3128-20EC-FD64-7BADBDA01E2D}"/>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Container 3</a:t>
            </a:r>
          </a:p>
        </p:txBody>
      </p:sp>
      <p:pic>
        <p:nvPicPr>
          <p:cNvPr id="107" name="Graphic 106" descr="Task resource icon for the Amazon ECS service.">
            <a:extLst>
              <a:ext uri="{FF2B5EF4-FFF2-40B4-BE49-F238E27FC236}">
                <a16:creationId xmlns:a16="http://schemas.microsoft.com/office/drawing/2014/main" id="{A7430E14-AF72-67AD-D18B-047A7B782FA5}"/>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243497" y="3495991"/>
            <a:ext cx="457200" cy="457200"/>
          </a:xfrm>
          <a:prstGeom prst="rect">
            <a:avLst/>
          </a:prstGeom>
        </p:spPr>
      </p:pic>
      <p:sp>
        <p:nvSpPr>
          <p:cNvPr id="108" name="TextBox 31">
            <a:extLst>
              <a:ext uri="{FF2B5EF4-FFF2-40B4-BE49-F238E27FC236}">
                <a16:creationId xmlns:a16="http://schemas.microsoft.com/office/drawing/2014/main" id="{D57A8EC7-BE87-6562-B137-0C26130E35A2}"/>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Task</a:t>
            </a:r>
          </a:p>
        </p:txBody>
      </p:sp>
      <p:pic>
        <p:nvPicPr>
          <p:cNvPr id="109" name="Graphic 108" descr="Service resource icon for the Amazon ECS service.">
            <a:extLst>
              <a:ext uri="{FF2B5EF4-FFF2-40B4-BE49-F238E27FC236}">
                <a16:creationId xmlns:a16="http://schemas.microsoft.com/office/drawing/2014/main" id="{148507F4-9DFD-70E2-256C-C399BDE66F96}"/>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60249" y="4331614"/>
            <a:ext cx="457200" cy="457200"/>
          </a:xfrm>
          <a:prstGeom prst="rect">
            <a:avLst/>
          </a:prstGeom>
        </p:spPr>
      </p:pic>
      <p:sp>
        <p:nvSpPr>
          <p:cNvPr id="110" name="TextBox 28">
            <a:extLst>
              <a:ext uri="{FF2B5EF4-FFF2-40B4-BE49-F238E27FC236}">
                <a16:creationId xmlns:a16="http://schemas.microsoft.com/office/drawing/2014/main" id="{8DCD666A-0B04-15FB-EB46-288C587651CA}"/>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Service</a:t>
            </a:r>
          </a:p>
        </p:txBody>
      </p:sp>
      <p:pic>
        <p:nvPicPr>
          <p:cNvPr id="111" name="Graphic 110" descr="ECS Service Connect resource icon for the Amazon ECS service.">
            <a:extLst>
              <a:ext uri="{FF2B5EF4-FFF2-40B4-BE49-F238E27FC236}">
                <a16:creationId xmlns:a16="http://schemas.microsoft.com/office/drawing/2014/main" id="{79E990C7-2699-A298-D5FE-B52AD5FF07C8}"/>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246598" y="4322522"/>
            <a:ext cx="457200" cy="457200"/>
          </a:xfrm>
          <a:prstGeom prst="rect">
            <a:avLst/>
          </a:prstGeom>
        </p:spPr>
      </p:pic>
      <p:sp>
        <p:nvSpPr>
          <p:cNvPr id="112" name="TextBox 31">
            <a:extLst>
              <a:ext uri="{FF2B5EF4-FFF2-40B4-BE49-F238E27FC236}">
                <a16:creationId xmlns:a16="http://schemas.microsoft.com/office/drawing/2014/main" id="{30E31011-CAFF-D8D0-3940-21D29AEFF495}"/>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113" name="Graphic 112" descr="Copilot CLI resource icon for the Amazon ECS service.">
            <a:extLst>
              <a:ext uri="{FF2B5EF4-FFF2-40B4-BE49-F238E27FC236}">
                <a16:creationId xmlns:a16="http://schemas.microsoft.com/office/drawing/2014/main" id="{2CC5C95C-B545-1B36-0668-0153F836D93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153672" y="5144786"/>
            <a:ext cx="457200" cy="457200"/>
          </a:xfrm>
          <a:prstGeom prst="rect">
            <a:avLst/>
          </a:prstGeom>
        </p:spPr>
      </p:pic>
      <p:sp>
        <p:nvSpPr>
          <p:cNvPr id="114" name="TextBox 31">
            <a:extLst>
              <a:ext uri="{FF2B5EF4-FFF2-40B4-BE49-F238E27FC236}">
                <a16:creationId xmlns:a16="http://schemas.microsoft.com/office/drawing/2014/main" id="{55B06C53-F710-4083-1DE4-35A807D506D5}"/>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115" name="Straight Connector 114" descr="Next service icon.">
            <a:extLst>
              <a:ext uri="{FF2B5EF4-FFF2-40B4-BE49-F238E27FC236}">
                <a16:creationId xmlns:a16="http://schemas.microsoft.com/office/drawing/2014/main" id="{B0FDFA1C-FF9E-1A38-9EEB-DFD3E5C7852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6" name="Graphic 14" descr="Amazon ECS Anywhere service icon.">
            <a:extLst>
              <a:ext uri="{FF2B5EF4-FFF2-40B4-BE49-F238E27FC236}">
                <a16:creationId xmlns:a16="http://schemas.microsoft.com/office/drawing/2014/main" id="{2B0B12E3-939F-1D51-C9A6-F0F6DC996425}"/>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TextBox 12">
            <a:extLst>
              <a:ext uri="{FF2B5EF4-FFF2-40B4-BE49-F238E27FC236}">
                <a16:creationId xmlns:a16="http://schemas.microsoft.com/office/drawing/2014/main" id="{A851E3AD-1161-86C5-EE97-40DA477349D8}"/>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ECS Anywhere</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D6856B-4531-8C95-C160-19C2A9BA0B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E5EB65-98D9-3928-ADB4-02C6793BCE9B}"/>
              </a:ext>
            </a:extLst>
          </p:cNvPr>
          <p:cNvSpPr>
            <a:spLocks noGrp="1"/>
          </p:cNvSpPr>
          <p:nvPr>
            <p:ph type="sldNum" sz="quarter" idx="11"/>
          </p:nvPr>
        </p:nvSpPr>
        <p:spPr/>
        <p:txBody>
          <a:bodyPr/>
          <a:lstStyle/>
          <a:p>
            <a:fld id="{EB4B8DE2-A4E8-46E4-8BBF-D75455EFF32C}" type="slidenum">
              <a:rPr lang="en-US" smtClean="0"/>
              <a:pPr/>
              <a:t>72</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a:xfrm>
            <a:off x="240940" y="365126"/>
            <a:ext cx="11614339" cy="644278"/>
          </a:xfrm>
        </p:spPr>
        <p:txBody>
          <a:bodyPr/>
          <a:lstStyle/>
          <a:p>
            <a:pPr>
              <a:tabLst>
                <a:tab pos="10914063" algn="l"/>
              </a:tabLst>
            </a:pPr>
            <a:r>
              <a:rPr lang="en-US" altLang="en-US" dirty="0"/>
              <a:t>Containers	2/2</a:t>
            </a:r>
          </a:p>
        </p:txBody>
      </p:sp>
      <p:pic>
        <p:nvPicPr>
          <p:cNvPr id="22" name="Graphic 21" descr="Amazon EKS Anywhere service icon.">
            <a:extLst>
              <a:ext uri="{FF2B5EF4-FFF2-40B4-BE49-F238E27FC236}">
                <a16:creationId xmlns:a16="http://schemas.microsoft.com/office/drawing/2014/main" id="{9686DD86-27B8-4E16-B96A-AD0772280FB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04825471-4038-4251-BC9D-E0D5A77514C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F7572D2B-55E7-4D5A-81FD-8CC724B4A80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Red Hat OpenShift Service on AWS (ROSA) service icon.">
            <a:extLst>
              <a:ext uri="{FF2B5EF4-FFF2-40B4-BE49-F238E27FC236}">
                <a16:creationId xmlns:a16="http://schemas.microsoft.com/office/drawing/2014/main" id="{6311249E-7724-4982-858B-365A61FAB35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58158" y="1185862"/>
            <a:ext cx="762000" cy="762000"/>
          </a:xfrm>
          <a:prstGeom prst="rect">
            <a:avLst/>
          </a:prstGeom>
        </p:spPr>
      </p:pic>
      <p:sp>
        <p:nvSpPr>
          <p:cNvPr id="5" name="TextBox 9">
            <a:extLst>
              <a:ext uri="{FF2B5EF4-FFF2-40B4-BE49-F238E27FC236}">
                <a16:creationId xmlns:a16="http://schemas.microsoft.com/office/drawing/2014/main" id="{95D5F288-60FE-DCC0-25F8-5AB9708DA75F}"/>
              </a:ext>
            </a:extLst>
          </p:cNvPr>
          <p:cNvSpPr txBox="1">
            <a:spLocks noChangeArrowheads="1"/>
          </p:cNvSpPr>
          <p:nvPr/>
        </p:nvSpPr>
        <p:spPr bwMode="auto">
          <a:xfrm>
            <a:off x="4490564"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on AWS (ROSA) </a:t>
            </a:r>
          </a:p>
        </p:txBody>
      </p:sp>
      <p:cxnSp>
        <p:nvCxnSpPr>
          <p:cNvPr id="26" name="Straight Connector 25" descr="Next service icon.">
            <a:extLst>
              <a:ext uri="{FF2B5EF4-FFF2-40B4-BE49-F238E27FC236}">
                <a16:creationId xmlns:a16="http://schemas.microsoft.com/office/drawing/2014/main" id="{097638B3-BAAD-4B23-B54F-29EF6FC920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8A6315F2-AD09-4C4A-805A-6AF3E7BC8C4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40EFED0C-0FD4-4D73-99E1-0FB9419AEF4D}"/>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A6090B20-9253-4529-AFAB-27FEF47D03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45271EEE-03CC-477A-AAA4-1F30FE90C66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4377CBB8-9F1C-B24F-97FD-8115D48C43A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350655770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EE3F1CFA-0379-DFDC-1A53-226E908B732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3148678-D191-EDBA-FEAA-58D9DB5B47EA}"/>
              </a:ext>
            </a:extLst>
          </p:cNvPr>
          <p:cNvSpPr>
            <a:spLocks noGrp="1"/>
          </p:cNvSpPr>
          <p:nvPr>
            <p:ph type="sldNum" sz="quarter" idx="10"/>
          </p:nvPr>
        </p:nvSpPr>
        <p:spPr/>
        <p:txBody>
          <a:bodyPr/>
          <a:lstStyle/>
          <a:p>
            <a:fld id="{EB4B8DE2-A4E8-46E4-8BBF-D75455EFF32C}" type="slidenum">
              <a:rPr lang="en-US" smtClean="0"/>
              <a:pPr/>
              <a:t>73</a:t>
            </a:fld>
            <a:endParaRPr lang="en-US" dirty="0"/>
          </a:p>
        </p:txBody>
      </p:sp>
      <p:sp>
        <p:nvSpPr>
          <p:cNvPr id="99330" name="Title 1">
            <a:extLst>
              <a:ext uri="{FF2B5EF4-FFF2-40B4-BE49-F238E27FC236}">
                <a16:creationId xmlns:a16="http://schemas.microsoft.com/office/drawing/2014/main" id="{3085C791-5AF0-FD4A-A5BA-DD23BAC110A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30C60307-3046-CE4D-BD0C-14F109CAA95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BEDCB3CA-DB44-5C4D-84F8-ED433A80A510}"/>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E09451E-92FC-34EA-D5EA-6E5E522F7E4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387F4B-D59D-7D3F-E48F-496807BABE75}"/>
              </a:ext>
            </a:extLst>
          </p:cNvPr>
          <p:cNvSpPr>
            <a:spLocks noGrp="1"/>
          </p:cNvSpPr>
          <p:nvPr>
            <p:ph type="sldNum" sz="quarter" idx="11"/>
          </p:nvPr>
        </p:nvSpPr>
        <p:spPr/>
        <p:txBody>
          <a:bodyPr/>
          <a:lstStyle/>
          <a:p>
            <a:fld id="{EB4B8DE2-A4E8-46E4-8BBF-D75455EFF32C}" type="slidenum">
              <a:rPr lang="en-US" smtClean="0"/>
              <a:pPr/>
              <a:t>74</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859099BC-8537-4371-96A0-9130168A465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CF4974B6-50D7-4EE3-9179-16BFFFBC2BFA}"/>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A47079B7-4078-4761-B6ED-EC2B27C4BEE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1AE7C5C-4B19-4308-B54B-47E7C717084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D14A158-5C67-4F36-9451-5754202C0D0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64FC898-A256-4707-9CD2-7CCDC4E4521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9BE11B49-4F9A-4FDE-989C-DBD807F2385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1BCBFA6-A61B-4D12-BFE2-C280E4032ED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C9CF37AA-BB09-4E7B-A99F-CBB4E4247FC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E42752EE-F24E-43B7-A3DC-ADCB09B226F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E502081C-B8AC-42AF-82ED-2AD569911B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Support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815F0-EB0F-8078-ACFA-C2D5140FA26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E4EEF6D4-66B9-0336-298F-2759ED8B79B9}"/>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074DCAA-02D5-4EB3-9A89-7708931FCFB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FC2998C9-1B18-45BC-BFF4-85273EAB2BB4}"/>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C232AAE8-4953-4918-8D44-AEA2D47770F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38FBF2EE-DB44-4267-BC5B-6AC33AEAE61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7A0B0A75-439C-492F-9557-5BE889FA13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2EFD41F9-2BF1-4F29-A5DD-2C9F16B6DC2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51E23E7D-D54D-4C92-8E10-5BA09887872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C8722B34-911B-46CF-8B41-4D023F7F224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A3D67C5-CBDA-335A-E297-CD0BE933B66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9AE22DD2-6A9A-2C1B-A3FC-6E79F52FF07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8143B8D9-7C92-B59E-F596-B5F0773607B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272766700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6FFD417-DD96-0972-0B30-8C7DB46D11E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7CAC28E-FEC4-B8B1-FF39-A67915346F4C}"/>
              </a:ext>
            </a:extLst>
          </p:cNvPr>
          <p:cNvSpPr>
            <a:spLocks noGrp="1"/>
          </p:cNvSpPr>
          <p:nvPr>
            <p:ph type="sldNum" sz="quarter" idx="10"/>
          </p:nvPr>
        </p:nvSpPr>
        <p:spPr/>
        <p:txBody>
          <a:bodyPr/>
          <a:lstStyle/>
          <a:p>
            <a:fld id="{EB4B8DE2-A4E8-46E4-8BBF-D75455EFF32C}" type="slidenum">
              <a:rPr lang="en-US" smtClean="0"/>
              <a:pPr/>
              <a:t>76</a:t>
            </a:fld>
            <a:endParaRPr lang="en-US" dirty="0"/>
          </a:p>
        </p:txBody>
      </p:sp>
      <p:sp>
        <p:nvSpPr>
          <p:cNvPr id="6" name="Title 5">
            <a:extLst>
              <a:ext uri="{FF2B5EF4-FFF2-40B4-BE49-F238E27FC236}">
                <a16:creationId xmlns:a16="http://schemas.microsoft.com/office/drawing/2014/main" id="{99C749E4-A6B7-5E41-BC8A-2872AAE23C14}"/>
              </a:ext>
            </a:extLst>
          </p:cNvPr>
          <p:cNvSpPr>
            <a:spLocks noGrp="1"/>
          </p:cNvSpPr>
          <p:nvPr>
            <p:ph type="ctrTitle"/>
          </p:nvPr>
        </p:nvSpPr>
        <p:spPr>
          <a:xfrm>
            <a:off x="291227" y="2069559"/>
            <a:ext cx="6909674" cy="2251180"/>
          </a:xfrm>
        </p:spPr>
        <p:txBody>
          <a:bodyPr/>
          <a:lstStyle/>
          <a:p>
            <a:r>
              <a:rPr lang="en-US" dirty="0"/>
              <a:t>Customer Experience</a:t>
            </a:r>
          </a:p>
        </p:txBody>
      </p:sp>
      <p:pic>
        <p:nvPicPr>
          <p:cNvPr id="97281" name="Graphic 8" descr="Contact Center standard category icon.&#10;">
            <a:extLst>
              <a:ext uri="{FF2B5EF4-FFF2-40B4-BE49-F238E27FC236}">
                <a16:creationId xmlns:a16="http://schemas.microsoft.com/office/drawing/2014/main" id="{33F4BB84-214D-864C-8721-401EAAAA4BF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CFFB9D7-6DD8-E15F-6C2D-41FC33CCBB9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36135B-96F5-A511-F45C-5E78A2AD74C0}"/>
              </a:ext>
            </a:extLst>
          </p:cNvPr>
          <p:cNvSpPr>
            <a:spLocks noGrp="1"/>
          </p:cNvSpPr>
          <p:nvPr>
            <p:ph type="sldNum" sz="quarter" idx="11"/>
          </p:nvPr>
        </p:nvSpPr>
        <p:spPr/>
        <p:txBody>
          <a:bodyPr/>
          <a:lstStyle/>
          <a:p>
            <a:fld id="{EB4B8DE2-A4E8-46E4-8BBF-D75455EFF32C}" type="slidenum">
              <a:rPr lang="en-US" smtClean="0"/>
              <a:pPr/>
              <a:t>77</a:t>
            </a:fld>
            <a:endParaRPr lang="en-US" dirty="0"/>
          </a:p>
        </p:txBody>
      </p:sp>
      <p:sp>
        <p:nvSpPr>
          <p:cNvPr id="4" name="Title 3">
            <a:extLst>
              <a:ext uri="{FF2B5EF4-FFF2-40B4-BE49-F238E27FC236}">
                <a16:creationId xmlns:a16="http://schemas.microsoft.com/office/drawing/2014/main" id="{2A3D981F-2088-664E-BA51-A9CFE0D41E05}"/>
              </a:ext>
            </a:extLst>
          </p:cNvPr>
          <p:cNvSpPr>
            <a:spLocks noGrp="1"/>
          </p:cNvSpPr>
          <p:nvPr>
            <p:ph type="title"/>
          </p:nvPr>
        </p:nvSpPr>
        <p:spPr/>
        <p:txBody>
          <a:bodyPr/>
          <a:lstStyle/>
          <a:p>
            <a:pPr>
              <a:tabLst>
                <a:tab pos="10914063" algn="l"/>
              </a:tabLst>
            </a:pPr>
            <a:r>
              <a:rPr lang="en-US" dirty="0"/>
              <a:t>Customer Experience	1/1</a:t>
            </a:r>
          </a:p>
        </p:txBody>
      </p:sp>
      <p:pic>
        <p:nvPicPr>
          <p:cNvPr id="6" name="Graphic 7" descr="Amazon Connect service icon.">
            <a:extLst>
              <a:ext uri="{FF2B5EF4-FFF2-40B4-BE49-F238E27FC236}">
                <a16:creationId xmlns:a16="http://schemas.microsoft.com/office/drawing/2014/main" id="{2AF65109-C38D-314B-90F5-F09AD813DA9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1BCBACB-77E7-F14C-850E-F1D32D94FCD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30494255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BDD4157-CC46-E68D-15C0-CFB0A15409E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CD4007C-FAC6-1C6D-1265-4CB655E3F025}"/>
              </a:ext>
            </a:extLst>
          </p:cNvPr>
          <p:cNvSpPr>
            <a:spLocks noGrp="1"/>
          </p:cNvSpPr>
          <p:nvPr>
            <p:ph type="sldNum" sz="quarter" idx="10"/>
          </p:nvPr>
        </p:nvSpPr>
        <p:spPr/>
        <p:txBody>
          <a:bodyPr/>
          <a:lstStyle/>
          <a:p>
            <a:fld id="{EB4B8DE2-A4E8-46E4-8BBF-D75455EFF32C}" type="slidenum">
              <a:rPr lang="en-US" smtClean="0"/>
              <a:pPr/>
              <a:t>78</a:t>
            </a:fld>
            <a:endParaRPr lang="en-US" dirty="0"/>
          </a:p>
        </p:txBody>
      </p:sp>
      <p:sp>
        <p:nvSpPr>
          <p:cNvPr id="103426" name="Title 1">
            <a:extLst>
              <a:ext uri="{FF2B5EF4-FFF2-40B4-BE49-F238E27FC236}">
                <a16:creationId xmlns:a16="http://schemas.microsoft.com/office/drawing/2014/main" id="{DCD740FF-B21E-6F47-92CE-037E92CB6DBE}"/>
              </a:ext>
            </a:extLst>
          </p:cNvPr>
          <p:cNvSpPr>
            <a:spLocks noGrp="1" noChangeArrowheads="1"/>
          </p:cNvSpPr>
          <p:nvPr>
            <p:ph type="ctrTitle"/>
          </p:nvPr>
        </p:nvSpPr>
        <p:spPr/>
        <p:txBody>
          <a:bodyPr/>
          <a:lstStyle/>
          <a:p>
            <a:r>
              <a:rPr lang="en-US" altLang="en-US" dirty="0"/>
              <a:t>Databases</a:t>
            </a:r>
          </a:p>
        </p:txBody>
      </p:sp>
      <p:pic>
        <p:nvPicPr>
          <p:cNvPr id="103425" name="Graphic 7" descr="Database standard category icon.">
            <a:extLst>
              <a:ext uri="{FF2B5EF4-FFF2-40B4-BE49-F238E27FC236}">
                <a16:creationId xmlns:a16="http://schemas.microsoft.com/office/drawing/2014/main" id="{CABCFE61-AB10-C946-8417-B7CC9B70C1C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FFA8DB6D-04FC-A24D-AD4A-6E96FA87026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F4231-9AD4-54D5-067E-37CA9867EDB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6F492-B821-971C-D6E6-8F17610EB27C}"/>
              </a:ext>
            </a:extLst>
          </p:cNvPr>
          <p:cNvSpPr>
            <a:spLocks noGrp="1"/>
          </p:cNvSpPr>
          <p:nvPr>
            <p:ph type="sldNum" sz="quarter" idx="11"/>
          </p:nvPr>
        </p:nvSpPr>
        <p:spPr/>
        <p:txBody>
          <a:bodyPr/>
          <a:lstStyle/>
          <a:p>
            <a:fld id="{EB4B8DE2-A4E8-46E4-8BBF-D75455EFF32C}" type="slidenum">
              <a:rPr lang="en-US" smtClean="0"/>
              <a:pPr/>
              <a:t>79</a:t>
            </a:fld>
            <a:endParaRPr lang="en-US" dirty="0"/>
          </a:p>
        </p:txBody>
      </p:sp>
      <p:sp>
        <p:nvSpPr>
          <p:cNvPr id="104452" name="Title 1">
            <a:extLst>
              <a:ext uri="{FF2B5EF4-FFF2-40B4-BE49-F238E27FC236}">
                <a16:creationId xmlns:a16="http://schemas.microsoft.com/office/drawing/2014/main" id="{EC9B33CF-7EE0-5149-8365-70EFA6DD5B9B}"/>
              </a:ext>
            </a:extLst>
          </p:cNvPr>
          <p:cNvSpPr>
            <a:spLocks noGrp="1" noChangeArrowheads="1"/>
          </p:cNvSpPr>
          <p:nvPr>
            <p:ph type="title"/>
          </p:nvPr>
        </p:nvSpPr>
        <p:spPr/>
        <p:txBody>
          <a:bodyPr/>
          <a:lstStyle/>
          <a:p>
            <a:pPr>
              <a:tabLst>
                <a:tab pos="10914063" algn="l"/>
              </a:tabLst>
            </a:pPr>
            <a:r>
              <a:rPr lang="en-US" altLang="en-US" dirty="0"/>
              <a:t>Databases	1/5</a:t>
            </a:r>
          </a:p>
        </p:txBody>
      </p:sp>
      <p:pic>
        <p:nvPicPr>
          <p:cNvPr id="50" name="Graphic 7" descr="Amazon Aurora service icon.">
            <a:extLst>
              <a:ext uri="{FF2B5EF4-FFF2-40B4-BE49-F238E27FC236}">
                <a16:creationId xmlns:a16="http://schemas.microsoft.com/office/drawing/2014/main" id="{3A014EEF-0DA2-4105-A8E9-071FC4351DB5}"/>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0BF0402-88EB-41DD-ACE7-0A7F96E4498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885EB1C8-5F0C-4A17-94AE-CC9270A3F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456A203F-AB30-4CF1-A008-8ED1FCC68F35}"/>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6B891939-B902-45E7-BB0C-B6E582603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E47B1402-F1F5-4E3F-9CBE-350AA58DA942}"/>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DBDD833E-5876-4FF2-A9D3-6F1FCA1428B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DA10482D-E930-49D4-B4B7-DBB0E912950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93345163-F4FE-4619-A256-EE2AE48636C6}"/>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596883EF-96E3-40B9-9EF5-CD036B49DF8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780C44B0-24CB-0E46-8E63-78BE71121DDA}"/>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F3466FCE-F293-BA43-8AA3-223118ECE0C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923B10BB-BC72-ADC6-70C8-BD7FEB3A320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28012573-4F16-6648-BC3C-2B304C89DF3D}"/>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4802D4F-E26A-8BF8-9C98-5ACFC235F75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D079C86F-8DFF-2A42-8375-A21FDD433473}"/>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F884F628-D9C1-2731-1FF0-0EAD28E11F2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E200EC6-C062-1A40-9257-2D0B5B2D546E}"/>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6F0C245-BAD6-3207-FA9A-5F56D27DD82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803F231A-98CC-0949-9D4F-CED981F1653C}"/>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BF9BB5B8-6B6B-023B-FDCF-FC332B9C973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0728E737-CEF7-3E48-B1A9-F6855091AC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165854FB-D6C2-5339-13A7-45F91BDECAE0}"/>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B8854DBD-F3A0-D543-A939-29058EF5F7D0}"/>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003C69B2-D4E7-C7BD-A912-B67CBF9321E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1A7303FE-8AEF-D943-967C-399EE7B5704B}"/>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F3C02D95-871F-7C60-BBC7-E612366F8E1D}"/>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09CAA948-6E42-8D4D-89AE-32D6DFB7A096}"/>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BA506782-0C4F-7B8B-D485-E9A0F10ACB62}"/>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589CE34-7CE1-A349-975E-08D31EA1B876}"/>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90D6EDD2-D84C-D0DE-F639-93C2CEE51D61}"/>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B7000F68-62BE-1C49-916B-0A2EA6E0CA78}"/>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Standard</a:t>
            </a:r>
            <a:r>
              <a:rPr lang="en-US" sz="1200" dirty="0"/>
              <a:t>–</a:t>
            </a:r>
            <a:r>
              <a:rPr lang="en-US" altLang="en-US" sz="1200" dirty="0">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DDDD1A93-CBC6-E3DE-DE38-036816D9F8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7B0C5BF-8870-E9CE-A8CD-57D242A321FD}"/>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2DB513F0-F708-EB46-B3EE-456A6EAFC396}"/>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20" name="aGrouping" descr="Example of AWS Cloud group, represented as a rectangle with AWS logo at the top left, and AWS Cloud as a title.">
            <a:extLst>
              <a:ext uri="{FF2B5EF4-FFF2-40B4-BE49-F238E27FC236}">
                <a16:creationId xmlns:a16="http://schemas.microsoft.com/office/drawing/2014/main" id="{911C9239-683A-474A-AC39-5A7B2C7AB79B}"/>
              </a:ext>
            </a:extLst>
          </p:cNvPr>
          <p:cNvGrpSpPr/>
          <p:nvPr/>
        </p:nvGrpSpPr>
        <p:grpSpPr>
          <a:xfrm>
            <a:off x="1260475" y="1341438"/>
            <a:ext cx="1844675" cy="1042987"/>
            <a:chOff x="1260475" y="1341438"/>
            <a:chExt cx="1844675" cy="1042987"/>
          </a:xfrm>
        </p:grpSpPr>
        <p:sp>
          <p:nvSpPr>
            <p:cNvPr id="33" name="Rectangle 32">
              <a:extLst>
                <a:ext uri="{FF2B5EF4-FFF2-40B4-BE49-F238E27FC236}">
                  <a16:creationId xmlns:a16="http://schemas.microsoft.com/office/drawing/2014/main" id="{E3C373A7-C79E-F040-A456-79E6A4AF1C21}"/>
                </a:ext>
              </a:extLst>
            </p:cNvPr>
            <p:cNvSpPr/>
            <p:nvPr/>
          </p:nvSpPr>
          <p:spPr>
            <a:xfrm>
              <a:off x="1260475" y="1341439"/>
              <a:ext cx="1844675" cy="1042986"/>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4" name="Graphic 33">
              <a:extLst>
                <a:ext uri="{FF2B5EF4-FFF2-40B4-BE49-F238E27FC236}">
                  <a16:creationId xmlns:a16="http://schemas.microsoft.com/office/drawing/2014/main" id="{698D4BC3-E737-F248-BFA7-23A251040C64}"/>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260476" y="1341438"/>
              <a:ext cx="381000" cy="381000"/>
            </a:xfrm>
            <a:prstGeom prst="rect">
              <a:avLst/>
            </a:prstGeom>
          </p:spPr>
        </p:pic>
      </p:grpSp>
      <p:sp>
        <p:nvSpPr>
          <p:cNvPr id="7" name="TextBox 21">
            <a:extLst>
              <a:ext uri="{FF2B5EF4-FFF2-40B4-BE49-F238E27FC236}">
                <a16:creationId xmlns:a16="http://schemas.microsoft.com/office/drawing/2014/main" id="{CB950BBA-410F-3A26-59BB-1663608EE9DB}"/>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latin typeface="Arial" panose="020B0604020202020204" pitchFamily="34" charset="0"/>
                <a:cs typeface="Arial" panose="020B0604020202020204" pitchFamily="34" charset="0"/>
              </a:rPr>
              <a:t>Show the connections between multiple services or resources</a:t>
            </a:r>
          </a:p>
        </p:txBody>
      </p:sp>
      <p:grpSp>
        <p:nvGrpSpPr>
          <p:cNvPr id="11" name="Group 10" descr="Group of arrows.">
            <a:extLst>
              <a:ext uri="{FF2B5EF4-FFF2-40B4-BE49-F238E27FC236}">
                <a16:creationId xmlns:a16="http://schemas.microsoft.com/office/drawing/2014/main" id="{09E6D122-AC33-10CE-2D02-367D0601AFBD}"/>
              </a:ext>
            </a:extLst>
          </p:cNvPr>
          <p:cNvGrpSpPr/>
          <p:nvPr/>
        </p:nvGrpSpPr>
        <p:grpSpPr>
          <a:xfrm>
            <a:off x="5204619" y="1571482"/>
            <a:ext cx="1644650" cy="608013"/>
            <a:chOff x="1082675" y="1816100"/>
            <a:chExt cx="1644650" cy="608013"/>
          </a:xfrm>
        </p:grpSpPr>
        <p:cxnSp>
          <p:nvCxnSpPr>
            <p:cNvPr id="15" name="Straight Arrow Connector 14" descr="Arrow pointing left.">
              <a:extLst>
                <a:ext uri="{FF2B5EF4-FFF2-40B4-BE49-F238E27FC236}">
                  <a16:creationId xmlns:a16="http://schemas.microsoft.com/office/drawing/2014/main" id="{BAEA913C-2CED-D1E4-892F-3C62557D9CB8}"/>
                </a:ext>
              </a:extLst>
            </p:cNvPr>
            <p:cNvCxnSpPr/>
            <p:nvPr/>
          </p:nvCxnSpPr>
          <p:spPr>
            <a:xfrm>
              <a:off x="1082675" y="1816100"/>
              <a:ext cx="1644650" cy="0"/>
            </a:xfrm>
            <a:prstGeom prst="straightConnector1">
              <a:avLst/>
            </a:prstGeom>
            <a:ln w="15875">
              <a:solidFill>
                <a:schemeClr val="tx1"/>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4" name="Straight Arrow Connector 13" descr="Arrow pointing right">
              <a:extLst>
                <a:ext uri="{FF2B5EF4-FFF2-40B4-BE49-F238E27FC236}">
                  <a16:creationId xmlns:a16="http://schemas.microsoft.com/office/drawing/2014/main" id="{57E2D1B7-DD9E-CC0C-FE26-577F7CBF9BC4}"/>
                </a:ext>
              </a:extLst>
            </p:cNvPr>
            <p:cNvCxnSpPr>
              <a:cxnSpLocks/>
            </p:cNvCxnSpPr>
            <p:nvPr/>
          </p:nvCxnSpPr>
          <p:spPr>
            <a:xfrm>
              <a:off x="1082675" y="2019300"/>
              <a:ext cx="1644650" cy="0"/>
            </a:xfrm>
            <a:prstGeom prst="straightConnector1">
              <a:avLst/>
            </a:prstGeom>
            <a:ln w="15875">
              <a:solidFill>
                <a:schemeClr val="tx1"/>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2" name="Straight Arrow Connector 11" descr="Two headed arrow">
              <a:extLst>
                <a:ext uri="{FF2B5EF4-FFF2-40B4-BE49-F238E27FC236}">
                  <a16:creationId xmlns:a16="http://schemas.microsoft.com/office/drawing/2014/main" id="{D3136046-48C1-DEC8-AF10-AD2DAEA58A44}"/>
                </a:ext>
              </a:extLst>
            </p:cNvPr>
            <p:cNvCxnSpPr/>
            <p:nvPr/>
          </p:nvCxnSpPr>
          <p:spPr>
            <a:xfrm>
              <a:off x="1082675" y="2208213"/>
              <a:ext cx="1644650" cy="0"/>
            </a:xfrm>
            <a:prstGeom prst="straightConnector1">
              <a:avLst/>
            </a:prstGeom>
            <a:ln w="15875">
              <a:solidFill>
                <a:schemeClr val="tx1"/>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3" name="Straight Arrow Connector 12" descr="Line with no arrows.">
              <a:extLst>
                <a:ext uri="{FF2B5EF4-FFF2-40B4-BE49-F238E27FC236}">
                  <a16:creationId xmlns:a16="http://schemas.microsoft.com/office/drawing/2014/main" id="{4910A497-4BA2-1ACC-3A63-CF478ECCCC8C}"/>
                </a:ext>
              </a:extLst>
            </p:cNvPr>
            <p:cNvCxnSpPr/>
            <p:nvPr/>
          </p:nvCxnSpPr>
          <p:spPr>
            <a:xfrm>
              <a:off x="1082675" y="2424113"/>
              <a:ext cx="1644650" cy="0"/>
            </a:xfrm>
            <a:prstGeom prst="straightConnector1">
              <a:avLst/>
            </a:prstGeom>
            <a:ln w="15875">
              <a:solidFill>
                <a:schemeClr val="tx1"/>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8" name="TextBox 21">
            <a:extLst>
              <a:ext uri="{FF2B5EF4-FFF2-40B4-BE49-F238E27FC236}">
                <a16:creationId xmlns:a16="http://schemas.microsoft.com/office/drawing/2014/main" id="{2B9B8C16-7484-6F7D-8213-1C603CF6B620}"/>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latin typeface="Arial" panose="020B0604020202020204" pitchFamily="34" charset="0"/>
                <a:cs typeface="Arial" panose="020B0604020202020204" pitchFamily="34" charset="0"/>
              </a:rPr>
              <a:t>Describe a flow of information</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or connect different parts</a:t>
            </a:r>
            <a:br>
              <a:rPr lang="en-US" altLang="en-US" sz="1400" dirty="0">
                <a:latin typeface="Arial" panose="020B0604020202020204" pitchFamily="34" charset="0"/>
                <a:cs typeface="Arial" panose="020B0604020202020204" pitchFamily="34" charset="0"/>
              </a:rPr>
            </a:br>
            <a:r>
              <a:rPr lang="en-US" altLang="en-US" sz="1400" dirty="0">
                <a:latin typeface="Arial" panose="020B0604020202020204" pitchFamily="34" charset="0"/>
                <a:cs typeface="Arial" panose="020B0604020202020204" pitchFamily="34" charset="0"/>
              </a:rPr>
              <a:t>of a diagram</a:t>
            </a:r>
          </a:p>
        </p:txBody>
      </p:sp>
      <p:pic>
        <p:nvPicPr>
          <p:cNvPr id="10" name="Graphic 5" descr="A representation of a service icon.">
            <a:extLst>
              <a:ext uri="{FF2B5EF4-FFF2-40B4-BE49-F238E27FC236}">
                <a16:creationId xmlns:a16="http://schemas.microsoft.com/office/drawing/2014/main" id="{2CD76021-2D3F-B3F0-774C-C0BDF62F3CC0}"/>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78E66A1D-71FF-00B3-CEBE-4A02A085354F}"/>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a:t>
            </a:r>
          </a:p>
        </p:txBody>
      </p:sp>
      <p:pic>
        <p:nvPicPr>
          <p:cNvPr id="4" name="Graphic 83" descr="A representation of a resource icon.">
            <a:extLst>
              <a:ext uri="{FF2B5EF4-FFF2-40B4-BE49-F238E27FC236}">
                <a16:creationId xmlns:a16="http://schemas.microsoft.com/office/drawing/2014/main" id="{EBE42643-101B-0059-49AF-F8F7EF34789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1">
            <a:extLst>
              <a:ext uri="{FF2B5EF4-FFF2-40B4-BE49-F238E27FC236}">
                <a16:creationId xmlns:a16="http://schemas.microsoft.com/office/drawing/2014/main" id="{D31A73B1-2DC8-6256-D686-6A9E7712FFE2}"/>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Represent an AWS service resource</a:t>
            </a:r>
          </a:p>
        </p:txBody>
      </p:sp>
      <p:sp>
        <p:nvSpPr>
          <p:cNvPr id="46100" name="TextBox 21">
            <a:extLst>
              <a:ext uri="{FF2B5EF4-FFF2-40B4-BE49-F238E27FC236}">
                <a16:creationId xmlns:a16="http://schemas.microsoft.com/office/drawing/2014/main" id="{6D708105-5BD7-AA43-8F6A-6F583068E294}"/>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latin typeface="Arial" panose="020B0604020202020204" pitchFamily="34" charset="0"/>
                <a:cs typeface="Arial" panose="020B0604020202020204" pitchFamily="34" charset="0"/>
              </a:rPr>
              <a:t>Apply to resources and objects for multiple AWS services and categories</a:t>
            </a:r>
          </a:p>
        </p:txBody>
      </p:sp>
      <p:pic>
        <p:nvPicPr>
          <p:cNvPr id="2" name="Graphic 23" descr="A representation of a general resource icon.">
            <a:extLst>
              <a:ext uri="{FF2B5EF4-FFF2-40B4-BE49-F238E27FC236}">
                <a16:creationId xmlns:a16="http://schemas.microsoft.com/office/drawing/2014/main" id="{3CE761E8-4D30-5C57-34B9-09FE83C098D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621508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5DB98A4-BD30-0D61-38CA-53938419F9A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674096E-3F2B-4FFD-A19B-4EA27A2A5241}"/>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6501" name="Title 1">
            <a:extLst>
              <a:ext uri="{FF2B5EF4-FFF2-40B4-BE49-F238E27FC236}">
                <a16:creationId xmlns:a16="http://schemas.microsoft.com/office/drawing/2014/main" id="{2ABB7730-5E6B-CA4F-8EBF-9B1771052AA5}"/>
              </a:ext>
            </a:extLst>
          </p:cNvPr>
          <p:cNvSpPr>
            <a:spLocks noGrp="1" noChangeArrowheads="1"/>
          </p:cNvSpPr>
          <p:nvPr>
            <p:ph type="title"/>
          </p:nvPr>
        </p:nvSpPr>
        <p:spPr/>
        <p:txBody>
          <a:bodyPr/>
          <a:lstStyle/>
          <a:p>
            <a:pPr>
              <a:tabLst>
                <a:tab pos="10914063" algn="l"/>
              </a:tabLst>
            </a:pPr>
            <a:r>
              <a:rPr lang="en-US" altLang="en-US" dirty="0"/>
              <a:t>Databases	2/5</a:t>
            </a:r>
          </a:p>
        </p:txBody>
      </p:sp>
      <p:pic>
        <p:nvPicPr>
          <p:cNvPr id="22" name="Graphic 7" descr="Amazon Keyspaces (for Apache Cassandra) service icon.">
            <a:extLst>
              <a:ext uri="{FF2B5EF4-FFF2-40B4-BE49-F238E27FC236}">
                <a16:creationId xmlns:a16="http://schemas.microsoft.com/office/drawing/2014/main" id="{8BF6BCB5-5E8C-4135-BBE0-5BB799426EE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DC4D01BA-3BDD-48B6-AF07-F67CD1138375}"/>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03EEE17E-F06C-422F-8C3B-66365627A58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942EB6AF-A806-4F12-801B-080608DC66B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0AA8CED-74BA-47A8-97B8-B26DC697946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3388D3E3-7EB1-45AC-BB66-4100A3893B5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1ECE1C87-DFBB-4524-9781-855575ECC871}"/>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A180654A-82CD-4745-801F-39E28BE301D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A1527821-B142-422C-B81F-816028A9B11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43BE57B4-5013-4FC0-9416-82758A951C3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BC17A90A-61EA-4068-8706-E570DE79357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BF3E5731-19CC-406A-AF43-E342E24C7F2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520DE72F-A1DB-4653-A7DB-7615A9ECAE78}"/>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Timestream</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C9B4F53-BA45-B146-A58C-9986FC9970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E0E845-7F13-3A70-1B51-5EB159348D7F}"/>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3/5</a:t>
            </a:r>
          </a:p>
        </p:txBody>
      </p:sp>
      <p:pic>
        <p:nvPicPr>
          <p:cNvPr id="27" name="Graphic 6" descr="Amazon Relational Database Service (Amazon RDS) service icon.">
            <a:extLst>
              <a:ext uri="{FF2B5EF4-FFF2-40B4-BE49-F238E27FC236}">
                <a16:creationId xmlns:a16="http://schemas.microsoft.com/office/drawing/2014/main" id="{9FC6C023-BFA8-421E-9385-3F03F9615E8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B2F40359-8FCE-4878-B815-DC679287F3A0}"/>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0A8C97D6-2235-4DDF-99D6-38F560F69A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9FBA2447-BD63-4257-9ACC-FFA7B8AA59B1}"/>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B81DBAD0-386B-452C-9817-999CB8D892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842AA861-3A1E-4EB8-9C01-ACC0F3072572}"/>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7118710F-3299-441D-ADF3-4DD823671A2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8E88AC84-5D5A-480C-AA35-9F34590987D3}"/>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5C3BC4BB-C1EE-4167-AE7C-0EA23639695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76E2844F-1517-4B21-9365-B56595DF702C}"/>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4E0EFED8-8B8A-4F84-B682-71649FD31EE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FA115DA1-75F2-4291-822A-1F2854E511C6}"/>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Trusted Language Extensions for PostgreSQL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D2B7D5B7-91A3-4393-A123-99EE7F07ECF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0893297E-3BA6-7F22-F7D8-C3064C86BE77}"/>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BE65E7E7-01B7-436D-8723-78FB4D00DAAF}"/>
              </a:ext>
            </a:extLst>
          </p:cNvPr>
          <p:cNvSpPr txBox="1">
            <a:spLocks noChangeArrowheads="1"/>
          </p:cNvSpPr>
          <p:nvPr/>
        </p:nvSpPr>
        <p:spPr bwMode="auto">
          <a:xfrm>
            <a:off x="7065312"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5FF8CD5-7DE9-CEB7-98A0-8519D8CE8B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7838CE0-DE9F-C14B-93C0-2C1C395D2E5B}"/>
              </a:ext>
            </a:extLst>
          </p:cNvPr>
          <p:cNvSpPr>
            <a:spLocks noGrp="1"/>
          </p:cNvSpPr>
          <p:nvPr>
            <p:ph type="sldNum" sz="quarter" idx="11"/>
          </p:nvPr>
        </p:nvSpPr>
        <p:spPr/>
        <p:txBody>
          <a:bodyPr/>
          <a:lstStyle/>
          <a:p>
            <a:fld id="{EB4B8DE2-A4E8-46E4-8BBF-D75455EFF32C}" type="slidenum">
              <a:rPr lang="en-US" smtClean="0"/>
              <a:pPr/>
              <a:t>82</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4/5</a:t>
            </a:r>
          </a:p>
        </p:txBody>
      </p:sp>
      <p:pic>
        <p:nvPicPr>
          <p:cNvPr id="10" name="Graphic 21" descr="Amazon ElastiCache service icon.">
            <a:extLst>
              <a:ext uri="{FF2B5EF4-FFF2-40B4-BE49-F238E27FC236}">
                <a16:creationId xmlns:a16="http://schemas.microsoft.com/office/drawing/2014/main" id="{89F4225D-E527-627A-7FB0-BAEED26247C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FE2242D4-1415-0B3F-A4B3-9CEB0639A86C}"/>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7CF6F355-7868-8796-4BFD-0B2B006EE2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EC5BBCC1-E8C6-D1D5-1C62-DA671907018B}"/>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6521133D-ED1A-60CF-7741-58ADF00CEC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FFA18DC5-7758-55CA-3429-CDF736346AB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83ECB38D-5959-2C17-58A7-70028F3DCCB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A306B13D-B1DB-9EF8-DD61-A6EB17D1B1CB}"/>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5AD9CCE9-C7A8-C3EF-D308-FD13D391DD9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E212B064-E943-4886-7BDD-79CD6AAEB472}"/>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29A03F41-BA20-7FC5-A11D-527FE025609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F8F7031C-CBC3-2577-6A5E-49A4498B3FFA}"/>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22EFF37-12A1-FAE6-D85D-D140241C1F2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837108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14792C-BA23-49CD-72EF-E2FB5D5108D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F5E52DF-E4C1-E5F0-8A29-75EA6D887210}"/>
              </a:ext>
            </a:extLst>
          </p:cNvPr>
          <p:cNvSpPr>
            <a:spLocks noGrp="1"/>
          </p:cNvSpPr>
          <p:nvPr>
            <p:ph type="sldNum" sz="quarter" idx="11"/>
          </p:nvPr>
        </p:nvSpPr>
        <p:spPr/>
        <p:txBody>
          <a:bodyPr/>
          <a:lstStyle/>
          <a:p>
            <a:fld id="{EB4B8DE2-A4E8-46E4-8BBF-D75455EFF32C}" type="slidenum">
              <a:rPr lang="en-US" smtClean="0"/>
              <a:pPr/>
              <a:t>83</a:t>
            </a:fld>
            <a:endParaRPr lang="en-US" dirty="0"/>
          </a:p>
        </p:txBody>
      </p:sp>
      <p:sp>
        <p:nvSpPr>
          <p:cNvPr id="109571" name="Title 1">
            <a:extLst>
              <a:ext uri="{FF2B5EF4-FFF2-40B4-BE49-F238E27FC236}">
                <a16:creationId xmlns:a16="http://schemas.microsoft.com/office/drawing/2014/main" id="{5D9FB271-1622-9045-85F2-A695294D57DC}"/>
              </a:ext>
            </a:extLst>
          </p:cNvPr>
          <p:cNvSpPr>
            <a:spLocks noGrp="1" noChangeArrowheads="1"/>
          </p:cNvSpPr>
          <p:nvPr>
            <p:ph type="title"/>
          </p:nvPr>
        </p:nvSpPr>
        <p:spPr>
          <a:xfrm>
            <a:off x="240940" y="326626"/>
            <a:ext cx="11614339" cy="644278"/>
          </a:xfrm>
        </p:spPr>
        <p:txBody>
          <a:bodyPr/>
          <a:lstStyle/>
          <a:p>
            <a:pPr>
              <a:tabLst>
                <a:tab pos="10914063" algn="l"/>
              </a:tabLst>
            </a:pPr>
            <a:r>
              <a:rPr lang="en-US" altLang="en-US" dirty="0"/>
              <a:t>Databases	5/5</a:t>
            </a:r>
          </a:p>
        </p:txBody>
      </p:sp>
      <p:pic>
        <p:nvPicPr>
          <p:cNvPr id="43" name="Graphic 42" descr="Amazon Aurora instance instance icon for the Database category.">
            <a:extLst>
              <a:ext uri="{FF2B5EF4-FFF2-40B4-BE49-F238E27FC236}">
                <a16:creationId xmlns:a16="http://schemas.microsoft.com/office/drawing/2014/main" id="{75B1ACFB-920C-94C3-B61F-EB60763A42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F0154AD1-D878-6E43-A52D-CF192168DCBC}"/>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71447EEF-964B-4D5E-1B5F-F9615D9652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D77A6C3B-2109-7546-8BE2-D01C2C95A643}"/>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18C284D-62B0-8F03-9F66-4579873A57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125CDEA2-783D-3948-9AB5-FDD03CB3808F}"/>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AA44473A-1D2A-62B9-56C1-987A2A34F87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B9A06188-BCED-F244-8F88-EB3CA4B4B68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E048A075-AF63-47AE-CBA8-CA9B659DA0F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9A51BFEC-955C-E444-A046-8E4A45B6EFD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38757BEA-0E76-7A4C-EB3C-A9B0DC2557F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6BAAFFE-78FA-CD4A-B17F-F52BBE356076}"/>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69D1E26E-7CAC-FF85-DEBF-697EF798627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A51A25FD-B0FE-AB4A-A37D-191649BE20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72637388-E0F7-95CF-68E0-3260E27DB1D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2133AF5C-D724-8246-9770-61439DAF8804}"/>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EA1ADE5C-A499-4CD5-AE5A-0C65D476837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8F5093E8-676F-43A4-8094-83CF464E478C}"/>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70E921B5-20A5-428E-B686-A732D77AF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1D7531E0-937A-4A71-AEAF-4C3243C36E6D}"/>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06661FC4-8FF6-4567-8434-98556733B71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36B5F62E-C8CA-4336-83A2-A1AD3FA1F200}"/>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PIOPS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366B9C95-B2BF-454B-8EDA-1B4D4668AB6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F07DFD1-E5E1-4C44-BF62-7BF8BD40C118}"/>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183222E6-74BD-4763-AF84-9718B8E4B5B5}"/>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9ED9576D-5172-464F-9B83-34228E5D90A8}"/>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517B2499-4A58-4E09-B44B-DAD15CDB0C1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C6DA6036-3106-4917-81CC-F47305020DE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F065EA15-D1DC-4FCC-BC5A-AF278AF865EA}"/>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94C1D3FA-9383-4676-A32A-31974C8CCA8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D412B216-0209-42F7-B168-844E226A3B2F}"/>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23D73F9B-22EA-4119-85C3-95F2273D2D5B}"/>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F8B540CF-15DE-43F5-8F8B-633EC6069F66}"/>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33ADD470-B941-4643-8465-77A024C4F562}"/>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proxy instance</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07F39724-71A8-77A1-C862-CEA92342AA6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1722F97-7F97-8363-95AD-9ADDFD997558}"/>
              </a:ext>
            </a:extLst>
          </p:cNvPr>
          <p:cNvSpPr>
            <a:spLocks noGrp="1"/>
          </p:cNvSpPr>
          <p:nvPr>
            <p:ph type="sldNum" sz="quarter" idx="10"/>
          </p:nvPr>
        </p:nvSpPr>
        <p:spPr/>
        <p:txBody>
          <a:bodyPr/>
          <a:lstStyle/>
          <a:p>
            <a:fld id="{EB4B8DE2-A4E8-46E4-8BBF-D75455EFF32C}" type="slidenum">
              <a:rPr lang="en-US" smtClean="0"/>
              <a:pPr/>
              <a:t>84</a:t>
            </a:fld>
            <a:endParaRPr lang="en-US" dirty="0"/>
          </a:p>
        </p:txBody>
      </p:sp>
      <p:sp>
        <p:nvSpPr>
          <p:cNvPr id="110594" name="Title 1">
            <a:extLst>
              <a:ext uri="{FF2B5EF4-FFF2-40B4-BE49-F238E27FC236}">
                <a16:creationId xmlns:a16="http://schemas.microsoft.com/office/drawing/2014/main" id="{50940A79-0563-AA40-BB34-2AB6F0BD94C6}"/>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63302548-9B07-DD4E-9402-2CE08F25EE4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155297A2-5D00-C340-93E0-57F806B7D42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781B575-BC0F-2E11-53D8-6DB16E0E59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4F6DD1-5339-4301-792F-DE55FBD80524}"/>
              </a:ext>
            </a:extLst>
          </p:cNvPr>
          <p:cNvSpPr>
            <a:spLocks noGrp="1"/>
          </p:cNvSpPr>
          <p:nvPr>
            <p:ph type="sldNum" sz="quarter" idx="11"/>
          </p:nvPr>
        </p:nvSpPr>
        <p:spPr/>
        <p:txBody>
          <a:bodyPr/>
          <a:lstStyle/>
          <a:p>
            <a:fld id="{EB4B8DE2-A4E8-46E4-8BBF-D75455EFF32C}" type="slidenum">
              <a:rPr lang="en-US" smtClean="0"/>
              <a:pPr/>
              <a:t>85</a:t>
            </a:fld>
            <a:endParaRPr lang="en-US" dirty="0"/>
          </a:p>
        </p:txBody>
      </p:sp>
      <p:sp>
        <p:nvSpPr>
          <p:cNvPr id="111621" name="Title 1">
            <a:extLst>
              <a:ext uri="{FF2B5EF4-FFF2-40B4-BE49-F238E27FC236}">
                <a16:creationId xmlns:a16="http://schemas.microsoft.com/office/drawing/2014/main" id="{13F0E110-AB9D-6D47-A971-E07916D54F5E}"/>
              </a:ext>
            </a:extLst>
          </p:cNvPr>
          <p:cNvSpPr>
            <a:spLocks noGrp="1" noChangeArrowheads="1"/>
          </p:cNvSpPr>
          <p:nvPr>
            <p:ph type="title"/>
          </p:nvPr>
        </p:nvSpPr>
        <p:spPr>
          <a:xfrm>
            <a:off x="240940" y="365126"/>
            <a:ext cx="11614340" cy="563562"/>
          </a:xfrm>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93189597-BD21-4E2F-B686-E02ABC56A22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DA1A551F-C867-B843-8ADE-9C6199300E9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1CA22A6E-34E9-48B7-8EE3-4C616D5471F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8A1B6A15-E163-4526-A953-95BE2B37528C}"/>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BB2D79AD-DEB5-4D2D-A782-1E31D469CB2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823B5354-3C93-4DED-90C0-6075041FAA8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453C2415-DFB6-4CF3-B9FB-FB7D9F67DF3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EC4136BA-3C8B-4FE8-8FB2-0051A098D11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A41E7752-61D7-48D5-90F5-E5DF829574A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A0AB48E0-E259-464E-80FF-81A09C120DC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4329BC84-305D-4B8F-B578-5908F135DB0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ECD5472E-D3BA-45FC-96B2-D8978840ABA9}"/>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B57019BD-B033-44DE-A918-9F6D933D2A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CodeDeploy</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3A1764F-28D5-657E-A2F8-3B5E80A8CBC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E3E932-55BB-D187-3A2A-B8A774EC0B8B}"/>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2645" name="Title 1">
            <a:extLst>
              <a:ext uri="{FF2B5EF4-FFF2-40B4-BE49-F238E27FC236}">
                <a16:creationId xmlns:a16="http://schemas.microsoft.com/office/drawing/2014/main" id="{E0E5D1D9-4F00-D540-876B-09785E62DAC8}"/>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DD811B4-61AF-418E-A5FB-72CC9B3D9EB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2EF0563-A370-4E91-A7A7-8AFFA0E62D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668B598D-9EC1-4C4F-82D4-35647131931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38E59A4-83D0-C509-C5F7-4C27502125B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7AF4B5-5F23-40CD-B0DC-CB5A63B01EE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CED5BF91-2A15-4B57-8CB9-A46FB2B4F01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EFB3ECD4-D495-4D57-A97E-F077091B59E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2A0CCEE-821B-4969-BE63-F1A6A43C00D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and SDKs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5B1240-9CBA-FE99-9A9E-45FA9DE873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F229BA7-443B-07A5-B6AE-16257F26B92D}"/>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5559347E-D264-4A89-88C2-6D153F2A8FE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E3B68BE7-03F3-448B-AD7E-B1635F64B1F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8E473A7B-E893-42C3-8FFE-0CEF6FF069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81C3EEAD-23F0-416A-BD30-37B0092EBA5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57F6307-204C-4850-906D-0B57CB123F5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8A600C7C-3DE6-4DE9-B040-9015B04BA7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83E7AC8F-3B97-423D-AB43-DD37AE641BA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11BF2AE1-FA6C-4781-996D-5FA13B76DFC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259299C2-DF30-4ECB-AF47-565FF9DF1CD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6FD037F-B7B7-4F71-944C-9F4FA49BCBD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BF36758A-EE64-4541-ABA0-96754F49839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CloudShell</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88</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B1636068-79A3-4555-9E91-1FD6A911FAE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59E2B849-8560-4065-8341-B7E42FBD2C6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408CAE6C-FB95-4FF4-BD7B-CBCBF3CABF5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DC52DBB7-A7FC-4D8B-886A-8EB4A38431E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EA9E0C86-32C2-471E-AD08-DC6439232E7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04E542FF-B190-4517-967A-37CAAC182F0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3543494-2D9A-42DB-B5A3-28B91914F78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7D598861-71EB-4752-B8B5-7D6D8B7FC247}"/>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CodeCatalyst</a:t>
            </a:r>
          </a:p>
        </p:txBody>
      </p:sp>
      <p:pic>
        <p:nvPicPr>
          <p:cNvPr id="30" name="Graphic 29" descr="AWS Infrastructure Composer service icon.&#13;&#10;">
            <a:extLst>
              <a:ext uri="{FF2B5EF4-FFF2-40B4-BE49-F238E27FC236}">
                <a16:creationId xmlns:a16="http://schemas.microsoft.com/office/drawing/2014/main" id="{9872A426-6141-4F1A-B2E8-4537FB96E05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6BCC0BA0-7646-4112-9AED-46EC5346ED35}"/>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Infrastructure Composer</a:t>
            </a:r>
          </a:p>
        </p:txBody>
      </p:sp>
      <p:cxnSp>
        <p:nvCxnSpPr>
          <p:cNvPr id="28" name="Straight Connector 27" descr="Next service icon.">
            <a:extLst>
              <a:ext uri="{FF2B5EF4-FFF2-40B4-BE49-F238E27FC236}">
                <a16:creationId xmlns:a16="http://schemas.microsoft.com/office/drawing/2014/main" id="{1DCA862F-DB8C-4CD1-816E-A265E5A2735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9528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89</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C36AB9D8-9E87-E906-C448-154F079371F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25514537-F926-9907-F467-1C3FC2C85D28}"/>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1082038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A7A53CCA-F44F-B034-3744-D66390F3150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C272440D-A88D-2BAC-9ED1-39D87723E666}"/>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6EA39E97-4C97-AD40-972C-394E863845C9}"/>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10" name="TextBox 30">
            <a:extLst>
              <a:ext uri="{FF2B5EF4-FFF2-40B4-BE49-F238E27FC236}">
                <a16:creationId xmlns:a16="http://schemas.microsoft.com/office/drawing/2014/main" id="{F829A72D-0876-2E49-8145-DC8A9C2CF961}"/>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Group icon</a:t>
            </a:r>
          </a:p>
        </p:txBody>
      </p:sp>
      <p:cxnSp>
        <p:nvCxnSpPr>
          <p:cNvPr id="34" name="Straight Connector 33" descr="Points to.">
            <a:extLst>
              <a:ext uri="{FF2B5EF4-FFF2-40B4-BE49-F238E27FC236}">
                <a16:creationId xmlns:a16="http://schemas.microsoft.com/office/drawing/2014/main" id="{BD7B9A8B-12AB-BD42-840E-172284E286CC}"/>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2" name="aGroupIcon" descr="Example of AWS Cloud group, represented as a rectangle with AWS logo at the top left, and AWS Cloud as a title.">
            <a:extLst>
              <a:ext uri="{FF2B5EF4-FFF2-40B4-BE49-F238E27FC236}">
                <a16:creationId xmlns:a16="http://schemas.microsoft.com/office/drawing/2014/main" id="{5C73A100-A529-4AE3-B830-22FEAC36DDFE}"/>
              </a:ext>
            </a:extLst>
          </p:cNvPr>
          <p:cNvGrpSpPr/>
          <p:nvPr/>
        </p:nvGrpSpPr>
        <p:grpSpPr>
          <a:xfrm>
            <a:off x="4679950" y="1060931"/>
            <a:ext cx="7210425" cy="4688994"/>
            <a:chOff x="4679950" y="1060931"/>
            <a:chExt cx="7210425" cy="4688994"/>
          </a:xfrm>
        </p:grpSpPr>
        <p:sp>
          <p:nvSpPr>
            <p:cNvPr id="5" name="Rectangle 4">
              <a:extLst>
                <a:ext uri="{FF2B5EF4-FFF2-40B4-BE49-F238E27FC236}">
                  <a16:creationId xmlns:a16="http://schemas.microsoft.com/office/drawing/2014/main" id="{EBD78DDC-6CA6-8B4C-8030-D09C702BCE2A}"/>
                </a:ext>
              </a:extLst>
            </p:cNvPr>
            <p:cNvSpPr/>
            <p:nvPr/>
          </p:nvSpPr>
          <p:spPr bwMode="auto">
            <a:xfrm>
              <a:off x="4679950" y="1063625"/>
              <a:ext cx="7210425" cy="468630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AWS Cloud</a:t>
              </a:r>
            </a:p>
          </p:txBody>
        </p:sp>
        <p:pic>
          <p:nvPicPr>
            <p:cNvPr id="38" name="Graphic 37">
              <a:extLst>
                <a:ext uri="{FF2B5EF4-FFF2-40B4-BE49-F238E27FC236}">
                  <a16:creationId xmlns:a16="http://schemas.microsoft.com/office/drawing/2014/main" id="{D78ED6D3-1731-8249-BC37-43C145C98833}"/>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679950" y="1060931"/>
              <a:ext cx="381000" cy="381000"/>
            </a:xfrm>
            <a:prstGeom prst="rect">
              <a:avLst/>
            </a:prstGeom>
          </p:spPr>
        </p:pic>
      </p:grpSp>
      <p:sp>
        <p:nvSpPr>
          <p:cNvPr id="47107" name="TextBox 27">
            <a:extLst>
              <a:ext uri="{FF2B5EF4-FFF2-40B4-BE49-F238E27FC236}">
                <a16:creationId xmlns:a16="http://schemas.microsoft.com/office/drawing/2014/main" id="{91411D5C-9DF4-5442-A1EE-D22AC6C4C3E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Nested groups</a:t>
            </a:r>
          </a:p>
        </p:txBody>
      </p:sp>
      <p:grpSp>
        <p:nvGrpSpPr>
          <p:cNvPr id="13" name="arrow1" descr="Points to.">
            <a:extLst>
              <a:ext uri="{FF2B5EF4-FFF2-40B4-BE49-F238E27FC236}">
                <a16:creationId xmlns:a16="http://schemas.microsoft.com/office/drawing/2014/main" id="{1D824DBA-98C1-4551-AA2B-70AF9AB6E1AE}"/>
              </a:ext>
            </a:extLst>
          </p:cNvPr>
          <p:cNvGrpSpPr/>
          <p:nvPr/>
        </p:nvGrpSpPr>
        <p:grpSpPr>
          <a:xfrm>
            <a:off x="2093913" y="1550987"/>
            <a:ext cx="2660650" cy="699252"/>
            <a:chOff x="2093913" y="1550987"/>
            <a:chExt cx="2660650" cy="699252"/>
          </a:xfrm>
        </p:grpSpPr>
        <p:sp>
          <p:nvSpPr>
            <p:cNvPr id="32" name="Freeform 31">
              <a:extLst>
                <a:ext uri="{FF2B5EF4-FFF2-40B4-BE49-F238E27FC236}">
                  <a16:creationId xmlns:a16="http://schemas.microsoft.com/office/drawing/2014/main" id="{41787807-DDA1-0F40-89B5-24A02FA2E10E}"/>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33" name="Straight Connector 32">
              <a:extLst>
                <a:ext uri="{FF2B5EF4-FFF2-40B4-BE49-F238E27FC236}">
                  <a16:creationId xmlns:a16="http://schemas.microsoft.com/office/drawing/2014/main" id="{4638B9E8-1320-5047-A86E-424E72EBBA44}"/>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14" name="nestedGroup" descr="This Virtual Private Cloud (VPC) group is within the AWS Cloud group. The group spans availability zone 1 and 2, and some other services.">
            <a:extLst>
              <a:ext uri="{FF2B5EF4-FFF2-40B4-BE49-F238E27FC236}">
                <a16:creationId xmlns:a16="http://schemas.microsoft.com/office/drawing/2014/main" id="{B33E1D70-27CA-4DCB-AE77-8E8BCF312F04}"/>
              </a:ext>
            </a:extLst>
          </p:cNvPr>
          <p:cNvGrpSpPr/>
          <p:nvPr/>
        </p:nvGrpSpPr>
        <p:grpSpPr>
          <a:xfrm>
            <a:off x="4752975" y="1934055"/>
            <a:ext cx="7059612" cy="3377720"/>
            <a:chOff x="4752975" y="1934055"/>
            <a:chExt cx="7059612" cy="3377720"/>
          </a:xfrm>
        </p:grpSpPr>
        <p:sp>
          <p:nvSpPr>
            <p:cNvPr id="4" name="Rectangle 3">
              <a:extLst>
                <a:ext uri="{FF2B5EF4-FFF2-40B4-BE49-F238E27FC236}">
                  <a16:creationId xmlns:a16="http://schemas.microsoft.com/office/drawing/2014/main" id="{AE0DCB38-C38F-3E45-91A5-BC77EA90215A}"/>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tx1"/>
                  </a:solidFill>
                  <a:latin typeface="Arial" panose="020B0604020202020204" pitchFamily="34" charset="0"/>
                  <a:cs typeface="Arial" panose="020B0604020202020204" pitchFamily="34" charset="0"/>
                </a:rPr>
                <a:t>Virtual private cloud (VPC)</a:t>
              </a:r>
            </a:p>
          </p:txBody>
        </p:sp>
        <p:pic>
          <p:nvPicPr>
            <p:cNvPr id="39" name="Graphic 38" descr="VPC group icon.">
              <a:extLst>
                <a:ext uri="{FF2B5EF4-FFF2-40B4-BE49-F238E27FC236}">
                  <a16:creationId xmlns:a16="http://schemas.microsoft.com/office/drawing/2014/main" id="{ED425F82-30BD-E14D-A2A7-09E58EE65749}"/>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754563" y="1934055"/>
              <a:ext cx="381000" cy="381000"/>
            </a:xfrm>
            <a:prstGeom prst="rect">
              <a:avLst/>
            </a:prstGeom>
          </p:spPr>
        </p:pic>
      </p:grpSp>
      <p:sp>
        <p:nvSpPr>
          <p:cNvPr id="47108" name="TextBox 28">
            <a:extLst>
              <a:ext uri="{FF2B5EF4-FFF2-40B4-BE49-F238E27FC236}">
                <a16:creationId xmlns:a16="http://schemas.microsoft.com/office/drawing/2014/main" id="{005B9DAE-8742-9642-9B51-D76B112648AD}"/>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Service icon</a:t>
            </a:r>
          </a:p>
        </p:txBody>
      </p:sp>
      <p:cxnSp>
        <p:nvCxnSpPr>
          <p:cNvPr id="70" name="Straight Connector 69" descr="Points to.">
            <a:extLst>
              <a:ext uri="{FF2B5EF4-FFF2-40B4-BE49-F238E27FC236}">
                <a16:creationId xmlns:a16="http://schemas.microsoft.com/office/drawing/2014/main" id="{A4AE746B-023F-AA32-7864-6870F969D7B6}"/>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15" name="serviceWithLabel" descr="Amazon EC2 Auto Scaling service icon, with the Amazon EC2 Auto Scaling label below it.&#10;">
            <a:extLst>
              <a:ext uri="{FF2B5EF4-FFF2-40B4-BE49-F238E27FC236}">
                <a16:creationId xmlns:a16="http://schemas.microsoft.com/office/drawing/2014/main" id="{3B73B859-DAFF-45A3-9490-E0BC5BB70A66}"/>
              </a:ext>
            </a:extLst>
          </p:cNvPr>
          <p:cNvGrpSpPr/>
          <p:nvPr/>
        </p:nvGrpSpPr>
        <p:grpSpPr>
          <a:xfrm>
            <a:off x="7544196" y="1990725"/>
            <a:ext cx="1481931" cy="1222871"/>
            <a:chOff x="7544196" y="1990725"/>
            <a:chExt cx="1481931" cy="1222871"/>
          </a:xfrm>
        </p:grpSpPr>
        <p:pic>
          <p:nvPicPr>
            <p:cNvPr id="73" name="Graphic 27">
              <a:extLst>
                <a:ext uri="{FF2B5EF4-FFF2-40B4-BE49-F238E27FC236}">
                  <a16:creationId xmlns:a16="http://schemas.microsoft.com/office/drawing/2014/main" id="{C81E83D2-FC60-AA00-BCC3-58AC855DE7E7}"/>
                </a:ext>
                <a:ext uri="{C183D7F6-B498-43B3-948B-1728B52AA6E4}">
                  <adec:decorative xmlns:adec="http://schemas.microsoft.com/office/drawing/2017/decorative" val="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TextBox 26">
              <a:extLst>
                <a:ext uri="{FF2B5EF4-FFF2-40B4-BE49-F238E27FC236}">
                  <a16:creationId xmlns:a16="http://schemas.microsoft.com/office/drawing/2014/main" id="{1F46CBF5-16D3-90EB-880C-09E69421C3DC}"/>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09" name="TextBox 29">
            <a:extLst>
              <a:ext uri="{FF2B5EF4-FFF2-40B4-BE49-F238E27FC236}">
                <a16:creationId xmlns:a16="http://schemas.microsoft.com/office/drawing/2014/main" id="{D9C506F8-D531-B748-BCD3-CB9EBCE33B34}"/>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tx2"/>
                </a:solidFill>
                <a:latin typeface="Arial" panose="020B0604020202020204" pitchFamily="34" charset="0"/>
                <a:cs typeface="Arial" panose="020B0604020202020204" pitchFamily="34" charset="0"/>
              </a:rPr>
              <a:t>Resource icon</a:t>
            </a:r>
          </a:p>
        </p:txBody>
      </p:sp>
      <p:cxnSp>
        <p:nvCxnSpPr>
          <p:cNvPr id="36" name="Straight Connector 35" descr="Points to.">
            <a:extLst>
              <a:ext uri="{FF2B5EF4-FFF2-40B4-BE49-F238E27FC236}">
                <a16:creationId xmlns:a16="http://schemas.microsoft.com/office/drawing/2014/main" id="{382B8510-2A48-A64E-8723-AB214B9DCBB1}"/>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53" name="instanceResource" descr="Instance resource icon, with the Instance label below it. The resource is in second autoscaling group, and in Availability Zone1.">
            <a:extLst>
              <a:ext uri="{FF2B5EF4-FFF2-40B4-BE49-F238E27FC236}">
                <a16:creationId xmlns:a16="http://schemas.microsoft.com/office/drawing/2014/main" id="{2B4C8F49-AB05-93A1-B687-3CC0FAA818AC}"/>
              </a:ext>
            </a:extLst>
          </p:cNvPr>
          <p:cNvGrpSpPr/>
          <p:nvPr/>
        </p:nvGrpSpPr>
        <p:grpSpPr>
          <a:xfrm>
            <a:off x="5625233" y="4408526"/>
            <a:ext cx="1115568" cy="731918"/>
            <a:chOff x="5625233" y="3348677"/>
            <a:chExt cx="1115568" cy="731918"/>
          </a:xfrm>
        </p:grpSpPr>
        <p:pic>
          <p:nvPicPr>
            <p:cNvPr id="54" name="Graphic 60">
              <a:extLst>
                <a:ext uri="{FF2B5EF4-FFF2-40B4-BE49-F238E27FC236}">
                  <a16:creationId xmlns:a16="http://schemas.microsoft.com/office/drawing/2014/main" id="{D4888798-1EE7-33B7-10DC-995329F5E71E}"/>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16">
              <a:extLst>
                <a:ext uri="{FF2B5EF4-FFF2-40B4-BE49-F238E27FC236}">
                  <a16:creationId xmlns:a16="http://schemas.microsoft.com/office/drawing/2014/main" id="{9379F591-0235-DE93-2308-507329B6A3CC}"/>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
        <p:nvSpPr>
          <p:cNvPr id="6" name="Rectangle 5" descr="Availability Zone 1 represented by availability zone resource group.">
            <a:extLst>
              <a:ext uri="{FF2B5EF4-FFF2-40B4-BE49-F238E27FC236}">
                <a16:creationId xmlns:a16="http://schemas.microsoft.com/office/drawing/2014/main" id="{95D102AA-00CD-FF49-9C6E-1658BE901624}"/>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1</a:t>
            </a:r>
          </a:p>
        </p:txBody>
      </p:sp>
      <p:grpSp>
        <p:nvGrpSpPr>
          <p:cNvPr id="61" name="1.natGateway" descr="First Nat gateway resource icon, with the Nate gateway label below it. The resource is in Availability Zone 1.">
            <a:extLst>
              <a:ext uri="{FF2B5EF4-FFF2-40B4-BE49-F238E27FC236}">
                <a16:creationId xmlns:a16="http://schemas.microsoft.com/office/drawing/2014/main" id="{CBE187CB-E27B-B792-8B34-815FD681ABAB}"/>
              </a:ext>
            </a:extLst>
          </p:cNvPr>
          <p:cNvGrpSpPr/>
          <p:nvPr/>
        </p:nvGrpSpPr>
        <p:grpSpPr>
          <a:xfrm>
            <a:off x="5565634" y="2355102"/>
            <a:ext cx="1234766" cy="735786"/>
            <a:chOff x="3959051" y="3922713"/>
            <a:chExt cx="1234766" cy="735786"/>
          </a:xfrm>
        </p:grpSpPr>
        <p:sp>
          <p:nvSpPr>
            <p:cNvPr id="62" name="TextBox 17">
              <a:extLst>
                <a:ext uri="{FF2B5EF4-FFF2-40B4-BE49-F238E27FC236}">
                  <a16:creationId xmlns:a16="http://schemas.microsoft.com/office/drawing/2014/main" id="{734C55DB-726A-5605-F12F-28F9BACAE16A}"/>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3" name="Graphic 35">
              <a:extLst>
                <a:ext uri="{FF2B5EF4-FFF2-40B4-BE49-F238E27FC236}">
                  <a16:creationId xmlns:a16="http://schemas.microsoft.com/office/drawing/2014/main" id="{6B967C3B-8506-A6DF-2612-97D2AF7802EA}"/>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Rectangle 10" descr="Availability Zone 2 represented by availability zone resource group.">
            <a:extLst>
              <a:ext uri="{FF2B5EF4-FFF2-40B4-BE49-F238E27FC236}">
                <a16:creationId xmlns:a16="http://schemas.microsoft.com/office/drawing/2014/main" id="{0356EB0E-773F-E048-9282-D7A38A3BC486}"/>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Availability Zone 2</a:t>
            </a:r>
          </a:p>
        </p:txBody>
      </p:sp>
      <p:grpSp>
        <p:nvGrpSpPr>
          <p:cNvPr id="67" name="Group 66" descr="Second Nat gateway resource icon, with the Nate gateway label below it. The resource is in Availability Zone 2.">
            <a:extLst>
              <a:ext uri="{FF2B5EF4-FFF2-40B4-BE49-F238E27FC236}">
                <a16:creationId xmlns:a16="http://schemas.microsoft.com/office/drawing/2014/main" id="{39BDD687-6523-0328-9246-65EBDC36BD25}"/>
              </a:ext>
            </a:extLst>
          </p:cNvPr>
          <p:cNvGrpSpPr/>
          <p:nvPr/>
        </p:nvGrpSpPr>
        <p:grpSpPr>
          <a:xfrm>
            <a:off x="9748549" y="2355102"/>
            <a:ext cx="1234766" cy="735786"/>
            <a:chOff x="3959051" y="3922713"/>
            <a:chExt cx="1234766" cy="735786"/>
          </a:xfrm>
        </p:grpSpPr>
        <p:sp>
          <p:nvSpPr>
            <p:cNvPr id="68" name="TextBox 17">
              <a:extLst>
                <a:ext uri="{FF2B5EF4-FFF2-40B4-BE49-F238E27FC236}">
                  <a16:creationId xmlns:a16="http://schemas.microsoft.com/office/drawing/2014/main" id="{79E711FC-F7A2-82AA-BBB7-FF35C6D8ED2B}"/>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NAT gateway</a:t>
              </a:r>
            </a:p>
          </p:txBody>
        </p:sp>
        <p:pic>
          <p:nvPicPr>
            <p:cNvPr id="69" name="Graphic 35">
              <a:extLst>
                <a:ext uri="{FF2B5EF4-FFF2-40B4-BE49-F238E27FC236}">
                  <a16:creationId xmlns:a16="http://schemas.microsoft.com/office/drawing/2014/main" id="{FA686382-AEEB-46A8-5F02-23C69DFD3F37}"/>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5EBEE6DE-6491-4A5A-A5F8-9DD12456674F}"/>
              </a:ext>
            </a:extLst>
          </p:cNvPr>
          <p:cNvGrpSpPr/>
          <p:nvPr/>
        </p:nvGrpSpPr>
        <p:grpSpPr>
          <a:xfrm>
            <a:off x="5214938" y="3203688"/>
            <a:ext cx="6118225" cy="973025"/>
            <a:chOff x="5214938" y="3203688"/>
            <a:chExt cx="6118225" cy="973025"/>
          </a:xfrm>
        </p:grpSpPr>
        <p:sp>
          <p:nvSpPr>
            <p:cNvPr id="41" name="Rectangle 40">
              <a:extLst>
                <a:ext uri="{FF2B5EF4-FFF2-40B4-BE49-F238E27FC236}">
                  <a16:creationId xmlns:a16="http://schemas.microsoft.com/office/drawing/2014/main" id="{39EEFFD5-B07A-CD4C-A9C4-8DBFAB9447D6}"/>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0" name="Graphic 39">
              <a:extLst>
                <a:ext uri="{FF2B5EF4-FFF2-40B4-BE49-F238E27FC236}">
                  <a16:creationId xmlns:a16="http://schemas.microsoft.com/office/drawing/2014/main" id="{9474FE5B-6F6B-3946-8872-A532AFA23B70}"/>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4661" y="3203688"/>
              <a:ext cx="381000" cy="381000"/>
            </a:xfrm>
            <a:prstGeom prst="rect">
              <a:avLst/>
            </a:prstGeom>
          </p:spPr>
        </p:pic>
      </p:grpSp>
      <p:grpSp>
        <p:nvGrpSpPr>
          <p:cNvPr id="2" name="1-instance" descr="Instance resource icon, with the Instance label below it. The resource is in first autoscaling group, and in Availability Zone1.">
            <a:extLst>
              <a:ext uri="{FF2B5EF4-FFF2-40B4-BE49-F238E27FC236}">
                <a16:creationId xmlns:a16="http://schemas.microsoft.com/office/drawing/2014/main" id="{3E176482-3C02-CE1D-C654-068FD305218D}"/>
              </a:ext>
            </a:extLst>
          </p:cNvPr>
          <p:cNvGrpSpPr/>
          <p:nvPr/>
        </p:nvGrpSpPr>
        <p:grpSpPr>
          <a:xfrm>
            <a:off x="5625233" y="3354166"/>
            <a:ext cx="1115568" cy="731918"/>
            <a:chOff x="5625233" y="3348677"/>
            <a:chExt cx="1115568" cy="731918"/>
          </a:xfrm>
        </p:grpSpPr>
        <p:pic>
          <p:nvPicPr>
            <p:cNvPr id="48" name="Graphic 60">
              <a:extLst>
                <a:ext uri="{FF2B5EF4-FFF2-40B4-BE49-F238E27FC236}">
                  <a16:creationId xmlns:a16="http://schemas.microsoft.com/office/drawing/2014/main" id="{CACA4B48-DA5D-B96A-E94F-A365D3121A7D}"/>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 name="TextBox 16">
              <a:extLst>
                <a:ext uri="{FF2B5EF4-FFF2-40B4-BE49-F238E27FC236}">
                  <a16:creationId xmlns:a16="http://schemas.microsoft.com/office/drawing/2014/main" id="{2412FDB2-82D5-EAF5-0475-03DEA9F29D5E}"/>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50" name="3-Instance" descr="Instance resource icon, with the Instance label below it. The resource is in first autoscaling group, and in Availability Zone2.">
            <a:extLst>
              <a:ext uri="{FF2B5EF4-FFF2-40B4-BE49-F238E27FC236}">
                <a16:creationId xmlns:a16="http://schemas.microsoft.com/office/drawing/2014/main" id="{2F693CE9-64F4-024C-FC4D-9D9AAB346AFF}"/>
              </a:ext>
            </a:extLst>
          </p:cNvPr>
          <p:cNvGrpSpPr/>
          <p:nvPr/>
        </p:nvGrpSpPr>
        <p:grpSpPr>
          <a:xfrm>
            <a:off x="9826066" y="3354166"/>
            <a:ext cx="1115568" cy="731918"/>
            <a:chOff x="5625233" y="3348677"/>
            <a:chExt cx="1115568" cy="731918"/>
          </a:xfrm>
        </p:grpSpPr>
        <p:pic>
          <p:nvPicPr>
            <p:cNvPr id="51" name="Graphic 60">
              <a:extLst>
                <a:ext uri="{FF2B5EF4-FFF2-40B4-BE49-F238E27FC236}">
                  <a16:creationId xmlns:a16="http://schemas.microsoft.com/office/drawing/2014/main" id="{EC4D4B56-A20C-0FE4-A7B4-7E8591E593F6}"/>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16">
              <a:extLst>
                <a:ext uri="{FF2B5EF4-FFF2-40B4-BE49-F238E27FC236}">
                  <a16:creationId xmlns:a16="http://schemas.microsoft.com/office/drawing/2014/main" id="{0BC98F8C-E2C8-5286-4DE8-6633931E6CDF}"/>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17"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6912A7ED-F7F9-4DC6-B902-FBCDEEF0DA1D}"/>
              </a:ext>
            </a:extLst>
          </p:cNvPr>
          <p:cNvGrpSpPr/>
          <p:nvPr/>
        </p:nvGrpSpPr>
        <p:grpSpPr>
          <a:xfrm>
            <a:off x="5214938" y="4255621"/>
            <a:ext cx="6118225" cy="969963"/>
            <a:chOff x="5214938" y="4255621"/>
            <a:chExt cx="6118225" cy="969963"/>
          </a:xfrm>
        </p:grpSpPr>
        <p:sp>
          <p:nvSpPr>
            <p:cNvPr id="45" name="Rectangle 44">
              <a:extLst>
                <a:ext uri="{FF2B5EF4-FFF2-40B4-BE49-F238E27FC236}">
                  <a16:creationId xmlns:a16="http://schemas.microsoft.com/office/drawing/2014/main" id="{C9AFDC86-912C-7E4F-A869-D532DD3E2AF2}"/>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tx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tx1"/>
                  </a:solidFill>
                  <a:latin typeface="Arial" panose="020B0604020202020204" pitchFamily="34" charset="0"/>
                  <a:cs typeface="Arial" panose="020B0604020202020204" pitchFamily="34" charset="0"/>
                </a:rPr>
                <a:t>Auto Scaling group</a:t>
              </a:r>
            </a:p>
          </p:txBody>
        </p:sp>
        <p:pic>
          <p:nvPicPr>
            <p:cNvPr id="43" name="Graphic 42">
              <a:extLst>
                <a:ext uri="{FF2B5EF4-FFF2-40B4-BE49-F238E27FC236}">
                  <a16:creationId xmlns:a16="http://schemas.microsoft.com/office/drawing/2014/main" id="{A74AE28F-6CAB-A441-8087-FEEB6E464FF1}"/>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0793" y="4257136"/>
              <a:ext cx="381000" cy="381000"/>
            </a:xfrm>
            <a:prstGeom prst="rect">
              <a:avLst/>
            </a:prstGeom>
          </p:spPr>
        </p:pic>
      </p:grpSp>
      <p:grpSp>
        <p:nvGrpSpPr>
          <p:cNvPr id="56" name="4-instance" descr="The resource is in second autoscaling group, and in Availability Zone2.">
            <a:extLst>
              <a:ext uri="{FF2B5EF4-FFF2-40B4-BE49-F238E27FC236}">
                <a16:creationId xmlns:a16="http://schemas.microsoft.com/office/drawing/2014/main" id="{4E22265B-6C85-91B9-F591-7A7F9623285C}"/>
              </a:ext>
            </a:extLst>
          </p:cNvPr>
          <p:cNvGrpSpPr/>
          <p:nvPr/>
        </p:nvGrpSpPr>
        <p:grpSpPr>
          <a:xfrm>
            <a:off x="9826066" y="4408526"/>
            <a:ext cx="1115568" cy="731918"/>
            <a:chOff x="5625233" y="3348677"/>
            <a:chExt cx="1115568" cy="731918"/>
          </a:xfrm>
        </p:grpSpPr>
        <p:pic>
          <p:nvPicPr>
            <p:cNvPr id="57" name="Graphic 60">
              <a:extLst>
                <a:ext uri="{FF2B5EF4-FFF2-40B4-BE49-F238E27FC236}">
                  <a16:creationId xmlns:a16="http://schemas.microsoft.com/office/drawing/2014/main" id="{52ACC209-0930-8C1E-4AC3-549296D42D3E}"/>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16">
              <a:extLst>
                <a:ext uri="{FF2B5EF4-FFF2-40B4-BE49-F238E27FC236}">
                  <a16:creationId xmlns:a16="http://schemas.microsoft.com/office/drawing/2014/main" id="{7503DE75-8DA1-C94B-99B8-E32BD5246AB2}"/>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269002011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1881D97-26BE-E242-FE51-235AD15C4B1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DFDB8A0-4399-9CA9-F4F5-58851CADAD7D}"/>
              </a:ext>
            </a:extLst>
          </p:cNvPr>
          <p:cNvSpPr>
            <a:spLocks noGrp="1"/>
          </p:cNvSpPr>
          <p:nvPr>
            <p:ph type="sldNum" sz="quarter" idx="10"/>
          </p:nvPr>
        </p:nvSpPr>
        <p:spPr/>
        <p:txBody>
          <a:bodyPr/>
          <a:lstStyle/>
          <a:p>
            <a:fld id="{EB4B8DE2-A4E8-46E4-8BBF-D75455EFF32C}" type="slidenum">
              <a:rPr lang="en-US" smtClean="0"/>
              <a:pPr/>
              <a:t>90</a:t>
            </a:fld>
            <a:endParaRPr lang="en-US" dirty="0"/>
          </a:p>
        </p:txBody>
      </p:sp>
      <p:sp>
        <p:nvSpPr>
          <p:cNvPr id="114690" name="Title 1">
            <a:extLst>
              <a:ext uri="{FF2B5EF4-FFF2-40B4-BE49-F238E27FC236}">
                <a16:creationId xmlns:a16="http://schemas.microsoft.com/office/drawing/2014/main" id="{B92A311A-FCC9-1340-97B6-8A421511C720}"/>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C35523AA-FB82-8046-9B50-152A2BFDE48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2BC2488B-F10A-E948-8E0B-DA15E27A2C4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59C6DD0-6E70-79C3-FE87-62FDF5AE397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D69191A-CD61-767C-9558-215DAFCE797B}"/>
              </a:ext>
            </a:extLst>
          </p:cNvPr>
          <p:cNvSpPr>
            <a:spLocks noGrp="1"/>
          </p:cNvSpPr>
          <p:nvPr>
            <p:ph type="sldNum" sz="quarter" idx="11"/>
          </p:nvPr>
        </p:nvSpPr>
        <p:spPr/>
        <p:txBody>
          <a:bodyPr/>
          <a:lstStyle/>
          <a:p>
            <a:fld id="{EB4B8DE2-A4E8-46E4-8BBF-D75455EFF32C}" type="slidenum">
              <a:rPr lang="en-US" smtClean="0"/>
              <a:pPr/>
              <a:t>91</a:t>
            </a:fld>
            <a:endParaRPr lang="en-US" dirty="0"/>
          </a:p>
        </p:txBody>
      </p:sp>
      <p:sp>
        <p:nvSpPr>
          <p:cNvPr id="115717" name="Title 1">
            <a:extLst>
              <a:ext uri="{FF2B5EF4-FFF2-40B4-BE49-F238E27FC236}">
                <a16:creationId xmlns:a16="http://schemas.microsoft.com/office/drawing/2014/main" id="{892B0EB4-F1DF-1A4D-891D-A53F5C208B7C}"/>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WorkSpaces service icon.">
            <a:extLst>
              <a:ext uri="{FF2B5EF4-FFF2-40B4-BE49-F238E27FC236}">
                <a16:creationId xmlns:a16="http://schemas.microsoft.com/office/drawing/2014/main" id="{0735D65F-5C0F-4CE5-989A-3E6490BEB92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189EE4C-3222-48A1-85D2-D0887AF8C6E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latin typeface="Arial" panose="020B0604020202020204" pitchFamily="34" charset="0"/>
                <a:ea typeface="Amazon Ember" panose="020B0603020204020204" pitchFamily="34" charset="0"/>
                <a:cs typeface="Arial" panose="020B0604020202020204" pitchFamily="34" charset="0"/>
              </a:rPr>
              <a:t>WorkSpaces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FCF3DE19-5013-0F44-DEEE-78260A11727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A3F115A-2FCA-B2AD-AFF3-FFB6AF6D6093}"/>
              </a:ext>
            </a:extLst>
          </p:cNvPr>
          <p:cNvSpPr>
            <a:spLocks noGrp="1"/>
          </p:cNvSpPr>
          <p:nvPr>
            <p:ph type="sldNum" sz="quarter" idx="10"/>
          </p:nvPr>
        </p:nvSpPr>
        <p:spPr/>
        <p:txBody>
          <a:bodyPr/>
          <a:lstStyle/>
          <a:p>
            <a:fld id="{EB4B8DE2-A4E8-46E4-8BBF-D75455EFF32C}" type="slidenum">
              <a:rPr lang="en-US" smtClean="0"/>
              <a:pPr/>
              <a:t>92</a:t>
            </a:fld>
            <a:endParaRPr lang="en-US" dirty="0"/>
          </a:p>
        </p:txBody>
      </p:sp>
      <p:sp>
        <p:nvSpPr>
          <p:cNvPr id="148482" name="Title 1">
            <a:extLst>
              <a:ext uri="{FF2B5EF4-FFF2-40B4-BE49-F238E27FC236}">
                <a16:creationId xmlns:a16="http://schemas.microsoft.com/office/drawing/2014/main" id="{66A82DBA-6B37-5240-83CE-3473ACD8E50F}"/>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A40E49E1-65D3-C944-A14A-DF9558763D4B}"/>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1800309F-8E56-0B4F-A5DB-C68E312F24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415523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52B7F3-DCF8-A111-3160-0F6DBF1401D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3586D9-E10D-2D44-04CF-50BDF8F830B0}"/>
              </a:ext>
            </a:extLst>
          </p:cNvPr>
          <p:cNvSpPr>
            <a:spLocks noGrp="1"/>
          </p:cNvSpPr>
          <p:nvPr>
            <p:ph type="sldNum" sz="quarter" idx="11"/>
          </p:nvPr>
        </p:nvSpPr>
        <p:spPr/>
        <p:txBody>
          <a:bodyPr/>
          <a:lstStyle/>
          <a:p>
            <a:fld id="{EB4B8DE2-A4E8-46E4-8BBF-D75455EFF32C}" type="slidenum">
              <a:rPr lang="en-US" smtClean="0"/>
              <a:pPr/>
              <a:t>93</a:t>
            </a:fld>
            <a:endParaRPr lang="en-US" dirty="0"/>
          </a:p>
        </p:txBody>
      </p:sp>
      <p:sp>
        <p:nvSpPr>
          <p:cNvPr id="149509" name="Title 1">
            <a:extLst>
              <a:ext uri="{FF2B5EF4-FFF2-40B4-BE49-F238E27FC236}">
                <a16:creationId xmlns:a16="http://schemas.microsoft.com/office/drawing/2014/main" id="{A6942077-2836-FC41-9A52-0FDE39DC00D6}"/>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52CAE08A-EA3D-4F73-AFB4-00AF0A352FB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2BBA3F65-E498-426E-98CF-6750EDB3FC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4124F342-B59D-4617-822D-56DF640EF9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DAE82A38-5EEE-492D-971C-0DEC40C311FD}"/>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92B01141-C094-4C00-BB10-4CA741EBE4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BA1DEE28-3EC6-4EAA-96BE-E1F204B72D9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D58F7E86-ACCC-41E0-A6E7-D2393320F15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068BC8ED-B8E6-4D0C-A1FD-CF5EE901F8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4345A915-D99D-4FD6-AD27-4A434EC2A2A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628ACC2E-56D6-4685-B974-2490FE8DD787}"/>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D955339C-8D30-4696-9E43-CA84219AEB1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111E8D8F-0086-4C6A-B181-E4C62BD8AC5F}"/>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418E3667-1E7C-4D21-88F0-F90467C3E46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17E67CD0-B821-4E07-947E-31975C95EEAB}"/>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D5CD14CB-DAC2-4728-806C-94D9F76FB4C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3FCA4BE3-3532-4816-8E51-7C457B0604CE}"/>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9B345AFE-830D-432F-BB4E-1756E169347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06ED199-04C8-4366-B470-E216ECB34742}"/>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0FAC9B16-F7C6-4C2C-AD36-99130045314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885BFB39-A46E-4619-A41C-244340EE8C90}"/>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307362309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28BB5245-383C-00B8-11CD-5B03F58773C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BD8C403-A041-5A53-2AB8-1E2890AB6609}"/>
              </a:ext>
            </a:extLst>
          </p:cNvPr>
          <p:cNvSpPr>
            <a:spLocks noGrp="1"/>
          </p:cNvSpPr>
          <p:nvPr>
            <p:ph type="sldNum" sz="quarter" idx="10"/>
          </p:nvPr>
        </p:nvSpPr>
        <p:spPr/>
        <p:txBody>
          <a:bodyPr/>
          <a:lstStyle/>
          <a:p>
            <a:fld id="{EB4B8DE2-A4E8-46E4-8BBF-D75455EFF32C}" type="slidenum">
              <a:rPr lang="en-US" smtClean="0"/>
              <a:pPr/>
              <a:t>94</a:t>
            </a:fld>
            <a:endParaRPr lang="en-US" dirty="0"/>
          </a:p>
        </p:txBody>
      </p:sp>
      <p:sp>
        <p:nvSpPr>
          <p:cNvPr id="116738" name="Title 1">
            <a:extLst>
              <a:ext uri="{FF2B5EF4-FFF2-40B4-BE49-F238E27FC236}">
                <a16:creationId xmlns:a16="http://schemas.microsoft.com/office/drawing/2014/main" id="{037DF2B1-354A-EA41-B6AF-E01AA058B807}"/>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381D025C-C382-9C45-8278-D78ECF769E3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99579389-3476-3F43-9FEB-EC2270B0142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95</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Servers</a:t>
            </a: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6A5968F-37C5-8D28-4D1F-3E6CD5079F5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0F4F88-9EED-B259-2A40-AF594C38356F}"/>
              </a:ext>
            </a:extLst>
          </p:cNvPr>
          <p:cNvSpPr>
            <a:spLocks noGrp="1"/>
          </p:cNvSpPr>
          <p:nvPr>
            <p:ph type="sldNum" sz="quarter" idx="10"/>
          </p:nvPr>
        </p:nvSpPr>
        <p:spPr/>
        <p:txBody>
          <a:bodyPr/>
          <a:lstStyle/>
          <a:p>
            <a:fld id="{EB4B8DE2-A4E8-46E4-8BBF-D75455EFF32C}" type="slidenum">
              <a:rPr lang="en-US" smtClean="0"/>
              <a:pPr/>
              <a:t>96</a:t>
            </a:fld>
            <a:endParaRPr lang="en-US" dirty="0"/>
          </a:p>
        </p:txBody>
      </p:sp>
      <p:sp>
        <p:nvSpPr>
          <p:cNvPr id="118786" name="Title 1">
            <a:extLst>
              <a:ext uri="{FF2B5EF4-FFF2-40B4-BE49-F238E27FC236}">
                <a16:creationId xmlns:a16="http://schemas.microsoft.com/office/drawing/2014/main" id="{47023CA4-E6F1-F842-91A0-521DA8D1D53B}"/>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C0FE689E-2060-AD41-8DFE-FABAF442F96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38CE7250-B7C8-B14F-BF41-01AC5A8D058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rgbClr val="161E2D"/>
                </a:solidFill>
                <a:latin typeface="Arial" panose="020B0604020202020204" pitchFamily="34" charset="0"/>
                <a:cs typeface="Arial" panose="020B0604020202020204" pitchFamily="34" charset="0"/>
              </a:rPr>
              <a:t>STANDARD</a:t>
            </a:r>
            <a:br>
              <a:rPr lang="en-US" altLang="en-US" sz="1200" b="1" dirty="0">
                <a:solidFill>
                  <a:srgbClr val="161E2D"/>
                </a:solidFill>
                <a:latin typeface="Arial" panose="020B0604020202020204" pitchFamily="34" charset="0"/>
                <a:cs typeface="Arial" panose="020B0604020202020204" pitchFamily="34" charset="0"/>
              </a:rPr>
            </a:br>
            <a:r>
              <a:rPr lang="en-US" altLang="en-US" sz="1200" b="1" dirty="0">
                <a:solidFill>
                  <a:srgbClr val="161E2D"/>
                </a:solidFill>
                <a:latin typeface="Arial" panose="020B0604020202020204" pitchFamily="34" charset="0"/>
                <a:cs typeface="Arial" panose="020B0604020202020204" pitchFamily="34" charset="0"/>
              </a:rPr>
              <a:t>CATEGORY ICON</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39EFCE9-B1DC-D03C-2FD6-B4C1A845DF4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7AC64BE-8618-2F6E-D9DC-A85FA0634732}"/>
              </a:ext>
            </a:extLst>
          </p:cNvPr>
          <p:cNvSpPr>
            <a:spLocks noGrp="1"/>
          </p:cNvSpPr>
          <p:nvPr>
            <p:ph type="sldNum" sz="quarter" idx="11"/>
          </p:nvPr>
        </p:nvSpPr>
        <p:spPr/>
        <p:txBody>
          <a:bodyPr/>
          <a:lstStyle/>
          <a:p>
            <a:fld id="{EB4B8DE2-A4E8-46E4-8BBF-D75455EFF32C}" type="slidenum">
              <a:rPr lang="en-US" smtClean="0"/>
              <a:pPr/>
              <a:t>97</a:t>
            </a:fld>
            <a:endParaRPr lang="en-US" dirty="0"/>
          </a:p>
        </p:txBody>
      </p:sp>
      <p:sp>
        <p:nvSpPr>
          <p:cNvPr id="119813" name="Title 1">
            <a:extLst>
              <a:ext uri="{FF2B5EF4-FFF2-40B4-BE49-F238E27FC236}">
                <a16:creationId xmlns:a16="http://schemas.microsoft.com/office/drawing/2014/main" id="{6185BC52-0D4C-6F44-8AC0-A90EE292CB8B}"/>
              </a:ext>
            </a:extLst>
          </p:cNvPr>
          <p:cNvSpPr>
            <a:spLocks noGrp="1" noChangeArrowheads="1"/>
          </p:cNvSpPr>
          <p:nvPr>
            <p:ph type="title"/>
          </p:nvPr>
        </p:nvSpPr>
        <p:spPr/>
        <p:txBody>
          <a:bodyPr/>
          <a:lstStyle/>
          <a:p>
            <a:pPr>
              <a:tabLst>
                <a:tab pos="10914063" algn="l"/>
              </a:tabLst>
            </a:pPr>
            <a:r>
              <a:rPr lang="en-US" altLang="en-US" dirty="0"/>
              <a:t>Internet of Things 	1/5</a:t>
            </a:r>
          </a:p>
        </p:txBody>
      </p:sp>
      <p:pic>
        <p:nvPicPr>
          <p:cNvPr id="32" name="Graphic 17" descr="FreeRTOS service icon.">
            <a:extLst>
              <a:ext uri="{FF2B5EF4-FFF2-40B4-BE49-F238E27FC236}">
                <a16:creationId xmlns:a16="http://schemas.microsoft.com/office/drawing/2014/main" id="{A1424DD1-730F-4368-93B6-958A0CF340B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D6D52087-EE99-4460-B286-6F01BA38AA1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D03FE802-D0F4-4D27-8B68-ED0BE664BC3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94E13397-69E0-4263-853B-BF8603A2EBD7}"/>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4" name="Straight Connector 13" descr="Next service icon.">
            <a:extLst>
              <a:ext uri="{FF2B5EF4-FFF2-40B4-BE49-F238E27FC236}">
                <a16:creationId xmlns:a16="http://schemas.microsoft.com/office/drawing/2014/main" id="{393FA518-3541-EEBB-F978-538FC336A64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7" name="Graphic 6" descr="AWS IoT ExpressLink service icon.&#10;">
            <a:extLst>
              <a:ext uri="{FF2B5EF4-FFF2-40B4-BE49-F238E27FC236}">
                <a16:creationId xmlns:a16="http://schemas.microsoft.com/office/drawing/2014/main" id="{6452F6FB-3B0E-5E7A-07A5-9049E91401F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369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9">
            <a:extLst>
              <a:ext uri="{FF2B5EF4-FFF2-40B4-BE49-F238E27FC236}">
                <a16:creationId xmlns:a16="http://schemas.microsoft.com/office/drawing/2014/main" id="{489A6165-193B-DFD0-2644-C1709CF61233}"/>
              </a:ext>
            </a:extLst>
          </p:cNvPr>
          <p:cNvSpPr txBox="1">
            <a:spLocks noChangeArrowheads="1"/>
          </p:cNvSpPr>
          <p:nvPr/>
        </p:nvSpPr>
        <p:spPr bwMode="auto">
          <a:xfrm>
            <a:off x="4505504"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19" name="Graphic 18" descr="AWS IoT Device Tester resource icon for the AWS IoT ExpressLink service.">
            <a:extLst>
              <a:ext uri="{FF2B5EF4-FFF2-40B4-BE49-F238E27FC236}">
                <a16:creationId xmlns:a16="http://schemas.microsoft.com/office/drawing/2014/main" id="{B404ACE1-A831-2A1C-2A39-D16462695C5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6091" y="2794000"/>
            <a:ext cx="457200" cy="457200"/>
          </a:xfrm>
          <a:prstGeom prst="rect">
            <a:avLst/>
          </a:prstGeom>
        </p:spPr>
      </p:pic>
      <p:sp>
        <p:nvSpPr>
          <p:cNvPr id="20" name="TextBox 16">
            <a:extLst>
              <a:ext uri="{FF2B5EF4-FFF2-40B4-BE49-F238E27FC236}">
                <a16:creationId xmlns:a16="http://schemas.microsoft.com/office/drawing/2014/main" id="{0258D33A-F910-FB80-E1F6-1D1160FF2772}"/>
              </a:ext>
            </a:extLst>
          </p:cNvPr>
          <p:cNvSpPr txBox="1">
            <a:spLocks noChangeArrowheads="1"/>
          </p:cNvSpPr>
          <p:nvPr/>
        </p:nvSpPr>
        <p:spPr bwMode="auto">
          <a:xfrm>
            <a:off x="5039364"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5" name="Straight Connector 14" descr="Next service icon.">
            <a:extLst>
              <a:ext uri="{FF2B5EF4-FFF2-40B4-BE49-F238E27FC236}">
                <a16:creationId xmlns:a16="http://schemas.microsoft.com/office/drawing/2014/main" id="{5B55ABC7-50B5-9801-2AC9-E40C4B96C3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8" descr="AWS IoT TwinMaker service icon.&#10;">
            <a:extLst>
              <a:ext uri="{FF2B5EF4-FFF2-40B4-BE49-F238E27FC236}">
                <a16:creationId xmlns:a16="http://schemas.microsoft.com/office/drawing/2014/main" id="{D37669C1-A70D-F7BF-6FDB-A2B654492C5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01116"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16E51E98-E61D-DE76-7E1D-C49B68D82AC8}"/>
              </a:ext>
            </a:extLst>
          </p:cNvPr>
          <p:cNvSpPr txBox="1">
            <a:spLocks noChangeArrowheads="1"/>
          </p:cNvSpPr>
          <p:nvPr/>
        </p:nvSpPr>
        <p:spPr bwMode="auto">
          <a:xfrm>
            <a:off x="6743879"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16" name="Straight Connector 15" descr="Next service icon.">
            <a:extLst>
              <a:ext uri="{FF2B5EF4-FFF2-40B4-BE49-F238E27FC236}">
                <a16:creationId xmlns:a16="http://schemas.microsoft.com/office/drawing/2014/main" id="{C1D31427-43F7-7ABD-12EA-62AF35F98E3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22" descr="AWS IoT FleetWise service icon.&#10;">
            <a:extLst>
              <a:ext uri="{FF2B5EF4-FFF2-40B4-BE49-F238E27FC236}">
                <a16:creationId xmlns:a16="http://schemas.microsoft.com/office/drawing/2014/main" id="{2E015F79-4EDA-FB7E-ADDD-1CE6EB1292EA}"/>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79187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F301FA26-FCA9-A838-6C59-56756C9C507E}"/>
              </a:ext>
            </a:extLst>
          </p:cNvPr>
          <p:cNvSpPr txBox="1">
            <a:spLocks noChangeArrowheads="1"/>
          </p:cNvSpPr>
          <p:nvPr/>
        </p:nvSpPr>
        <p:spPr bwMode="auto">
          <a:xfrm>
            <a:off x="9042579"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FleetWise</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D557828-6D7E-55E7-F5B0-FE925143B38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435E23-080B-BE24-3D90-71970D25101F}"/>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2/5</a:t>
            </a:r>
          </a:p>
        </p:txBody>
      </p:sp>
      <p:pic>
        <p:nvPicPr>
          <p:cNvPr id="28" name="Graphic 6" descr="AWS IoT Core service icon.">
            <a:extLst>
              <a:ext uri="{FF2B5EF4-FFF2-40B4-BE49-F238E27FC236}">
                <a16:creationId xmlns:a16="http://schemas.microsoft.com/office/drawing/2014/main" id="{3BABB20B-9558-4433-8F5A-140F52E5739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1DF64161-8F8F-401C-A271-B3B634B137A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C50399C2-B387-4600-8FE1-125D8AB6F1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11BE0394-4767-435F-8319-1652506A6D6A}"/>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21F9D691-BDCC-4E38-828B-5B32E7BFB76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A0C9D32A-6175-4846-9385-72826E545AF5}"/>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Device Location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B848B1A4-A0D5-4D16-9071-3F69F30900F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02C2FAB5-8852-4286-AFA2-CC9E87614ECB}"/>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A4E08921-2F47-4EBC-89AE-0A2CB8DB2234}"/>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62EFB462-DDF3-451A-B22C-5AA9B2704E1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41B15C25-A929-4587-80E1-96FEA4DB660B}"/>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1115A871-946C-4046-84B9-D4B53A3980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4CD7EDEA-1502-4F66-90AC-254AD39D7DC8}"/>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08BA5C1-AC19-4978-9DE2-EBBAFF29099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latin typeface="Arial" panose="020B0604020202020204" pitchFamily="34" charset="0"/>
                <a:ea typeface="Amazon Ember" panose="020B0603020204020204" pitchFamily="34" charset="0"/>
                <a:cs typeface="Arial" panose="020B0604020202020204" pitchFamily="34" charset="0"/>
              </a:rPr>
            </a:br>
            <a:r>
              <a:rPr lang="en-US" altLang="en-US" sz="1200" dirty="0">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BF1092F5-8DEF-4A0E-A9E4-0301D19994A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C389CE16-3553-4B1D-821D-88FAA76AA18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931075D7-B347-42EF-AE8D-EC2E039E733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A0405248-C891-4BC3-B9E9-BD88915F75A4}"/>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C85AB41-D7C2-428B-9402-7EDD1737116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Events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F083F8E-3651-881F-AB71-390DF89819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D34108F-BA2E-C4A2-3121-3A778DFE7033}"/>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1860" name="Title 1">
            <a:extLst>
              <a:ext uri="{FF2B5EF4-FFF2-40B4-BE49-F238E27FC236}">
                <a16:creationId xmlns:a16="http://schemas.microsoft.com/office/drawing/2014/main" id="{C5E2DFA1-B9E0-964F-993B-4A346FF2D40A}"/>
              </a:ext>
            </a:extLst>
          </p:cNvPr>
          <p:cNvSpPr>
            <a:spLocks noGrp="1" noChangeArrowheads="1"/>
          </p:cNvSpPr>
          <p:nvPr>
            <p:ph type="title"/>
          </p:nvPr>
        </p:nvSpPr>
        <p:spPr/>
        <p:txBody>
          <a:bodyPr/>
          <a:lstStyle/>
          <a:p>
            <a:pPr>
              <a:tabLst>
                <a:tab pos="10914063" algn="l"/>
              </a:tabLst>
            </a:pPr>
            <a:r>
              <a:rPr lang="en-US" altLang="en-US" dirty="0"/>
              <a:t>Internet of Things 	3/5</a:t>
            </a:r>
          </a:p>
        </p:txBody>
      </p:sp>
      <p:pic>
        <p:nvPicPr>
          <p:cNvPr id="81" name="Graphic 7" descr="AWS IoT Greengrass service icon.">
            <a:extLst>
              <a:ext uri="{FF2B5EF4-FFF2-40B4-BE49-F238E27FC236}">
                <a16:creationId xmlns:a16="http://schemas.microsoft.com/office/drawing/2014/main" id="{3AC1AE89-BF08-4825-867F-B27421E9EFE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1995B2E0-95A1-4865-931B-6F89EC424E6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CAB2443-9CBA-4947-B966-2EF9F59844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62CA7B96-E446-44A0-9D72-B8A57D82DE45}"/>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DFEA0685-5B6D-4F8E-9DC2-37FE89E9557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56FF8600-D995-4422-B544-7879106FEE77}"/>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Stream manager</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AB516C4D-0371-4185-833C-F6873537609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96F229C5-E6C4-4D71-9425-27AA65BFAA8F}"/>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Artifact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9DCEA572-7842-4F0F-8345-7342DD3B4D3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EB46074B-7082-4424-BDD6-89838CE5019C}"/>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B03361F6-6C19-4870-B794-DAE1837B7F6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7C4B4971-6F6A-4C26-9018-90125BAFCB98}"/>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machine learning</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C9C9D54F-8780-4CF9-BE45-B924BA6AD0F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2CFCD0FE-2E20-4C35-B8B1-64E04E623624}"/>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nucleus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F307BEF3-F72C-4802-AF8A-8A8ACF45E8E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B0E1B4A5-9636-450B-9B54-CB06981FD29D}"/>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private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1B519CD0-E0B5-44CE-B373-9B381B313B1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AEBBC8C7-ED8C-4243-BD3A-79E27E6B135C}"/>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Component public</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21197536-6403-4311-8CAF-8AF13C39F94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16F046B6-2E78-4986-99BD-E3F9F27D3AFC}"/>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Interprocess communication</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5A67EF3B-8C4F-487E-9843-156E11E90C6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DF8EF6F2-5320-4CF7-B7FB-422AC1C3413D}"/>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Protocol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D7333244-F3F6-47BF-9FEB-F185DFEE871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48AE6DD-E90B-4ED6-85A3-BEB839FD7B60}"/>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Recipe</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4B64B68C-8C81-46EE-9E07-2E6C8BC07ACB}"/>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FCBAC40C-A852-4048-866C-4CA6A9B2A68D}"/>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80AEC8AE-FC7B-49A9-9583-1E5B35C3B0A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5A9F05DA-65EF-47A7-9813-E033E8F77EF9}"/>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444C1343-106A-411E-A5B6-41A268B719FF}"/>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43733A61-554D-402F-8378-FB1C2DC6052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B13D5DBD-C266-457D-B706-A99CCBBAF9C5}"/>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model</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F2C32F4B-B70A-4E94-B38F-F6DE96A80787}"/>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11623F24-525E-4F3B-AD5D-B01058647410}"/>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4752F866-A4B6-4A32-9D32-E08844CC97DC}"/>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1C04BF74-02FD-49A8-8372-01DF5E731414}"/>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Asset hierarchy</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565C7A12-3B07-4AB9-BE5F-1044021ABD2E}"/>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AA77ABD-1F34-4292-BA43-A58D101E3B5D}"/>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Properties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381B9794-4C2D-4156-B26E-2334E942343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E4D1C3AE-E912-4975-8755-F4337201129E}"/>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latin typeface="Arial" panose="020B0604020202020204" pitchFamily="34" charset="0"/>
                <a:cs typeface="Arial" panose="020B0604020202020204" pitchFamily="34" charset="0"/>
              </a:rPr>
              <a:t>Data streams</a:t>
            </a:r>
            <a:endParaRPr lang="en-US" altLang="en-US" sz="1200" dirty="0">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Light-Background-Master">
  <a:themeElements>
    <a:clrScheme name="Architecture Icons Light Background">
      <a:dk1>
        <a:srgbClr val="000000"/>
      </a:dk1>
      <a:lt1>
        <a:srgbClr val="FFFFFF"/>
      </a:lt1>
      <a:dk2>
        <a:srgbClr val="232F3E"/>
      </a:dk2>
      <a:lt2>
        <a:srgbClr val="F1F3F3"/>
      </a:lt2>
      <a:accent1>
        <a:srgbClr val="ED7100"/>
      </a:accent1>
      <a:accent2>
        <a:srgbClr val="037F0C"/>
      </a:accent2>
      <a:accent3>
        <a:srgbClr val="D91515"/>
      </a:accent3>
      <a:accent4>
        <a:srgbClr val="F2F3F3"/>
      </a:accent4>
      <a:accent5>
        <a:srgbClr val="D5DBDB"/>
      </a:accent5>
      <a:accent6>
        <a:srgbClr val="0971D3"/>
      </a:accent6>
      <a:hlink>
        <a:srgbClr val="0971D3"/>
      </a:hlink>
      <a:folHlink>
        <a:srgbClr val="0971D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187027</TotalTime>
  <Words>7394</Words>
  <Application>Microsoft Macintosh PowerPoint</Application>
  <PresentationFormat>Widescreen</PresentationFormat>
  <Paragraphs>1632</Paragraphs>
  <Slides>155</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155</vt:i4>
      </vt:variant>
    </vt:vector>
  </HeadingPairs>
  <TitlesOfParts>
    <vt:vector size="161" baseType="lpstr">
      <vt:lpstr>Arial</vt:lpstr>
      <vt:lpstr>Calibri</vt:lpstr>
      <vt:lpstr>Calibri Light</vt:lpstr>
      <vt:lpstr>Helvetica Neue</vt:lpstr>
      <vt:lpstr>Light-Background-Master</vt:lpstr>
      <vt:lpstr>Dark-Background-Master</vt:lpstr>
      <vt:lpstr>AWS Architecture Icons</vt:lpstr>
      <vt:lpstr>Release 23-2026.01.30: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Guidance for Portrait View Use Case</vt:lpstr>
      <vt:lpstr>Guidance for Training and Certification Use Case</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Containers</vt:lpstr>
      <vt:lpstr>Containers 1/2</vt:lpstr>
      <vt:lpstr>Containers 2/2</vt:lpstr>
      <vt:lpstr>Customer  Enablement</vt:lpstr>
      <vt:lpstr>Customer Enablement  1/2</vt:lpstr>
      <vt:lpstr>Customer Enablement 2/2</vt:lpstr>
      <vt:lpstr>Customer Experience</vt:lpstr>
      <vt:lpstr>Customer Experience 1/1</vt:lpstr>
      <vt:lpstr>Databases</vt:lpstr>
      <vt:lpstr>Databases 1/5</vt:lpstr>
      <vt:lpstr>Databases 2/5</vt:lpstr>
      <vt:lpstr>Databases 3/5</vt:lpstr>
      <vt:lpstr>Databases 4/5</vt:lpstr>
      <vt:lpstr>Databases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1/5</vt:lpstr>
      <vt:lpstr>Internet of Things  2/5</vt:lpstr>
      <vt:lpstr>Internet of Things  3/5</vt:lpstr>
      <vt:lpstr>Internet of Things  4/5</vt:lpstr>
      <vt:lpstr>Internet of Things  5/5</vt:lpstr>
      <vt:lpstr>Management Tools</vt:lpstr>
      <vt:lpstr>Management Tools 1/9</vt:lpstr>
      <vt:lpstr>Management Tools  2/9</vt:lpstr>
      <vt:lpstr>Management Tools 3/9</vt:lpstr>
      <vt:lpstr>Management Tools 4/9</vt:lpstr>
      <vt:lpstr>Management Tools 5/9</vt:lpstr>
      <vt:lpstr>Management Tools 6/9</vt:lpstr>
      <vt:lpstr>Management Tools 7/9</vt:lpstr>
      <vt:lpstr>Management Tools 8/9</vt:lpstr>
      <vt:lpstr>Management Tools 9/9</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Multicloud &amp; Hybrid</vt:lpstr>
      <vt:lpstr>Multicloud &amp; Hybrid 1/1</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&amp; Identity</vt:lpstr>
      <vt:lpstr>Security &amp; Identity 1/8</vt:lpstr>
      <vt:lpstr>Security &amp; Identity 2/8</vt:lpstr>
      <vt:lpstr>Security &amp; Identity 3/8</vt:lpstr>
      <vt:lpstr>Security &amp; Identity 4/8</vt:lpstr>
      <vt:lpstr>Security &amp; Identity 5/8</vt:lpstr>
      <vt:lpstr>Security &amp; Identity 6/8</vt:lpstr>
      <vt:lpstr>Security &amp; Identity 7/8</vt:lpstr>
      <vt:lpstr>Security &amp; Identity 8/8</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3861</cp:revision>
  <dcterms:created xsi:type="dcterms:W3CDTF">2020-03-23T21:46:17Z</dcterms:created>
  <dcterms:modified xsi:type="dcterms:W3CDTF">2026-02-03T08:02:44Z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2025-05-31T04:12:29Z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1811323a-fa7c-41d7-8cba-55d16847bbe1</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