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7" r:id="rId1"/>
  </p:sldMasterIdLst>
  <p:notesMasterIdLst>
    <p:notesMasterId r:id="rId156"/>
  </p:notesMasterIdLst>
  <p:sldIdLst>
    <p:sldId id="546" r:id="rId2"/>
    <p:sldId id="619" r:id="rId3"/>
    <p:sldId id="258" r:id="rId4"/>
    <p:sldId id="547" r:id="rId5"/>
    <p:sldId id="620" r:id="rId6"/>
    <p:sldId id="551" r:id="rId7"/>
    <p:sldId id="262" r:id="rId8"/>
    <p:sldId id="621" r:id="rId9"/>
    <p:sldId id="622" r:id="rId10"/>
    <p:sldId id="548" r:id="rId11"/>
    <p:sldId id="536" r:id="rId12"/>
    <p:sldId id="626" r:id="rId13"/>
    <p:sldId id="629" r:id="rId14"/>
    <p:sldId id="631" r:id="rId15"/>
    <p:sldId id="633" r:id="rId16"/>
    <p:sldId id="635" r:id="rId17"/>
    <p:sldId id="549" r:id="rId18"/>
    <p:sldId id="638" r:id="rId19"/>
    <p:sldId id="640" r:id="rId20"/>
    <p:sldId id="550" r:id="rId21"/>
    <p:sldId id="544" r:id="rId22"/>
    <p:sldId id="281" r:id="rId23"/>
    <p:sldId id="646" r:id="rId24"/>
    <p:sldId id="625" r:id="rId25"/>
    <p:sldId id="627" r:id="rId26"/>
    <p:sldId id="628" r:id="rId27"/>
    <p:sldId id="649" r:id="rId28"/>
    <p:sldId id="650" r:id="rId29"/>
    <p:sldId id="439" r:id="rId30"/>
    <p:sldId id="286" r:id="rId31"/>
    <p:sldId id="287" r:id="rId32"/>
    <p:sldId id="288" r:id="rId33"/>
    <p:sldId id="387" r:id="rId34"/>
    <p:sldId id="511" r:id="rId35"/>
    <p:sldId id="657" r:id="rId36"/>
    <p:sldId id="290" r:id="rId37"/>
    <p:sldId id="291" r:id="rId38"/>
    <p:sldId id="392" r:id="rId39"/>
    <p:sldId id="661" r:id="rId40"/>
    <p:sldId id="337" r:id="rId41"/>
    <p:sldId id="338" r:id="rId42"/>
    <p:sldId id="339" r:id="rId43"/>
    <p:sldId id="340" r:id="rId44"/>
    <p:sldId id="341" r:id="rId45"/>
    <p:sldId id="342" r:id="rId46"/>
    <p:sldId id="401" r:id="rId47"/>
    <p:sldId id="402" r:id="rId48"/>
    <p:sldId id="482" r:id="rId49"/>
    <p:sldId id="582" r:id="rId50"/>
    <p:sldId id="672" r:id="rId51"/>
    <p:sldId id="298" r:id="rId52"/>
    <p:sldId id="674" r:id="rId53"/>
    <p:sldId id="300" r:id="rId54"/>
    <p:sldId id="464" r:id="rId55"/>
    <p:sldId id="468" r:id="rId56"/>
    <p:sldId id="512" r:id="rId57"/>
    <p:sldId id="679" r:id="rId58"/>
    <p:sldId id="295" r:id="rId59"/>
    <p:sldId id="296" r:id="rId60"/>
    <p:sldId id="682" r:id="rId61"/>
    <p:sldId id="433" r:id="rId62"/>
    <p:sldId id="304" r:id="rId63"/>
    <p:sldId id="525" r:id="rId64"/>
    <p:sldId id="528" r:id="rId65"/>
    <p:sldId id="529" r:id="rId66"/>
    <p:sldId id="530" r:id="rId67"/>
    <p:sldId id="513" r:id="rId68"/>
    <p:sldId id="692" r:id="rId69"/>
    <p:sldId id="386" r:id="rId70"/>
    <p:sldId id="399" r:id="rId71"/>
    <p:sldId id="696" r:id="rId72"/>
    <p:sldId id="312" r:id="rId73"/>
    <p:sldId id="400" r:id="rId74"/>
    <p:sldId id="469" r:id="rId75"/>
    <p:sldId id="466" r:id="rId76"/>
    <p:sldId id="699" r:id="rId77"/>
    <p:sldId id="316" r:id="rId78"/>
    <p:sldId id="317" r:id="rId79"/>
    <p:sldId id="318" r:id="rId80"/>
    <p:sldId id="480" r:id="rId81"/>
    <p:sldId id="321" r:id="rId82"/>
    <p:sldId id="705" r:id="rId83"/>
    <p:sldId id="323" r:id="rId84"/>
    <p:sldId id="324" r:id="rId85"/>
    <p:sldId id="325" r:id="rId86"/>
    <p:sldId id="470" r:id="rId87"/>
    <p:sldId id="612" r:id="rId88"/>
    <p:sldId id="711" r:id="rId89"/>
    <p:sldId id="327" r:id="rId90"/>
    <p:sldId id="713" r:id="rId91"/>
    <p:sldId id="358" r:id="rId92"/>
    <p:sldId id="715" r:id="rId93"/>
    <p:sldId id="329" r:id="rId94"/>
    <p:sldId id="717" r:id="rId95"/>
    <p:sldId id="331" r:id="rId96"/>
    <p:sldId id="332" r:id="rId97"/>
    <p:sldId id="333" r:id="rId98"/>
    <p:sldId id="334" r:id="rId99"/>
    <p:sldId id="335" r:id="rId100"/>
    <p:sldId id="724" r:id="rId101"/>
    <p:sldId id="584" r:id="rId102"/>
    <p:sldId id="585" r:id="rId103"/>
    <p:sldId id="586" r:id="rId104"/>
    <p:sldId id="587" r:id="rId105"/>
    <p:sldId id="588" r:id="rId106"/>
    <p:sldId id="589" r:id="rId107"/>
    <p:sldId id="590" r:id="rId108"/>
    <p:sldId id="591" r:id="rId109"/>
    <p:sldId id="592" r:id="rId110"/>
    <p:sldId id="742" r:id="rId111"/>
    <p:sldId id="734" r:id="rId112"/>
    <p:sldId id="594" r:id="rId113"/>
    <p:sldId id="595" r:id="rId114"/>
    <p:sldId id="596" r:id="rId115"/>
    <p:sldId id="597" r:id="rId116"/>
    <p:sldId id="610" r:id="rId117"/>
    <p:sldId id="611" r:id="rId118"/>
    <p:sldId id="735" r:id="rId119"/>
    <p:sldId id="355" r:id="rId120"/>
    <p:sldId id="356" r:id="rId121"/>
    <p:sldId id="613" r:id="rId122"/>
    <p:sldId id="616" r:id="rId123"/>
    <p:sldId id="617" r:id="rId124"/>
    <p:sldId id="736" r:id="rId125"/>
    <p:sldId id="599" r:id="rId126"/>
    <p:sldId id="600" r:id="rId127"/>
    <p:sldId id="601" r:id="rId128"/>
    <p:sldId id="602" r:id="rId129"/>
    <p:sldId id="603" r:id="rId130"/>
    <p:sldId id="609" r:id="rId131"/>
    <p:sldId id="737" r:id="rId132"/>
    <p:sldId id="366" r:id="rId133"/>
    <p:sldId id="738" r:id="rId134"/>
    <p:sldId id="606" r:id="rId135"/>
    <p:sldId id="739" r:id="rId136"/>
    <p:sldId id="372" r:id="rId137"/>
    <p:sldId id="373" r:id="rId138"/>
    <p:sldId id="374" r:id="rId139"/>
    <p:sldId id="375" r:id="rId140"/>
    <p:sldId id="376" r:id="rId141"/>
    <p:sldId id="404" r:id="rId142"/>
    <p:sldId id="515" r:id="rId143"/>
    <p:sldId id="618" r:id="rId144"/>
    <p:sldId id="740" r:id="rId145"/>
    <p:sldId id="417" r:id="rId146"/>
    <p:sldId id="741" r:id="rId147"/>
    <p:sldId id="378" r:id="rId148"/>
    <p:sldId id="379" r:id="rId149"/>
    <p:sldId id="519" r:id="rId150"/>
    <p:sldId id="380" r:id="rId151"/>
    <p:sldId id="485" r:id="rId152"/>
    <p:sldId id="615" r:id="rId153"/>
    <p:sldId id="743" r:id="rId154"/>
    <p:sldId id="405" r:id="rId15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546"/>
            <p14:sldId id="619"/>
            <p14:sldId id="258"/>
            <p14:sldId id="547"/>
            <p14:sldId id="620"/>
            <p14:sldId id="551"/>
            <p14:sldId id="262"/>
            <p14:sldId id="621"/>
            <p14:sldId id="622"/>
            <p14:sldId id="548"/>
            <p14:sldId id="536"/>
            <p14:sldId id="626"/>
            <p14:sldId id="629"/>
            <p14:sldId id="631"/>
            <p14:sldId id="633"/>
            <p14:sldId id="635"/>
            <p14:sldId id="549"/>
            <p14:sldId id="638"/>
            <p14:sldId id="640"/>
            <p14:sldId id="550"/>
            <p14:sldId id="544"/>
            <p14:sldId id="281"/>
            <p14:sldId id="646"/>
            <p14:sldId id="625"/>
            <p14:sldId id="627"/>
            <p14:sldId id="628"/>
            <p14:sldId id="649"/>
            <p14:sldId id="650"/>
            <p14:sldId id="439"/>
            <p14:sldId id="286"/>
            <p14:sldId id="287"/>
            <p14:sldId id="288"/>
            <p14:sldId id="387"/>
            <p14:sldId id="511"/>
            <p14:sldId id="657"/>
            <p14:sldId id="290"/>
            <p14:sldId id="291"/>
            <p14:sldId id="392"/>
            <p14:sldId id="661"/>
            <p14:sldId id="337"/>
            <p14:sldId id="338"/>
            <p14:sldId id="339"/>
            <p14:sldId id="340"/>
            <p14:sldId id="341"/>
            <p14:sldId id="342"/>
            <p14:sldId id="401"/>
            <p14:sldId id="402"/>
            <p14:sldId id="482"/>
            <p14:sldId id="582"/>
            <p14:sldId id="672"/>
            <p14:sldId id="298"/>
            <p14:sldId id="674"/>
            <p14:sldId id="300"/>
            <p14:sldId id="464"/>
            <p14:sldId id="468"/>
            <p14:sldId id="512"/>
            <p14:sldId id="679"/>
            <p14:sldId id="295"/>
            <p14:sldId id="296"/>
            <p14:sldId id="682"/>
            <p14:sldId id="433"/>
            <p14:sldId id="304"/>
            <p14:sldId id="525"/>
            <p14:sldId id="528"/>
            <p14:sldId id="529"/>
            <p14:sldId id="530"/>
            <p14:sldId id="513"/>
            <p14:sldId id="692"/>
            <p14:sldId id="386"/>
            <p14:sldId id="399"/>
            <p14:sldId id="696"/>
            <p14:sldId id="312"/>
            <p14:sldId id="400"/>
            <p14:sldId id="469"/>
            <p14:sldId id="466"/>
            <p14:sldId id="699"/>
            <p14:sldId id="316"/>
            <p14:sldId id="317"/>
            <p14:sldId id="318"/>
            <p14:sldId id="480"/>
            <p14:sldId id="321"/>
            <p14:sldId id="705"/>
            <p14:sldId id="323"/>
            <p14:sldId id="324"/>
            <p14:sldId id="325"/>
            <p14:sldId id="470"/>
            <p14:sldId id="612"/>
            <p14:sldId id="711"/>
            <p14:sldId id="327"/>
            <p14:sldId id="713"/>
            <p14:sldId id="358"/>
            <p14:sldId id="715"/>
            <p14:sldId id="329"/>
            <p14:sldId id="717"/>
            <p14:sldId id="331"/>
            <p14:sldId id="332"/>
            <p14:sldId id="333"/>
            <p14:sldId id="334"/>
            <p14:sldId id="335"/>
            <p14:sldId id="724"/>
            <p14:sldId id="584"/>
            <p14:sldId id="585"/>
            <p14:sldId id="586"/>
            <p14:sldId id="587"/>
            <p14:sldId id="588"/>
            <p14:sldId id="589"/>
            <p14:sldId id="590"/>
            <p14:sldId id="591"/>
            <p14:sldId id="592"/>
            <p14:sldId id="742"/>
            <p14:sldId id="734"/>
            <p14:sldId id="594"/>
            <p14:sldId id="595"/>
            <p14:sldId id="596"/>
            <p14:sldId id="597"/>
            <p14:sldId id="610"/>
            <p14:sldId id="611"/>
            <p14:sldId id="735"/>
            <p14:sldId id="355"/>
            <p14:sldId id="356"/>
            <p14:sldId id="613"/>
            <p14:sldId id="616"/>
            <p14:sldId id="617"/>
            <p14:sldId id="736"/>
            <p14:sldId id="599"/>
            <p14:sldId id="600"/>
            <p14:sldId id="601"/>
            <p14:sldId id="602"/>
            <p14:sldId id="603"/>
            <p14:sldId id="609"/>
            <p14:sldId id="737"/>
            <p14:sldId id="366"/>
            <p14:sldId id="738"/>
            <p14:sldId id="606"/>
            <p14:sldId id="739"/>
            <p14:sldId id="372"/>
            <p14:sldId id="373"/>
            <p14:sldId id="374"/>
            <p14:sldId id="375"/>
            <p14:sldId id="376"/>
            <p14:sldId id="404"/>
            <p14:sldId id="515"/>
            <p14:sldId id="618"/>
            <p14:sldId id="740"/>
            <p14:sldId id="417"/>
            <p14:sldId id="741"/>
            <p14:sldId id="378"/>
            <p14:sldId id="379"/>
            <p14:sldId id="519"/>
            <p14:sldId id="380"/>
            <p14:sldId id="485"/>
            <p14:sldId id="615"/>
            <p14:sldId id="743"/>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72"/>
    <p:restoredTop sz="94859" autoAdjust="0"/>
  </p:normalViewPr>
  <p:slideViewPr>
    <p:cSldViewPr snapToGrid="0" snapToObjects="1">
      <p:cViewPr varScale="1">
        <p:scale>
          <a:sx n="126" d="100"/>
          <a:sy n="126" d="100"/>
        </p:scale>
        <p:origin x="224" y="560"/>
      </p:cViewPr>
      <p:guideLst>
        <p:guide orient="horz" pos="744"/>
        <p:guide pos="1872"/>
        <p:guide pos="4176"/>
        <p:guide pos="5496"/>
        <p:guide orient="horz" pos="1224"/>
        <p:guide orient="horz" pos="3624"/>
        <p:guide orient="horz" pos="2040"/>
      </p:guideLst>
    </p:cSldViewPr>
  </p:slideViewPr>
  <p:outlineViewPr>
    <p:cViewPr>
      <p:scale>
        <a:sx n="33" d="100"/>
        <a:sy n="33" d="100"/>
      </p:scale>
      <p:origin x="0" y="-26528"/>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microsoft.com/office/2018/10/relationships/authors" Target="author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8/5/26</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349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61</a:t>
            </a:fld>
            <a:endParaRPr lang="en-US" dirty="0"/>
          </a:p>
        </p:txBody>
      </p:sp>
    </p:spTree>
    <p:extLst>
      <p:ext uri="{BB962C8B-B14F-4D97-AF65-F5344CB8AC3E}">
        <p14:creationId xmlns:p14="http://schemas.microsoft.com/office/powerpoint/2010/main" val="354700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B881A003-182F-D143-B0BC-6A5A147A7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474" name="Notes Placeholder 2">
            <a:extLst>
              <a:ext uri="{FF2B5EF4-FFF2-40B4-BE49-F238E27FC236}">
                <a16:creationId xmlns:a16="http://schemas.microsoft.com/office/drawing/2014/main" id="{1C52B67C-2E7F-5240-B737-7E350D6A9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1E7A2378-1CFC-C04C-8330-780B1A9090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77</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05B5A-866A-8167-EFB2-B92D4E1EC6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5FD98-555B-4151-EA58-4D12508033D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11696D0-E427-7481-A04D-34F606ABE0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6659E4-CF21-03A2-D423-37AEC79B2599}"/>
              </a:ext>
            </a:extLst>
          </p:cNvPr>
          <p:cNvSpPr>
            <a:spLocks noGrp="1"/>
          </p:cNvSpPr>
          <p:nvPr>
            <p:ph type="sldNum" sz="quarter" idx="5"/>
          </p:nvPr>
        </p:nvSpPr>
        <p:spPr/>
        <p:txBody>
          <a:bodyPr/>
          <a:lstStyle/>
          <a:p>
            <a:pPr>
              <a:defRPr/>
            </a:pPr>
            <a:fld id="{148E93DF-EC4A-7C45-AB6A-FC63BC432F2F}" type="slidenum">
              <a:rPr lang="en-US" smtClean="0"/>
              <a:pPr>
                <a:defRPr/>
              </a:pPr>
              <a:t>90</a:t>
            </a:fld>
            <a:endParaRPr lang="en-US" dirty="0"/>
          </a:p>
        </p:txBody>
      </p:sp>
    </p:spTree>
    <p:extLst>
      <p:ext uri="{BB962C8B-B14F-4D97-AF65-F5344CB8AC3E}">
        <p14:creationId xmlns:p14="http://schemas.microsoft.com/office/powerpoint/2010/main" val="196750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107</a:t>
            </a:fld>
            <a:endParaRPr lang="en-US" dirty="0"/>
          </a:p>
        </p:txBody>
      </p:sp>
    </p:spTree>
    <p:extLst>
      <p:ext uri="{BB962C8B-B14F-4D97-AF65-F5344CB8AC3E}">
        <p14:creationId xmlns:p14="http://schemas.microsoft.com/office/powerpoint/2010/main" val="33053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108</a:t>
            </a:fld>
            <a:endParaRPr lang="en-US" dirty="0"/>
          </a:p>
        </p:txBody>
      </p:sp>
    </p:spTree>
    <p:extLst>
      <p:ext uri="{BB962C8B-B14F-4D97-AF65-F5344CB8AC3E}">
        <p14:creationId xmlns:p14="http://schemas.microsoft.com/office/powerpoint/2010/main" val="235107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109</a:t>
            </a:fld>
            <a:endParaRPr lang="en-US" dirty="0"/>
          </a:p>
        </p:txBody>
      </p:sp>
    </p:spTree>
    <p:extLst>
      <p:ext uri="{BB962C8B-B14F-4D97-AF65-F5344CB8AC3E}">
        <p14:creationId xmlns:p14="http://schemas.microsoft.com/office/powerpoint/2010/main" val="1301348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B6A37-0E41-279F-BC64-18BC5ED04D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0D8668-BD21-4C3E-7B06-CB644A39F5F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FE17F8B-9E7B-8E55-CA65-072750CE59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86C575-91AE-396B-D7FD-8B1CA25F8BF4}"/>
              </a:ext>
            </a:extLst>
          </p:cNvPr>
          <p:cNvSpPr>
            <a:spLocks noGrp="1"/>
          </p:cNvSpPr>
          <p:nvPr>
            <p:ph type="sldNum" sz="quarter" idx="5"/>
          </p:nvPr>
        </p:nvSpPr>
        <p:spPr/>
        <p:txBody>
          <a:bodyPr/>
          <a:lstStyle/>
          <a:p>
            <a:pPr>
              <a:defRPr/>
            </a:pPr>
            <a:fld id="{148E93DF-EC4A-7C45-AB6A-FC63BC432F2F}" type="slidenum">
              <a:rPr lang="en-US"/>
              <a:pPr>
                <a:defRPr/>
              </a:pPr>
              <a:t>110</a:t>
            </a:fld>
            <a:endParaRPr lang="en-US" dirty="0"/>
          </a:p>
        </p:txBody>
      </p:sp>
    </p:spTree>
    <p:extLst>
      <p:ext uri="{BB962C8B-B14F-4D97-AF65-F5344CB8AC3E}">
        <p14:creationId xmlns:p14="http://schemas.microsoft.com/office/powerpoint/2010/main" val="1859964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141</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142</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A4A9C-3749-E20C-2E19-EC901E25B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5A371-2BD3-47A9-AFA9-4F1FCE35EBA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E2ED68E-8D75-5BB3-297B-4D4C8129BF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30553C-F07F-E91B-C3D1-36287A82F2DE}"/>
              </a:ext>
            </a:extLst>
          </p:cNvPr>
          <p:cNvSpPr>
            <a:spLocks noGrp="1"/>
          </p:cNvSpPr>
          <p:nvPr>
            <p:ph type="sldNum" sz="quarter" idx="5"/>
          </p:nvPr>
        </p:nvSpPr>
        <p:spPr/>
        <p:txBody>
          <a:bodyPr/>
          <a:lstStyle/>
          <a:p>
            <a:pPr>
              <a:defRPr/>
            </a:pPr>
            <a:fld id="{148E93DF-EC4A-7C45-AB6A-FC63BC432F2F}" type="slidenum">
              <a:rPr lang="en-US"/>
              <a:pPr>
                <a:defRPr/>
              </a:pPr>
              <a:t>143</a:t>
            </a:fld>
            <a:endParaRPr lang="en-US" dirty="0"/>
          </a:p>
        </p:txBody>
      </p:sp>
    </p:spTree>
    <p:extLst>
      <p:ext uri="{BB962C8B-B14F-4D97-AF65-F5344CB8AC3E}">
        <p14:creationId xmlns:p14="http://schemas.microsoft.com/office/powerpoint/2010/main" val="3207986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5300F-2F8F-EC36-6201-0D42BF6619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3DBC8C-E4AE-82ED-E15D-7BACF2E0639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217804D-7F1D-72E1-95D5-653EFC29F5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BDFD58-0C46-43C2-3488-2F503EDA9520}"/>
              </a:ext>
            </a:extLst>
          </p:cNvPr>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3879717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147</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12</a:t>
            </a:fld>
            <a:endParaRPr lang="en-US" altLang="en-US" dirty="0"/>
          </a:p>
        </p:txBody>
      </p:sp>
    </p:spTree>
    <p:extLst>
      <p:ext uri="{BB962C8B-B14F-4D97-AF65-F5344CB8AC3E}">
        <p14:creationId xmlns:p14="http://schemas.microsoft.com/office/powerpoint/2010/main" val="629470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13</a:t>
            </a:fld>
            <a:endParaRPr lang="en-US" dirty="0"/>
          </a:p>
        </p:txBody>
      </p:sp>
    </p:spTree>
    <p:extLst>
      <p:ext uri="{BB962C8B-B14F-4D97-AF65-F5344CB8AC3E}">
        <p14:creationId xmlns:p14="http://schemas.microsoft.com/office/powerpoint/2010/main" val="2298819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a:t>
            </a:fld>
            <a:endParaRPr lang="en-US" dirty="0"/>
          </a:p>
        </p:txBody>
      </p:sp>
    </p:spTree>
    <p:extLst>
      <p:ext uri="{BB962C8B-B14F-4D97-AF65-F5344CB8AC3E}">
        <p14:creationId xmlns:p14="http://schemas.microsoft.com/office/powerpoint/2010/main" val="1477818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25</a:t>
            </a:fld>
            <a:endParaRPr lang="en-US" altLang="en-US" dirty="0"/>
          </a:p>
        </p:txBody>
      </p:sp>
    </p:spTree>
    <p:extLst>
      <p:ext uri="{BB962C8B-B14F-4D97-AF65-F5344CB8AC3E}">
        <p14:creationId xmlns:p14="http://schemas.microsoft.com/office/powerpoint/2010/main" val="2241531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29</a:t>
            </a:fld>
            <a:endParaRPr lang="en-US" dirty="0"/>
          </a:p>
        </p:txBody>
      </p:sp>
    </p:spTree>
    <p:extLst>
      <p:ext uri="{BB962C8B-B14F-4D97-AF65-F5344CB8AC3E}">
        <p14:creationId xmlns:p14="http://schemas.microsoft.com/office/powerpoint/2010/main" val="148230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725917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34</a:t>
            </a:fld>
            <a:endParaRPr lang="en-US" dirty="0"/>
          </a:p>
        </p:txBody>
      </p:sp>
    </p:spTree>
    <p:extLst>
      <p:ext uri="{BB962C8B-B14F-4D97-AF65-F5344CB8AC3E}">
        <p14:creationId xmlns:p14="http://schemas.microsoft.com/office/powerpoint/2010/main" val="115570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05687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6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75.svg"/><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8" Type="http://schemas.openxmlformats.org/officeDocument/2006/relationships/image" Target="../media/image482.svg"/><Relationship Id="rId13" Type="http://schemas.openxmlformats.org/officeDocument/2006/relationships/image" Target="../media/image487.svg"/><Relationship Id="rId18" Type="http://schemas.openxmlformats.org/officeDocument/2006/relationships/image" Target="../media/image492.svg"/><Relationship Id="rId3" Type="http://schemas.openxmlformats.org/officeDocument/2006/relationships/image" Target="../media/image477.svg"/><Relationship Id="rId7" Type="http://schemas.openxmlformats.org/officeDocument/2006/relationships/image" Target="../media/image481.svg"/><Relationship Id="rId12" Type="http://schemas.openxmlformats.org/officeDocument/2006/relationships/image" Target="../media/image486.svg"/><Relationship Id="rId17" Type="http://schemas.openxmlformats.org/officeDocument/2006/relationships/image" Target="../media/image491.svg"/><Relationship Id="rId2" Type="http://schemas.openxmlformats.org/officeDocument/2006/relationships/image" Target="../media/image476.svg"/><Relationship Id="rId16" Type="http://schemas.openxmlformats.org/officeDocument/2006/relationships/image" Target="../media/image490.svg"/><Relationship Id="rId1" Type="http://schemas.openxmlformats.org/officeDocument/2006/relationships/slideLayout" Target="../slideLayouts/slideLayout19.xml"/><Relationship Id="rId6" Type="http://schemas.openxmlformats.org/officeDocument/2006/relationships/image" Target="../media/image480.svg"/><Relationship Id="rId11" Type="http://schemas.openxmlformats.org/officeDocument/2006/relationships/image" Target="../media/image485.svg"/><Relationship Id="rId5" Type="http://schemas.openxmlformats.org/officeDocument/2006/relationships/image" Target="../media/image479.svg"/><Relationship Id="rId15" Type="http://schemas.openxmlformats.org/officeDocument/2006/relationships/image" Target="../media/image489.svg"/><Relationship Id="rId10" Type="http://schemas.openxmlformats.org/officeDocument/2006/relationships/image" Target="../media/image484.svg"/><Relationship Id="rId4" Type="http://schemas.openxmlformats.org/officeDocument/2006/relationships/image" Target="../media/image478.svg"/><Relationship Id="rId9" Type="http://schemas.openxmlformats.org/officeDocument/2006/relationships/image" Target="../media/image483.svg"/><Relationship Id="rId14" Type="http://schemas.openxmlformats.org/officeDocument/2006/relationships/image" Target="../media/image488.svg"/></Relationships>
</file>

<file path=ppt/slides/_rels/slide102.xml.rels><?xml version="1.0" encoding="UTF-8" standalone="yes"?>
<Relationships xmlns="http://schemas.openxmlformats.org/package/2006/relationships"><Relationship Id="rId3" Type="http://schemas.openxmlformats.org/officeDocument/2006/relationships/image" Target="../media/image494.svg"/><Relationship Id="rId7" Type="http://schemas.openxmlformats.org/officeDocument/2006/relationships/image" Target="../media/image498.svg"/><Relationship Id="rId2" Type="http://schemas.openxmlformats.org/officeDocument/2006/relationships/image" Target="../media/image493.svg"/><Relationship Id="rId1" Type="http://schemas.openxmlformats.org/officeDocument/2006/relationships/slideLayout" Target="../slideLayouts/slideLayout19.xml"/><Relationship Id="rId6" Type="http://schemas.openxmlformats.org/officeDocument/2006/relationships/image" Target="../media/image497.svg"/><Relationship Id="rId5" Type="http://schemas.openxmlformats.org/officeDocument/2006/relationships/image" Target="../media/image496.svg"/><Relationship Id="rId4" Type="http://schemas.openxmlformats.org/officeDocument/2006/relationships/image" Target="../media/image495.svg"/></Relationships>
</file>

<file path=ppt/slides/_rels/slide103.xml.rels><?xml version="1.0" encoding="UTF-8" standalone="yes"?>
<Relationships xmlns="http://schemas.openxmlformats.org/package/2006/relationships"><Relationship Id="rId3" Type="http://schemas.openxmlformats.org/officeDocument/2006/relationships/image" Target="../media/image500.svg"/><Relationship Id="rId2" Type="http://schemas.openxmlformats.org/officeDocument/2006/relationships/image" Target="../media/image499.svg"/><Relationship Id="rId1" Type="http://schemas.openxmlformats.org/officeDocument/2006/relationships/slideLayout" Target="../slideLayouts/slideLayout19.xml"/><Relationship Id="rId6" Type="http://schemas.openxmlformats.org/officeDocument/2006/relationships/image" Target="../media/image503.svg"/><Relationship Id="rId5" Type="http://schemas.openxmlformats.org/officeDocument/2006/relationships/image" Target="../media/image502.svg"/><Relationship Id="rId4" Type="http://schemas.openxmlformats.org/officeDocument/2006/relationships/image" Target="../media/image501.svg"/></Relationships>
</file>

<file path=ppt/slides/_rels/slide104.xml.rels><?xml version="1.0" encoding="UTF-8" standalone="yes"?>
<Relationships xmlns="http://schemas.openxmlformats.org/package/2006/relationships"><Relationship Id="rId8" Type="http://schemas.openxmlformats.org/officeDocument/2006/relationships/image" Target="../media/image510.svg"/><Relationship Id="rId13" Type="http://schemas.openxmlformats.org/officeDocument/2006/relationships/image" Target="../media/image515.svg"/><Relationship Id="rId18" Type="http://schemas.openxmlformats.org/officeDocument/2006/relationships/image" Target="../media/image520.svg"/><Relationship Id="rId3" Type="http://schemas.openxmlformats.org/officeDocument/2006/relationships/image" Target="../media/image505.svg"/><Relationship Id="rId7" Type="http://schemas.openxmlformats.org/officeDocument/2006/relationships/image" Target="../media/image509.svg"/><Relationship Id="rId12" Type="http://schemas.openxmlformats.org/officeDocument/2006/relationships/image" Target="../media/image514.svg"/><Relationship Id="rId17" Type="http://schemas.openxmlformats.org/officeDocument/2006/relationships/image" Target="../media/image519.svg"/><Relationship Id="rId2" Type="http://schemas.openxmlformats.org/officeDocument/2006/relationships/image" Target="../media/image504.svg"/><Relationship Id="rId16" Type="http://schemas.openxmlformats.org/officeDocument/2006/relationships/image" Target="../media/image518.svg"/><Relationship Id="rId1" Type="http://schemas.openxmlformats.org/officeDocument/2006/relationships/slideLayout" Target="../slideLayouts/slideLayout19.xml"/><Relationship Id="rId6" Type="http://schemas.openxmlformats.org/officeDocument/2006/relationships/image" Target="../media/image508.svg"/><Relationship Id="rId11" Type="http://schemas.openxmlformats.org/officeDocument/2006/relationships/image" Target="../media/image513.svg"/><Relationship Id="rId5" Type="http://schemas.openxmlformats.org/officeDocument/2006/relationships/image" Target="../media/image507.svg"/><Relationship Id="rId15" Type="http://schemas.openxmlformats.org/officeDocument/2006/relationships/image" Target="../media/image517.svg"/><Relationship Id="rId10" Type="http://schemas.openxmlformats.org/officeDocument/2006/relationships/image" Target="../media/image512.svg"/><Relationship Id="rId19" Type="http://schemas.openxmlformats.org/officeDocument/2006/relationships/image" Target="../media/image521.svg"/><Relationship Id="rId4" Type="http://schemas.openxmlformats.org/officeDocument/2006/relationships/image" Target="../media/image506.svg"/><Relationship Id="rId9" Type="http://schemas.openxmlformats.org/officeDocument/2006/relationships/image" Target="../media/image511.svg"/><Relationship Id="rId14" Type="http://schemas.openxmlformats.org/officeDocument/2006/relationships/image" Target="../media/image516.svg"/></Relationships>
</file>

<file path=ppt/slides/_rels/slide105.xml.rels><?xml version="1.0" encoding="UTF-8" standalone="yes"?>
<Relationships xmlns="http://schemas.openxmlformats.org/package/2006/relationships"><Relationship Id="rId8" Type="http://schemas.openxmlformats.org/officeDocument/2006/relationships/image" Target="../media/image528.svg"/><Relationship Id="rId3" Type="http://schemas.openxmlformats.org/officeDocument/2006/relationships/image" Target="../media/image523.svg"/><Relationship Id="rId7" Type="http://schemas.openxmlformats.org/officeDocument/2006/relationships/image" Target="../media/image527.svg"/><Relationship Id="rId2" Type="http://schemas.openxmlformats.org/officeDocument/2006/relationships/image" Target="../media/image522.svg"/><Relationship Id="rId1" Type="http://schemas.openxmlformats.org/officeDocument/2006/relationships/slideLayout" Target="../slideLayouts/slideLayout19.xml"/><Relationship Id="rId6" Type="http://schemas.openxmlformats.org/officeDocument/2006/relationships/image" Target="../media/image526.svg"/><Relationship Id="rId5" Type="http://schemas.openxmlformats.org/officeDocument/2006/relationships/image" Target="../media/image525.svg"/><Relationship Id="rId4" Type="http://schemas.openxmlformats.org/officeDocument/2006/relationships/image" Target="../media/image524.svg"/><Relationship Id="rId9" Type="http://schemas.openxmlformats.org/officeDocument/2006/relationships/image" Target="../media/image529.svg"/></Relationships>
</file>

<file path=ppt/slides/_rels/slide106.xml.rels><?xml version="1.0" encoding="UTF-8" standalone="yes"?>
<Relationships xmlns="http://schemas.openxmlformats.org/package/2006/relationships"><Relationship Id="rId8" Type="http://schemas.openxmlformats.org/officeDocument/2006/relationships/image" Target="../media/image536.svg"/><Relationship Id="rId3" Type="http://schemas.openxmlformats.org/officeDocument/2006/relationships/image" Target="../media/image531.svg"/><Relationship Id="rId7" Type="http://schemas.openxmlformats.org/officeDocument/2006/relationships/image" Target="../media/image535.svg"/><Relationship Id="rId2" Type="http://schemas.openxmlformats.org/officeDocument/2006/relationships/image" Target="../media/image530.svg"/><Relationship Id="rId1" Type="http://schemas.openxmlformats.org/officeDocument/2006/relationships/slideLayout" Target="../slideLayouts/slideLayout19.xml"/><Relationship Id="rId6" Type="http://schemas.openxmlformats.org/officeDocument/2006/relationships/image" Target="../media/image534.svg"/><Relationship Id="rId5" Type="http://schemas.openxmlformats.org/officeDocument/2006/relationships/image" Target="../media/image533.svg"/><Relationship Id="rId4" Type="http://schemas.openxmlformats.org/officeDocument/2006/relationships/image" Target="../media/image532.svg"/></Relationships>
</file>

<file path=ppt/slides/_rels/slide107.xml.rels><?xml version="1.0" encoding="UTF-8" standalone="yes"?>
<Relationships xmlns="http://schemas.openxmlformats.org/package/2006/relationships"><Relationship Id="rId3" Type="http://schemas.openxmlformats.org/officeDocument/2006/relationships/image" Target="../media/image537.sv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540.svg"/><Relationship Id="rId5" Type="http://schemas.openxmlformats.org/officeDocument/2006/relationships/image" Target="../media/image539.svg"/><Relationship Id="rId4" Type="http://schemas.openxmlformats.org/officeDocument/2006/relationships/image" Target="../media/image538.svg"/></Relationships>
</file>

<file path=ppt/slides/_rels/slide108.xml.rels><?xml version="1.0" encoding="UTF-8" standalone="yes"?>
<Relationships xmlns="http://schemas.openxmlformats.org/package/2006/relationships"><Relationship Id="rId3" Type="http://schemas.openxmlformats.org/officeDocument/2006/relationships/image" Target="../media/image541.sv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544.svg"/><Relationship Id="rId5" Type="http://schemas.openxmlformats.org/officeDocument/2006/relationships/image" Target="../media/image543.svg"/><Relationship Id="rId4" Type="http://schemas.openxmlformats.org/officeDocument/2006/relationships/image" Target="../media/image542.svg"/></Relationships>
</file>

<file path=ppt/slides/_rels/slide109.xml.rels><?xml version="1.0" encoding="UTF-8" standalone="yes"?>
<Relationships xmlns="http://schemas.openxmlformats.org/package/2006/relationships"><Relationship Id="rId3" Type="http://schemas.openxmlformats.org/officeDocument/2006/relationships/image" Target="../media/image545.sv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548.svg"/><Relationship Id="rId5" Type="http://schemas.openxmlformats.org/officeDocument/2006/relationships/image" Target="../media/image547.svg"/><Relationship Id="rId4" Type="http://schemas.openxmlformats.org/officeDocument/2006/relationships/image" Target="../media/image546.sv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549.sv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2" Type="http://schemas.openxmlformats.org/officeDocument/2006/relationships/image" Target="../media/image550.svg"/><Relationship Id="rId1" Type="http://schemas.openxmlformats.org/officeDocument/2006/relationships/slideLayout" Target="../slideLayouts/slideLayout26.xml"/></Relationships>
</file>

<file path=ppt/slides/_rels/slide112.xml.rels><?xml version="1.0" encoding="UTF-8" standalone="yes"?>
<Relationships xmlns="http://schemas.openxmlformats.org/package/2006/relationships"><Relationship Id="rId3" Type="http://schemas.openxmlformats.org/officeDocument/2006/relationships/image" Target="../media/image552.svg"/><Relationship Id="rId2" Type="http://schemas.openxmlformats.org/officeDocument/2006/relationships/image" Target="../media/image551.svg"/><Relationship Id="rId1" Type="http://schemas.openxmlformats.org/officeDocument/2006/relationships/slideLayout" Target="../slideLayouts/slideLayout27.xml"/><Relationship Id="rId6" Type="http://schemas.openxmlformats.org/officeDocument/2006/relationships/image" Target="../media/image555.svg"/><Relationship Id="rId5" Type="http://schemas.openxmlformats.org/officeDocument/2006/relationships/image" Target="../media/image554.svg"/><Relationship Id="rId4" Type="http://schemas.openxmlformats.org/officeDocument/2006/relationships/image" Target="../media/image553.svg"/></Relationships>
</file>

<file path=ppt/slides/_rels/slide113.xml.rels><?xml version="1.0" encoding="UTF-8" standalone="yes"?>
<Relationships xmlns="http://schemas.openxmlformats.org/package/2006/relationships"><Relationship Id="rId3" Type="http://schemas.openxmlformats.org/officeDocument/2006/relationships/image" Target="../media/image557.svg"/><Relationship Id="rId2" Type="http://schemas.openxmlformats.org/officeDocument/2006/relationships/image" Target="../media/image556.svg"/><Relationship Id="rId1" Type="http://schemas.openxmlformats.org/officeDocument/2006/relationships/slideLayout" Target="../slideLayouts/slideLayout27.xml"/><Relationship Id="rId5" Type="http://schemas.openxmlformats.org/officeDocument/2006/relationships/image" Target="../media/image559.svg"/><Relationship Id="rId4" Type="http://schemas.openxmlformats.org/officeDocument/2006/relationships/image" Target="../media/image558.svg"/></Relationships>
</file>

<file path=ppt/slides/_rels/slide114.xml.rels><?xml version="1.0" encoding="UTF-8" standalone="yes"?>
<Relationships xmlns="http://schemas.openxmlformats.org/package/2006/relationships"><Relationship Id="rId3" Type="http://schemas.openxmlformats.org/officeDocument/2006/relationships/image" Target="../media/image561.svg"/><Relationship Id="rId2" Type="http://schemas.openxmlformats.org/officeDocument/2006/relationships/image" Target="../media/image560.svg"/><Relationship Id="rId1" Type="http://schemas.openxmlformats.org/officeDocument/2006/relationships/slideLayout" Target="../slideLayouts/slideLayout27.xml"/><Relationship Id="rId5" Type="http://schemas.openxmlformats.org/officeDocument/2006/relationships/image" Target="../media/image563.svg"/><Relationship Id="rId4" Type="http://schemas.openxmlformats.org/officeDocument/2006/relationships/image" Target="../media/image562.svg"/></Relationships>
</file>

<file path=ppt/slides/_rels/slide115.xml.rels><?xml version="1.0" encoding="UTF-8" standalone="yes"?>
<Relationships xmlns="http://schemas.openxmlformats.org/package/2006/relationships"><Relationship Id="rId3" Type="http://schemas.openxmlformats.org/officeDocument/2006/relationships/image" Target="../media/image565.svg"/><Relationship Id="rId2" Type="http://schemas.openxmlformats.org/officeDocument/2006/relationships/image" Target="../media/image564.svg"/><Relationship Id="rId1" Type="http://schemas.openxmlformats.org/officeDocument/2006/relationships/slideLayout" Target="../slideLayouts/slideLayout27.xml"/><Relationship Id="rId5" Type="http://schemas.openxmlformats.org/officeDocument/2006/relationships/image" Target="../media/image567.svg"/><Relationship Id="rId4" Type="http://schemas.openxmlformats.org/officeDocument/2006/relationships/image" Target="../media/image566.svg"/></Relationships>
</file>

<file path=ppt/slides/_rels/slide116.xml.rels><?xml version="1.0" encoding="UTF-8" standalone="yes"?>
<Relationships xmlns="http://schemas.openxmlformats.org/package/2006/relationships"><Relationship Id="rId3" Type="http://schemas.openxmlformats.org/officeDocument/2006/relationships/image" Target="../media/image569.svg"/><Relationship Id="rId2" Type="http://schemas.openxmlformats.org/officeDocument/2006/relationships/image" Target="../media/image568.svg"/><Relationship Id="rId1" Type="http://schemas.openxmlformats.org/officeDocument/2006/relationships/slideLayout" Target="../slideLayouts/slideLayout27.xml"/><Relationship Id="rId5" Type="http://schemas.openxmlformats.org/officeDocument/2006/relationships/image" Target="../media/image571.svg"/><Relationship Id="rId4" Type="http://schemas.openxmlformats.org/officeDocument/2006/relationships/image" Target="../media/image570.svg"/></Relationships>
</file>

<file path=ppt/slides/_rels/slide117.xml.rels><?xml version="1.0" encoding="UTF-8" standalone="yes"?>
<Relationships xmlns="http://schemas.openxmlformats.org/package/2006/relationships"><Relationship Id="rId2" Type="http://schemas.openxmlformats.org/officeDocument/2006/relationships/image" Target="../media/image572.svg"/><Relationship Id="rId1" Type="http://schemas.openxmlformats.org/officeDocument/2006/relationships/slideLayout" Target="../slideLayouts/slideLayout27.xml"/></Relationships>
</file>

<file path=ppt/slides/_rels/slide118.xml.rels><?xml version="1.0" encoding="UTF-8" standalone="yes"?>
<Relationships xmlns="http://schemas.openxmlformats.org/package/2006/relationships"><Relationship Id="rId2" Type="http://schemas.openxmlformats.org/officeDocument/2006/relationships/image" Target="../media/image573.svg"/><Relationship Id="rId1" Type="http://schemas.openxmlformats.org/officeDocument/2006/relationships/slideLayout" Target="../slideLayouts/slideLayout34.xml"/></Relationships>
</file>

<file path=ppt/slides/_rels/slide119.xml.rels><?xml version="1.0" encoding="UTF-8" standalone="yes"?>
<Relationships xmlns="http://schemas.openxmlformats.org/package/2006/relationships"><Relationship Id="rId8" Type="http://schemas.openxmlformats.org/officeDocument/2006/relationships/image" Target="../media/image580.svg"/><Relationship Id="rId13" Type="http://schemas.openxmlformats.org/officeDocument/2006/relationships/image" Target="../media/image585.svg"/><Relationship Id="rId3" Type="http://schemas.openxmlformats.org/officeDocument/2006/relationships/image" Target="../media/image575.svg"/><Relationship Id="rId7" Type="http://schemas.openxmlformats.org/officeDocument/2006/relationships/image" Target="../media/image579.svg"/><Relationship Id="rId12" Type="http://schemas.openxmlformats.org/officeDocument/2006/relationships/image" Target="../media/image584.svg"/><Relationship Id="rId2" Type="http://schemas.openxmlformats.org/officeDocument/2006/relationships/image" Target="../media/image574.svg"/><Relationship Id="rId1" Type="http://schemas.openxmlformats.org/officeDocument/2006/relationships/slideLayout" Target="../slideLayouts/slideLayout35.xml"/><Relationship Id="rId6" Type="http://schemas.openxmlformats.org/officeDocument/2006/relationships/image" Target="../media/image578.svg"/><Relationship Id="rId11" Type="http://schemas.openxmlformats.org/officeDocument/2006/relationships/image" Target="../media/image583.svg"/><Relationship Id="rId5" Type="http://schemas.openxmlformats.org/officeDocument/2006/relationships/image" Target="../media/image577.svg"/><Relationship Id="rId10" Type="http://schemas.openxmlformats.org/officeDocument/2006/relationships/image" Target="../media/image582.svg"/><Relationship Id="rId4" Type="http://schemas.openxmlformats.org/officeDocument/2006/relationships/image" Target="../media/image576.svg"/><Relationship Id="rId9" Type="http://schemas.openxmlformats.org/officeDocument/2006/relationships/image" Target="../media/image581.sv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8" Type="http://schemas.openxmlformats.org/officeDocument/2006/relationships/image" Target="../media/image592.svg"/><Relationship Id="rId3" Type="http://schemas.openxmlformats.org/officeDocument/2006/relationships/image" Target="../media/image587.svg"/><Relationship Id="rId7" Type="http://schemas.openxmlformats.org/officeDocument/2006/relationships/image" Target="../media/image591.svg"/><Relationship Id="rId2" Type="http://schemas.openxmlformats.org/officeDocument/2006/relationships/image" Target="../media/image586.svg"/><Relationship Id="rId1" Type="http://schemas.openxmlformats.org/officeDocument/2006/relationships/slideLayout" Target="../slideLayouts/slideLayout35.xml"/><Relationship Id="rId6" Type="http://schemas.openxmlformats.org/officeDocument/2006/relationships/image" Target="../media/image590.svg"/><Relationship Id="rId5" Type="http://schemas.openxmlformats.org/officeDocument/2006/relationships/image" Target="../media/image589.svg"/><Relationship Id="rId4" Type="http://schemas.openxmlformats.org/officeDocument/2006/relationships/image" Target="../media/image588.svg"/><Relationship Id="rId9" Type="http://schemas.openxmlformats.org/officeDocument/2006/relationships/image" Target="../media/image593.svg"/></Relationships>
</file>

<file path=ppt/slides/_rels/slide121.xml.rels><?xml version="1.0" encoding="UTF-8" standalone="yes"?>
<Relationships xmlns="http://schemas.openxmlformats.org/package/2006/relationships"><Relationship Id="rId3" Type="http://schemas.openxmlformats.org/officeDocument/2006/relationships/image" Target="../media/image595.svg"/><Relationship Id="rId2" Type="http://schemas.openxmlformats.org/officeDocument/2006/relationships/image" Target="../media/image594.svg"/><Relationship Id="rId1" Type="http://schemas.openxmlformats.org/officeDocument/2006/relationships/slideLayout" Target="../slideLayouts/slideLayout35.xml"/></Relationships>
</file>

<file path=ppt/slides/_rels/slide122.xml.rels><?xml version="1.0" encoding="UTF-8" standalone="yes"?>
<Relationships xmlns="http://schemas.openxmlformats.org/package/2006/relationships"><Relationship Id="rId2" Type="http://schemas.openxmlformats.org/officeDocument/2006/relationships/image" Target="../media/image596.svg"/><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2" Type="http://schemas.openxmlformats.org/officeDocument/2006/relationships/hyperlink" Target="https://aws.amazon.com/products/multicloud-hybrid/" TargetMode="Externa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2" Type="http://schemas.openxmlformats.org/officeDocument/2006/relationships/image" Target="../media/image597.svg"/><Relationship Id="rId1" Type="http://schemas.openxmlformats.org/officeDocument/2006/relationships/slideLayout" Target="../slideLayouts/slideLayout15.xml"/></Relationships>
</file>

<file path=ppt/slides/_rels/slide125.xml.rels><?xml version="1.0" encoding="UTF-8" standalone="yes"?>
<Relationships xmlns="http://schemas.openxmlformats.org/package/2006/relationships"><Relationship Id="rId8" Type="http://schemas.openxmlformats.org/officeDocument/2006/relationships/image" Target="../media/image604.svg"/><Relationship Id="rId13" Type="http://schemas.openxmlformats.org/officeDocument/2006/relationships/image" Target="../media/image609.svg"/><Relationship Id="rId3" Type="http://schemas.openxmlformats.org/officeDocument/2006/relationships/image" Target="../media/image599.svg"/><Relationship Id="rId7" Type="http://schemas.openxmlformats.org/officeDocument/2006/relationships/image" Target="../media/image603.svg"/><Relationship Id="rId12" Type="http://schemas.openxmlformats.org/officeDocument/2006/relationships/image" Target="../media/image608.svg"/><Relationship Id="rId2" Type="http://schemas.openxmlformats.org/officeDocument/2006/relationships/image" Target="../media/image598.svg"/><Relationship Id="rId16" Type="http://schemas.openxmlformats.org/officeDocument/2006/relationships/image" Target="../media/image612.svg"/><Relationship Id="rId1" Type="http://schemas.openxmlformats.org/officeDocument/2006/relationships/slideLayout" Target="../slideLayouts/slideLayout16.xml"/><Relationship Id="rId6" Type="http://schemas.openxmlformats.org/officeDocument/2006/relationships/image" Target="../media/image602.svg"/><Relationship Id="rId11" Type="http://schemas.openxmlformats.org/officeDocument/2006/relationships/image" Target="../media/image607.svg"/><Relationship Id="rId5" Type="http://schemas.openxmlformats.org/officeDocument/2006/relationships/image" Target="../media/image601.svg"/><Relationship Id="rId15" Type="http://schemas.openxmlformats.org/officeDocument/2006/relationships/image" Target="../media/image611.svg"/><Relationship Id="rId10" Type="http://schemas.openxmlformats.org/officeDocument/2006/relationships/image" Target="../media/image606.svg"/><Relationship Id="rId4" Type="http://schemas.openxmlformats.org/officeDocument/2006/relationships/image" Target="../media/image600.svg"/><Relationship Id="rId9" Type="http://schemas.openxmlformats.org/officeDocument/2006/relationships/image" Target="../media/image605.svg"/><Relationship Id="rId14" Type="http://schemas.openxmlformats.org/officeDocument/2006/relationships/image" Target="../media/image610.svg"/></Relationships>
</file>

<file path=ppt/slides/_rels/slide126.xml.rels><?xml version="1.0" encoding="UTF-8" standalone="yes"?>
<Relationships xmlns="http://schemas.openxmlformats.org/package/2006/relationships"><Relationship Id="rId8" Type="http://schemas.openxmlformats.org/officeDocument/2006/relationships/image" Target="../media/image618.svg"/><Relationship Id="rId13" Type="http://schemas.openxmlformats.org/officeDocument/2006/relationships/image" Target="../media/image622.svg"/><Relationship Id="rId18" Type="http://schemas.openxmlformats.org/officeDocument/2006/relationships/image" Target="../media/image627.svg"/><Relationship Id="rId3" Type="http://schemas.openxmlformats.org/officeDocument/2006/relationships/image" Target="../media/image614.svg"/><Relationship Id="rId7" Type="http://schemas.openxmlformats.org/officeDocument/2006/relationships/image" Target="../media/image617.svg"/><Relationship Id="rId12" Type="http://schemas.openxmlformats.org/officeDocument/2006/relationships/image" Target="../media/image621.svg"/><Relationship Id="rId17" Type="http://schemas.openxmlformats.org/officeDocument/2006/relationships/image" Target="../media/image626.svg"/><Relationship Id="rId2" Type="http://schemas.openxmlformats.org/officeDocument/2006/relationships/image" Target="../media/image613.svg"/><Relationship Id="rId16" Type="http://schemas.openxmlformats.org/officeDocument/2006/relationships/image" Target="../media/image625.svg"/><Relationship Id="rId1" Type="http://schemas.openxmlformats.org/officeDocument/2006/relationships/slideLayout" Target="../slideLayouts/slideLayout16.xml"/><Relationship Id="rId6" Type="http://schemas.openxmlformats.org/officeDocument/2006/relationships/image" Target="../media/image616.svg"/><Relationship Id="rId11" Type="http://schemas.openxmlformats.org/officeDocument/2006/relationships/image" Target="../media/image620.svg"/><Relationship Id="rId5" Type="http://schemas.openxmlformats.org/officeDocument/2006/relationships/image" Target="../media/image615.svg"/><Relationship Id="rId15" Type="http://schemas.openxmlformats.org/officeDocument/2006/relationships/image" Target="../media/image624.svg"/><Relationship Id="rId10" Type="http://schemas.openxmlformats.org/officeDocument/2006/relationships/image" Target="../media/image11.svg"/><Relationship Id="rId19" Type="http://schemas.openxmlformats.org/officeDocument/2006/relationships/image" Target="../media/image628.svg"/><Relationship Id="rId4" Type="http://schemas.openxmlformats.org/officeDocument/2006/relationships/image" Target="../media/image21.svg"/><Relationship Id="rId9" Type="http://schemas.openxmlformats.org/officeDocument/2006/relationships/image" Target="../media/image619.svg"/><Relationship Id="rId14" Type="http://schemas.openxmlformats.org/officeDocument/2006/relationships/image" Target="../media/image623.svg"/></Relationships>
</file>

<file path=ppt/slides/_rels/slide127.xml.rels><?xml version="1.0" encoding="UTF-8" standalone="yes"?>
<Relationships xmlns="http://schemas.openxmlformats.org/package/2006/relationships"><Relationship Id="rId8" Type="http://schemas.openxmlformats.org/officeDocument/2006/relationships/image" Target="../media/image635.svg"/><Relationship Id="rId13" Type="http://schemas.openxmlformats.org/officeDocument/2006/relationships/image" Target="../media/image640.svg"/><Relationship Id="rId3" Type="http://schemas.openxmlformats.org/officeDocument/2006/relationships/image" Target="../media/image630.svg"/><Relationship Id="rId7" Type="http://schemas.openxmlformats.org/officeDocument/2006/relationships/image" Target="../media/image634.svg"/><Relationship Id="rId12" Type="http://schemas.openxmlformats.org/officeDocument/2006/relationships/image" Target="../media/image639.svg"/><Relationship Id="rId2" Type="http://schemas.openxmlformats.org/officeDocument/2006/relationships/image" Target="../media/image629.svg"/><Relationship Id="rId1" Type="http://schemas.openxmlformats.org/officeDocument/2006/relationships/slideLayout" Target="../slideLayouts/slideLayout16.xml"/><Relationship Id="rId6" Type="http://schemas.openxmlformats.org/officeDocument/2006/relationships/image" Target="../media/image633.svg"/><Relationship Id="rId11" Type="http://schemas.openxmlformats.org/officeDocument/2006/relationships/image" Target="../media/image638.svg"/><Relationship Id="rId5" Type="http://schemas.openxmlformats.org/officeDocument/2006/relationships/image" Target="../media/image632.svg"/><Relationship Id="rId10" Type="http://schemas.openxmlformats.org/officeDocument/2006/relationships/image" Target="../media/image637.svg"/><Relationship Id="rId4" Type="http://schemas.openxmlformats.org/officeDocument/2006/relationships/image" Target="../media/image631.svg"/><Relationship Id="rId9" Type="http://schemas.openxmlformats.org/officeDocument/2006/relationships/image" Target="../media/image636.svg"/><Relationship Id="rId14" Type="http://schemas.openxmlformats.org/officeDocument/2006/relationships/image" Target="../media/image641.svg"/></Relationships>
</file>

<file path=ppt/slides/_rels/slide128.xml.rels><?xml version="1.0" encoding="UTF-8" standalone="yes"?>
<Relationships xmlns="http://schemas.openxmlformats.org/package/2006/relationships"><Relationship Id="rId8" Type="http://schemas.openxmlformats.org/officeDocument/2006/relationships/image" Target="../media/image648.svg"/><Relationship Id="rId3" Type="http://schemas.openxmlformats.org/officeDocument/2006/relationships/image" Target="../media/image643.svg"/><Relationship Id="rId7" Type="http://schemas.openxmlformats.org/officeDocument/2006/relationships/image" Target="../media/image647.svg"/><Relationship Id="rId2" Type="http://schemas.openxmlformats.org/officeDocument/2006/relationships/image" Target="../media/image642.svg"/><Relationship Id="rId1" Type="http://schemas.openxmlformats.org/officeDocument/2006/relationships/slideLayout" Target="../slideLayouts/slideLayout16.xml"/><Relationship Id="rId6" Type="http://schemas.openxmlformats.org/officeDocument/2006/relationships/image" Target="../media/image646.svg"/><Relationship Id="rId5" Type="http://schemas.openxmlformats.org/officeDocument/2006/relationships/image" Target="../media/image645.svg"/><Relationship Id="rId4" Type="http://schemas.openxmlformats.org/officeDocument/2006/relationships/image" Target="../media/image644.svg"/><Relationship Id="rId9" Type="http://schemas.openxmlformats.org/officeDocument/2006/relationships/image" Target="../media/image649.svg"/></Relationships>
</file>

<file path=ppt/slides/_rels/slide129.xml.rels><?xml version="1.0" encoding="UTF-8" standalone="yes"?>
<Relationships xmlns="http://schemas.openxmlformats.org/package/2006/relationships"><Relationship Id="rId8" Type="http://schemas.openxmlformats.org/officeDocument/2006/relationships/image" Target="../media/image656.svg"/><Relationship Id="rId3" Type="http://schemas.openxmlformats.org/officeDocument/2006/relationships/image" Target="../media/image651.svg"/><Relationship Id="rId7" Type="http://schemas.openxmlformats.org/officeDocument/2006/relationships/image" Target="../media/image655.svg"/><Relationship Id="rId2" Type="http://schemas.openxmlformats.org/officeDocument/2006/relationships/image" Target="../media/image650.svg"/><Relationship Id="rId1" Type="http://schemas.openxmlformats.org/officeDocument/2006/relationships/slideLayout" Target="../slideLayouts/slideLayout16.xml"/><Relationship Id="rId6" Type="http://schemas.openxmlformats.org/officeDocument/2006/relationships/image" Target="../media/image654.svg"/><Relationship Id="rId5" Type="http://schemas.openxmlformats.org/officeDocument/2006/relationships/image" Target="../media/image653.svg"/><Relationship Id="rId4" Type="http://schemas.openxmlformats.org/officeDocument/2006/relationships/image" Target="../media/image652.sv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658.svg"/><Relationship Id="rId2" Type="http://schemas.openxmlformats.org/officeDocument/2006/relationships/image" Target="../media/image657.svg"/><Relationship Id="rId1" Type="http://schemas.openxmlformats.org/officeDocument/2006/relationships/slideLayout" Target="../slideLayouts/slideLayout16.xml"/><Relationship Id="rId5" Type="http://schemas.openxmlformats.org/officeDocument/2006/relationships/image" Target="../media/image660.svg"/><Relationship Id="rId4" Type="http://schemas.openxmlformats.org/officeDocument/2006/relationships/image" Target="../media/image659.svg"/></Relationships>
</file>

<file path=ppt/slides/_rels/slide131.xml.rels><?xml version="1.0" encoding="UTF-8" standalone="yes"?>
<Relationships xmlns="http://schemas.openxmlformats.org/package/2006/relationships"><Relationship Id="rId2" Type="http://schemas.openxmlformats.org/officeDocument/2006/relationships/image" Target="../media/image661.svg"/><Relationship Id="rId1" Type="http://schemas.openxmlformats.org/officeDocument/2006/relationships/slideLayout" Target="../slideLayouts/slideLayout26.xml"/></Relationships>
</file>

<file path=ppt/slides/_rels/slide132.xml.rels><?xml version="1.0" encoding="UTF-8" standalone="yes"?>
<Relationships xmlns="http://schemas.openxmlformats.org/package/2006/relationships"><Relationship Id="rId8" Type="http://schemas.openxmlformats.org/officeDocument/2006/relationships/image" Target="../media/image668.svg"/><Relationship Id="rId13" Type="http://schemas.openxmlformats.org/officeDocument/2006/relationships/image" Target="../media/image673.svg"/><Relationship Id="rId3" Type="http://schemas.openxmlformats.org/officeDocument/2006/relationships/image" Target="../media/image663.svg"/><Relationship Id="rId7" Type="http://schemas.openxmlformats.org/officeDocument/2006/relationships/image" Target="../media/image667.svg"/><Relationship Id="rId12" Type="http://schemas.openxmlformats.org/officeDocument/2006/relationships/image" Target="../media/image672.svg"/><Relationship Id="rId2" Type="http://schemas.openxmlformats.org/officeDocument/2006/relationships/image" Target="../media/image662.svg"/><Relationship Id="rId1" Type="http://schemas.openxmlformats.org/officeDocument/2006/relationships/slideLayout" Target="../slideLayouts/slideLayout27.xml"/><Relationship Id="rId6" Type="http://schemas.openxmlformats.org/officeDocument/2006/relationships/image" Target="../media/image666.svg"/><Relationship Id="rId11" Type="http://schemas.openxmlformats.org/officeDocument/2006/relationships/image" Target="../media/image671.svg"/><Relationship Id="rId5" Type="http://schemas.openxmlformats.org/officeDocument/2006/relationships/image" Target="../media/image665.svg"/><Relationship Id="rId15" Type="http://schemas.openxmlformats.org/officeDocument/2006/relationships/image" Target="../media/image675.svg"/><Relationship Id="rId10" Type="http://schemas.openxmlformats.org/officeDocument/2006/relationships/image" Target="../media/image670.svg"/><Relationship Id="rId4" Type="http://schemas.openxmlformats.org/officeDocument/2006/relationships/image" Target="../media/image664.svg"/><Relationship Id="rId9" Type="http://schemas.openxmlformats.org/officeDocument/2006/relationships/image" Target="../media/image669.svg"/><Relationship Id="rId14" Type="http://schemas.openxmlformats.org/officeDocument/2006/relationships/image" Target="../media/image674.svg"/></Relationships>
</file>

<file path=ppt/slides/_rels/slide133.xml.rels><?xml version="1.0" encoding="UTF-8" standalone="yes"?>
<Relationships xmlns="http://schemas.openxmlformats.org/package/2006/relationships"><Relationship Id="rId2" Type="http://schemas.openxmlformats.org/officeDocument/2006/relationships/image" Target="../media/image676.svg"/><Relationship Id="rId1" Type="http://schemas.openxmlformats.org/officeDocument/2006/relationships/slideLayout" Target="../slideLayouts/slideLayout31.xml"/></Relationships>
</file>

<file path=ppt/slides/_rels/slide134.xml.rels><?xml version="1.0" encoding="UTF-8" standalone="yes"?>
<Relationships xmlns="http://schemas.openxmlformats.org/package/2006/relationships"><Relationship Id="rId2" Type="http://schemas.openxmlformats.org/officeDocument/2006/relationships/image" Target="../media/image677.svg"/><Relationship Id="rId1" Type="http://schemas.openxmlformats.org/officeDocument/2006/relationships/slideLayout" Target="../slideLayouts/slideLayout32.xml"/></Relationships>
</file>

<file path=ppt/slides/_rels/slide135.xml.rels><?xml version="1.0" encoding="UTF-8" standalone="yes"?>
<Relationships xmlns="http://schemas.openxmlformats.org/package/2006/relationships"><Relationship Id="rId2" Type="http://schemas.openxmlformats.org/officeDocument/2006/relationships/image" Target="../media/image678.svg"/><Relationship Id="rId1" Type="http://schemas.openxmlformats.org/officeDocument/2006/relationships/slideLayout" Target="../slideLayouts/slideLayout29.xml"/></Relationships>
</file>

<file path=ppt/slides/_rels/slide136.xml.rels><?xml version="1.0" encoding="UTF-8" standalone="yes"?>
<Relationships xmlns="http://schemas.openxmlformats.org/package/2006/relationships"><Relationship Id="rId3" Type="http://schemas.openxmlformats.org/officeDocument/2006/relationships/image" Target="../media/image680.svg"/><Relationship Id="rId2" Type="http://schemas.openxmlformats.org/officeDocument/2006/relationships/image" Target="../media/image679.svg"/><Relationship Id="rId1" Type="http://schemas.openxmlformats.org/officeDocument/2006/relationships/slideLayout" Target="../slideLayouts/slideLayout30.xml"/><Relationship Id="rId6" Type="http://schemas.openxmlformats.org/officeDocument/2006/relationships/image" Target="../media/image683.svg"/><Relationship Id="rId5" Type="http://schemas.openxmlformats.org/officeDocument/2006/relationships/image" Target="../media/image682.svg"/><Relationship Id="rId4" Type="http://schemas.openxmlformats.org/officeDocument/2006/relationships/image" Target="../media/image681.svg"/></Relationships>
</file>

<file path=ppt/slides/_rels/slide137.xml.rels><?xml version="1.0" encoding="UTF-8" standalone="yes"?>
<Relationships xmlns="http://schemas.openxmlformats.org/package/2006/relationships"><Relationship Id="rId3" Type="http://schemas.openxmlformats.org/officeDocument/2006/relationships/image" Target="../media/image685.svg"/><Relationship Id="rId2" Type="http://schemas.openxmlformats.org/officeDocument/2006/relationships/image" Target="../media/image684.svg"/><Relationship Id="rId1" Type="http://schemas.openxmlformats.org/officeDocument/2006/relationships/slideLayout" Target="../slideLayouts/slideLayout30.xml"/><Relationship Id="rId6" Type="http://schemas.openxmlformats.org/officeDocument/2006/relationships/image" Target="../media/image688.svg"/><Relationship Id="rId5" Type="http://schemas.openxmlformats.org/officeDocument/2006/relationships/image" Target="../media/image687.svg"/><Relationship Id="rId4" Type="http://schemas.openxmlformats.org/officeDocument/2006/relationships/image" Target="../media/image686.svg"/></Relationships>
</file>

<file path=ppt/slides/_rels/slide138.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99.svg"/><Relationship Id="rId18" Type="http://schemas.openxmlformats.org/officeDocument/2006/relationships/image" Target="../media/image704.svg"/><Relationship Id="rId3" Type="http://schemas.openxmlformats.org/officeDocument/2006/relationships/image" Target="../media/image690.svg"/><Relationship Id="rId7" Type="http://schemas.openxmlformats.org/officeDocument/2006/relationships/image" Target="../media/image694.svg"/><Relationship Id="rId12" Type="http://schemas.openxmlformats.org/officeDocument/2006/relationships/image" Target="../media/image698.svg"/><Relationship Id="rId17" Type="http://schemas.openxmlformats.org/officeDocument/2006/relationships/image" Target="../media/image703.svg"/><Relationship Id="rId2" Type="http://schemas.openxmlformats.org/officeDocument/2006/relationships/image" Target="../media/image689.svg"/><Relationship Id="rId16" Type="http://schemas.openxmlformats.org/officeDocument/2006/relationships/image" Target="../media/image702.svg"/><Relationship Id="rId1" Type="http://schemas.openxmlformats.org/officeDocument/2006/relationships/slideLayout" Target="../slideLayouts/slideLayout30.xml"/><Relationship Id="rId6" Type="http://schemas.openxmlformats.org/officeDocument/2006/relationships/image" Target="../media/image693.svg"/><Relationship Id="rId11" Type="http://schemas.openxmlformats.org/officeDocument/2006/relationships/image" Target="../media/image697.svg"/><Relationship Id="rId5" Type="http://schemas.openxmlformats.org/officeDocument/2006/relationships/image" Target="../media/image692.svg"/><Relationship Id="rId15" Type="http://schemas.openxmlformats.org/officeDocument/2006/relationships/image" Target="../media/image701.svg"/><Relationship Id="rId10" Type="http://schemas.openxmlformats.org/officeDocument/2006/relationships/image" Target="../media/image696.svg"/><Relationship Id="rId19" Type="http://schemas.openxmlformats.org/officeDocument/2006/relationships/image" Target="../media/image705.svg"/><Relationship Id="rId4" Type="http://schemas.openxmlformats.org/officeDocument/2006/relationships/image" Target="../media/image691.svg"/><Relationship Id="rId9" Type="http://schemas.openxmlformats.org/officeDocument/2006/relationships/image" Target="../media/image695.svg"/><Relationship Id="rId14" Type="http://schemas.openxmlformats.org/officeDocument/2006/relationships/image" Target="../media/image700.svg"/></Relationships>
</file>

<file path=ppt/slides/_rels/slide139.xml.rels><?xml version="1.0" encoding="UTF-8" standalone="yes"?>
<Relationships xmlns="http://schemas.openxmlformats.org/package/2006/relationships"><Relationship Id="rId8" Type="http://schemas.openxmlformats.org/officeDocument/2006/relationships/image" Target="../media/image712.svg"/><Relationship Id="rId3" Type="http://schemas.openxmlformats.org/officeDocument/2006/relationships/image" Target="../media/image707.svg"/><Relationship Id="rId7" Type="http://schemas.openxmlformats.org/officeDocument/2006/relationships/image" Target="../media/image711.svg"/><Relationship Id="rId2" Type="http://schemas.openxmlformats.org/officeDocument/2006/relationships/image" Target="../media/image706.svg"/><Relationship Id="rId1" Type="http://schemas.openxmlformats.org/officeDocument/2006/relationships/slideLayout" Target="../slideLayouts/slideLayout30.xml"/><Relationship Id="rId6" Type="http://schemas.openxmlformats.org/officeDocument/2006/relationships/image" Target="../media/image710.svg"/><Relationship Id="rId5" Type="http://schemas.openxmlformats.org/officeDocument/2006/relationships/image" Target="../media/image709.svg"/><Relationship Id="rId4" Type="http://schemas.openxmlformats.org/officeDocument/2006/relationships/image" Target="../media/image708.sv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8" Type="http://schemas.openxmlformats.org/officeDocument/2006/relationships/image" Target="../media/image719.svg"/><Relationship Id="rId3" Type="http://schemas.openxmlformats.org/officeDocument/2006/relationships/image" Target="../media/image714.svg"/><Relationship Id="rId7" Type="http://schemas.openxmlformats.org/officeDocument/2006/relationships/image" Target="../media/image718.svg"/><Relationship Id="rId12" Type="http://schemas.openxmlformats.org/officeDocument/2006/relationships/image" Target="../media/image723.svg"/><Relationship Id="rId2" Type="http://schemas.openxmlformats.org/officeDocument/2006/relationships/image" Target="../media/image713.svg"/><Relationship Id="rId1" Type="http://schemas.openxmlformats.org/officeDocument/2006/relationships/slideLayout" Target="../slideLayouts/slideLayout30.xml"/><Relationship Id="rId6" Type="http://schemas.openxmlformats.org/officeDocument/2006/relationships/image" Target="../media/image717.svg"/><Relationship Id="rId11" Type="http://schemas.openxmlformats.org/officeDocument/2006/relationships/image" Target="../media/image722.svg"/><Relationship Id="rId5" Type="http://schemas.openxmlformats.org/officeDocument/2006/relationships/image" Target="../media/image716.svg"/><Relationship Id="rId10" Type="http://schemas.openxmlformats.org/officeDocument/2006/relationships/image" Target="../media/image721.svg"/><Relationship Id="rId4" Type="http://schemas.openxmlformats.org/officeDocument/2006/relationships/image" Target="../media/image715.svg"/><Relationship Id="rId9" Type="http://schemas.openxmlformats.org/officeDocument/2006/relationships/image" Target="../media/image720.svg"/></Relationships>
</file>

<file path=ppt/slides/_rels/slide141.xml.rels><?xml version="1.0" encoding="UTF-8" standalone="yes"?>
<Relationships xmlns="http://schemas.openxmlformats.org/package/2006/relationships"><Relationship Id="rId3" Type="http://schemas.openxmlformats.org/officeDocument/2006/relationships/image" Target="../media/image724.svg"/><Relationship Id="rId7" Type="http://schemas.openxmlformats.org/officeDocument/2006/relationships/image" Target="../media/image728.sv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727.svg"/><Relationship Id="rId5" Type="http://schemas.openxmlformats.org/officeDocument/2006/relationships/image" Target="../media/image726.svg"/><Relationship Id="rId4" Type="http://schemas.openxmlformats.org/officeDocument/2006/relationships/image" Target="../media/image725.svg"/></Relationships>
</file>

<file path=ppt/slides/_rels/slide142.xml.rels><?xml version="1.0" encoding="UTF-8" standalone="yes"?>
<Relationships xmlns="http://schemas.openxmlformats.org/package/2006/relationships"><Relationship Id="rId3" Type="http://schemas.openxmlformats.org/officeDocument/2006/relationships/image" Target="../media/image729.svg"/><Relationship Id="rId2" Type="http://schemas.openxmlformats.org/officeDocument/2006/relationships/notesSlide" Target="../notesSlides/notesSlide18.xml"/><Relationship Id="rId1" Type="http://schemas.openxmlformats.org/officeDocument/2006/relationships/slideLayout" Target="../slideLayouts/slideLayout30.xml"/><Relationship Id="rId6" Type="http://schemas.openxmlformats.org/officeDocument/2006/relationships/image" Target="../media/image732.svg"/><Relationship Id="rId5" Type="http://schemas.openxmlformats.org/officeDocument/2006/relationships/image" Target="../media/image731.svg"/><Relationship Id="rId4" Type="http://schemas.openxmlformats.org/officeDocument/2006/relationships/image" Target="../media/image730.svg"/></Relationships>
</file>

<file path=ppt/slides/_rels/slide143.xml.rels><?xml version="1.0" encoding="UTF-8" standalone="yes"?>
<Relationships xmlns="http://schemas.openxmlformats.org/package/2006/relationships"><Relationship Id="rId3" Type="http://schemas.openxmlformats.org/officeDocument/2006/relationships/image" Target="../media/image733.sv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144.xml.rels><?xml version="1.0" encoding="UTF-8" standalone="yes"?>
<Relationships xmlns="http://schemas.openxmlformats.org/package/2006/relationships"><Relationship Id="rId2" Type="http://schemas.openxmlformats.org/officeDocument/2006/relationships/image" Target="../media/image734.svg"/><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6.xml.rels><?xml version="1.0" encoding="UTF-8" standalone="yes"?>
<Relationships xmlns="http://schemas.openxmlformats.org/package/2006/relationships"><Relationship Id="rId2" Type="http://schemas.openxmlformats.org/officeDocument/2006/relationships/image" Target="../media/image735.svg"/><Relationship Id="rId1" Type="http://schemas.openxmlformats.org/officeDocument/2006/relationships/slideLayout" Target="../slideLayouts/slideLayout21.xml"/></Relationships>
</file>

<file path=ppt/slides/_rels/slide147.xml.rels><?xml version="1.0" encoding="UTF-8" standalone="yes"?>
<Relationships xmlns="http://schemas.openxmlformats.org/package/2006/relationships"><Relationship Id="rId8" Type="http://schemas.openxmlformats.org/officeDocument/2006/relationships/image" Target="../media/image741.svg"/><Relationship Id="rId13" Type="http://schemas.openxmlformats.org/officeDocument/2006/relationships/image" Target="../media/image746.svg"/><Relationship Id="rId3" Type="http://schemas.openxmlformats.org/officeDocument/2006/relationships/image" Target="../media/image736.svg"/><Relationship Id="rId7" Type="http://schemas.openxmlformats.org/officeDocument/2006/relationships/image" Target="../media/image740.svg"/><Relationship Id="rId12" Type="http://schemas.openxmlformats.org/officeDocument/2006/relationships/image" Target="../media/image745.svg"/><Relationship Id="rId17" Type="http://schemas.openxmlformats.org/officeDocument/2006/relationships/image" Target="../media/image750.svg"/><Relationship Id="rId2" Type="http://schemas.openxmlformats.org/officeDocument/2006/relationships/notesSlide" Target="../notesSlides/notesSlide20.xml"/><Relationship Id="rId16" Type="http://schemas.openxmlformats.org/officeDocument/2006/relationships/image" Target="../media/image749.svg"/><Relationship Id="rId1" Type="http://schemas.openxmlformats.org/officeDocument/2006/relationships/slideLayout" Target="../slideLayouts/slideLayout22.xml"/><Relationship Id="rId6" Type="http://schemas.openxmlformats.org/officeDocument/2006/relationships/image" Target="../media/image739.svg"/><Relationship Id="rId11" Type="http://schemas.openxmlformats.org/officeDocument/2006/relationships/image" Target="../media/image744.svg"/><Relationship Id="rId5" Type="http://schemas.openxmlformats.org/officeDocument/2006/relationships/image" Target="../media/image738.svg"/><Relationship Id="rId15" Type="http://schemas.openxmlformats.org/officeDocument/2006/relationships/image" Target="../media/image748.svg"/><Relationship Id="rId10" Type="http://schemas.openxmlformats.org/officeDocument/2006/relationships/image" Target="../media/image743.svg"/><Relationship Id="rId4" Type="http://schemas.openxmlformats.org/officeDocument/2006/relationships/image" Target="../media/image737.svg"/><Relationship Id="rId9" Type="http://schemas.openxmlformats.org/officeDocument/2006/relationships/image" Target="../media/image742.svg"/><Relationship Id="rId14" Type="http://schemas.openxmlformats.org/officeDocument/2006/relationships/image" Target="../media/image747.svg"/></Relationships>
</file>

<file path=ppt/slides/_rels/slide148.xml.rels><?xml version="1.0" encoding="UTF-8" standalone="yes"?>
<Relationships xmlns="http://schemas.openxmlformats.org/package/2006/relationships"><Relationship Id="rId8" Type="http://schemas.openxmlformats.org/officeDocument/2006/relationships/image" Target="../media/image757.svg"/><Relationship Id="rId3" Type="http://schemas.openxmlformats.org/officeDocument/2006/relationships/image" Target="../media/image752.svg"/><Relationship Id="rId7" Type="http://schemas.openxmlformats.org/officeDocument/2006/relationships/image" Target="../media/image756.svg"/><Relationship Id="rId2" Type="http://schemas.openxmlformats.org/officeDocument/2006/relationships/image" Target="../media/image751.svg"/><Relationship Id="rId1" Type="http://schemas.openxmlformats.org/officeDocument/2006/relationships/slideLayout" Target="../slideLayouts/slideLayout22.xml"/><Relationship Id="rId6" Type="http://schemas.openxmlformats.org/officeDocument/2006/relationships/image" Target="../media/image755.svg"/><Relationship Id="rId11" Type="http://schemas.openxmlformats.org/officeDocument/2006/relationships/image" Target="../media/image760.svg"/><Relationship Id="rId5" Type="http://schemas.openxmlformats.org/officeDocument/2006/relationships/image" Target="../media/image754.svg"/><Relationship Id="rId10" Type="http://schemas.openxmlformats.org/officeDocument/2006/relationships/image" Target="../media/image759.svg"/><Relationship Id="rId4" Type="http://schemas.openxmlformats.org/officeDocument/2006/relationships/image" Target="../media/image753.svg"/><Relationship Id="rId9" Type="http://schemas.openxmlformats.org/officeDocument/2006/relationships/image" Target="../media/image758.svg"/></Relationships>
</file>

<file path=ppt/slides/_rels/slide149.xml.rels><?xml version="1.0" encoding="UTF-8" standalone="yes"?>
<Relationships xmlns="http://schemas.openxmlformats.org/package/2006/relationships"><Relationship Id="rId3" Type="http://schemas.openxmlformats.org/officeDocument/2006/relationships/image" Target="../media/image752.svg"/><Relationship Id="rId2" Type="http://schemas.openxmlformats.org/officeDocument/2006/relationships/image" Target="../media/image761.svg"/><Relationship Id="rId1" Type="http://schemas.openxmlformats.org/officeDocument/2006/relationships/slideLayout" Target="../slideLayouts/slideLayout22.xml"/><Relationship Id="rId6" Type="http://schemas.openxmlformats.org/officeDocument/2006/relationships/image" Target="../media/image764.svg"/><Relationship Id="rId5" Type="http://schemas.openxmlformats.org/officeDocument/2006/relationships/image" Target="../media/image763.svg"/><Relationship Id="rId4" Type="http://schemas.openxmlformats.org/officeDocument/2006/relationships/image" Target="../media/image762.svg"/></Relationships>
</file>

<file path=ppt/slides/_rels/slide15.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8" Type="http://schemas.openxmlformats.org/officeDocument/2006/relationships/image" Target="../media/image771.svg"/><Relationship Id="rId3" Type="http://schemas.openxmlformats.org/officeDocument/2006/relationships/image" Target="../media/image766.svg"/><Relationship Id="rId7" Type="http://schemas.openxmlformats.org/officeDocument/2006/relationships/image" Target="../media/image770.svg"/><Relationship Id="rId2" Type="http://schemas.openxmlformats.org/officeDocument/2006/relationships/image" Target="../media/image765.svg"/><Relationship Id="rId1" Type="http://schemas.openxmlformats.org/officeDocument/2006/relationships/slideLayout" Target="../slideLayouts/slideLayout22.xml"/><Relationship Id="rId6" Type="http://schemas.openxmlformats.org/officeDocument/2006/relationships/image" Target="../media/image769.svg"/><Relationship Id="rId5" Type="http://schemas.openxmlformats.org/officeDocument/2006/relationships/image" Target="../media/image768.svg"/><Relationship Id="rId4" Type="http://schemas.openxmlformats.org/officeDocument/2006/relationships/image" Target="../media/image767.svg"/></Relationships>
</file>

<file path=ppt/slides/_rels/slide151.xml.rels><?xml version="1.0" encoding="UTF-8" standalone="yes"?>
<Relationships xmlns="http://schemas.openxmlformats.org/package/2006/relationships"><Relationship Id="rId8" Type="http://schemas.openxmlformats.org/officeDocument/2006/relationships/image" Target="../media/image778.svg"/><Relationship Id="rId13" Type="http://schemas.openxmlformats.org/officeDocument/2006/relationships/image" Target="../media/image783.svg"/><Relationship Id="rId18" Type="http://schemas.openxmlformats.org/officeDocument/2006/relationships/image" Target="../media/image788.svg"/><Relationship Id="rId3" Type="http://schemas.openxmlformats.org/officeDocument/2006/relationships/image" Target="../media/image773.svg"/><Relationship Id="rId21" Type="http://schemas.openxmlformats.org/officeDocument/2006/relationships/image" Target="../media/image791.svg"/><Relationship Id="rId7" Type="http://schemas.openxmlformats.org/officeDocument/2006/relationships/image" Target="../media/image777.svg"/><Relationship Id="rId12" Type="http://schemas.openxmlformats.org/officeDocument/2006/relationships/image" Target="../media/image782.svg"/><Relationship Id="rId17" Type="http://schemas.openxmlformats.org/officeDocument/2006/relationships/image" Target="../media/image787.svg"/><Relationship Id="rId2" Type="http://schemas.openxmlformats.org/officeDocument/2006/relationships/image" Target="../media/image772.svg"/><Relationship Id="rId16" Type="http://schemas.openxmlformats.org/officeDocument/2006/relationships/image" Target="../media/image786.svg"/><Relationship Id="rId20" Type="http://schemas.openxmlformats.org/officeDocument/2006/relationships/image" Target="../media/image790.svg"/><Relationship Id="rId1" Type="http://schemas.openxmlformats.org/officeDocument/2006/relationships/slideLayout" Target="../slideLayouts/slideLayout22.xml"/><Relationship Id="rId6" Type="http://schemas.openxmlformats.org/officeDocument/2006/relationships/image" Target="../media/image776.svg"/><Relationship Id="rId11" Type="http://schemas.openxmlformats.org/officeDocument/2006/relationships/image" Target="../media/image781.svg"/><Relationship Id="rId5" Type="http://schemas.openxmlformats.org/officeDocument/2006/relationships/image" Target="../media/image775.svg"/><Relationship Id="rId15" Type="http://schemas.openxmlformats.org/officeDocument/2006/relationships/image" Target="../media/image785.svg"/><Relationship Id="rId10" Type="http://schemas.openxmlformats.org/officeDocument/2006/relationships/image" Target="../media/image780.svg"/><Relationship Id="rId19" Type="http://schemas.openxmlformats.org/officeDocument/2006/relationships/image" Target="../media/image789.svg"/><Relationship Id="rId4" Type="http://schemas.openxmlformats.org/officeDocument/2006/relationships/image" Target="../media/image774.svg"/><Relationship Id="rId9" Type="http://schemas.openxmlformats.org/officeDocument/2006/relationships/image" Target="../media/image779.svg"/><Relationship Id="rId14" Type="http://schemas.openxmlformats.org/officeDocument/2006/relationships/image" Target="../media/image784.svg"/></Relationships>
</file>

<file path=ppt/slides/_rels/slide152.xml.rels><?xml version="1.0" encoding="UTF-8" standalone="yes"?>
<Relationships xmlns="http://schemas.openxmlformats.org/package/2006/relationships"><Relationship Id="rId8" Type="http://schemas.openxmlformats.org/officeDocument/2006/relationships/image" Target="../media/image798.svg"/><Relationship Id="rId3" Type="http://schemas.openxmlformats.org/officeDocument/2006/relationships/image" Target="../media/image793.svg"/><Relationship Id="rId7" Type="http://schemas.openxmlformats.org/officeDocument/2006/relationships/image" Target="../media/image797.svg"/><Relationship Id="rId12" Type="http://schemas.openxmlformats.org/officeDocument/2006/relationships/image" Target="../media/image802.svg"/><Relationship Id="rId2" Type="http://schemas.openxmlformats.org/officeDocument/2006/relationships/image" Target="../media/image792.svg"/><Relationship Id="rId1" Type="http://schemas.openxmlformats.org/officeDocument/2006/relationships/slideLayout" Target="../slideLayouts/slideLayout22.xml"/><Relationship Id="rId6" Type="http://schemas.openxmlformats.org/officeDocument/2006/relationships/image" Target="../media/image796.svg"/><Relationship Id="rId11" Type="http://schemas.openxmlformats.org/officeDocument/2006/relationships/image" Target="../media/image801.svg"/><Relationship Id="rId5" Type="http://schemas.openxmlformats.org/officeDocument/2006/relationships/image" Target="../media/image795.svg"/><Relationship Id="rId10" Type="http://schemas.openxmlformats.org/officeDocument/2006/relationships/image" Target="../media/image800.svg"/><Relationship Id="rId4" Type="http://schemas.openxmlformats.org/officeDocument/2006/relationships/image" Target="../media/image794.svg"/><Relationship Id="rId9" Type="http://schemas.openxmlformats.org/officeDocument/2006/relationships/image" Target="../media/image799.svg"/></Relationships>
</file>

<file path=ppt/slides/_rels/slide153.xml.rels><?xml version="1.0" encoding="UTF-8" standalone="yes"?>
<Relationships xmlns="http://schemas.openxmlformats.org/package/2006/relationships"><Relationship Id="rId8" Type="http://schemas.openxmlformats.org/officeDocument/2006/relationships/image" Target="../media/image807.svg"/><Relationship Id="rId13" Type="http://schemas.openxmlformats.org/officeDocument/2006/relationships/image" Target="../media/image812.svg"/><Relationship Id="rId18" Type="http://schemas.openxmlformats.org/officeDocument/2006/relationships/image" Target="../media/image816.svg"/><Relationship Id="rId3" Type="http://schemas.openxmlformats.org/officeDocument/2006/relationships/image" Target="../media/image803.svg"/><Relationship Id="rId7" Type="http://schemas.openxmlformats.org/officeDocument/2006/relationships/image" Target="../media/image806.svg"/><Relationship Id="rId12" Type="http://schemas.openxmlformats.org/officeDocument/2006/relationships/image" Target="../media/image811.svg"/><Relationship Id="rId17" Type="http://schemas.openxmlformats.org/officeDocument/2006/relationships/image" Target="../media/image815.svg"/><Relationship Id="rId2" Type="http://schemas.openxmlformats.org/officeDocument/2006/relationships/image" Target="../media/image792.svg"/><Relationship Id="rId16" Type="http://schemas.openxmlformats.org/officeDocument/2006/relationships/image" Target="../media/image814.svg"/><Relationship Id="rId20" Type="http://schemas.openxmlformats.org/officeDocument/2006/relationships/image" Target="../media/image818.svg"/><Relationship Id="rId1" Type="http://schemas.openxmlformats.org/officeDocument/2006/relationships/slideLayout" Target="../slideLayouts/slideLayout22.xml"/><Relationship Id="rId6" Type="http://schemas.openxmlformats.org/officeDocument/2006/relationships/image" Target="../media/image805.svg"/><Relationship Id="rId11" Type="http://schemas.openxmlformats.org/officeDocument/2006/relationships/image" Target="../media/image810.svg"/><Relationship Id="rId5" Type="http://schemas.openxmlformats.org/officeDocument/2006/relationships/image" Target="../media/image19.svg"/><Relationship Id="rId15" Type="http://schemas.openxmlformats.org/officeDocument/2006/relationships/image" Target="../media/image813.svg"/><Relationship Id="rId10" Type="http://schemas.openxmlformats.org/officeDocument/2006/relationships/image" Target="../media/image809.svg"/><Relationship Id="rId19" Type="http://schemas.openxmlformats.org/officeDocument/2006/relationships/image" Target="../media/image817.svg"/><Relationship Id="rId4" Type="http://schemas.openxmlformats.org/officeDocument/2006/relationships/image" Target="../media/image804.svg"/><Relationship Id="rId9" Type="http://schemas.openxmlformats.org/officeDocument/2006/relationships/image" Target="../media/image808.svg"/><Relationship Id="rId14" Type="http://schemas.openxmlformats.org/officeDocument/2006/relationships/image" Target="../media/image802.svg"/></Relationships>
</file>

<file path=ppt/slides/_rels/slide154.xml.rels><?xml version="1.0" encoding="UTF-8" standalone="yes"?>
<Relationships xmlns="http://schemas.openxmlformats.org/package/2006/relationships"><Relationship Id="rId3" Type="http://schemas.openxmlformats.org/officeDocument/2006/relationships/image" Target="../media/image820.svg"/><Relationship Id="rId2" Type="http://schemas.openxmlformats.org/officeDocument/2006/relationships/image" Target="../media/image819.svg"/><Relationship Id="rId1" Type="http://schemas.openxmlformats.org/officeDocument/2006/relationships/slideLayout" Target="../slideLayouts/slideLayout22.xml"/><Relationship Id="rId5" Type="http://schemas.openxmlformats.org/officeDocument/2006/relationships/image" Target="../media/image822.svg"/><Relationship Id="rId4" Type="http://schemas.openxmlformats.org/officeDocument/2006/relationships/image" Target="../media/image821.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8.svg"/><Relationship Id="rId1" Type="http://schemas.openxmlformats.org/officeDocument/2006/relationships/slideLayout" Target="../slideLayouts/slideLayout10.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svg"/></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svg"/><Relationship Id="rId1" Type="http://schemas.openxmlformats.org/officeDocument/2006/relationships/slideLayout" Target="../slideLayouts/slideLayout10.xml"/><Relationship Id="rId6" Type="http://schemas.openxmlformats.org/officeDocument/2006/relationships/image" Target="../media/image7.svg"/><Relationship Id="rId5" Type="http://schemas.openxmlformats.org/officeDocument/2006/relationships/image" Target="../media/image14.svg"/><Relationship Id="rId4" Type="http://schemas.openxmlformats.org/officeDocument/2006/relationships/image" Target="../media/image21.svg"/></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slide" Target="slide59.xml"/><Relationship Id="rId13" Type="http://schemas.openxmlformats.org/officeDocument/2006/relationships/slide" Target="slide78.xml"/><Relationship Id="rId18" Type="http://schemas.openxmlformats.org/officeDocument/2006/relationships/slide" Target="slide96.xml"/><Relationship Id="rId26" Type="http://schemas.openxmlformats.org/officeDocument/2006/relationships/slide" Target="slide137.xml"/><Relationship Id="rId3" Type="http://schemas.openxmlformats.org/officeDocument/2006/relationships/slide" Target="slide30.xml"/><Relationship Id="rId21" Type="http://schemas.openxmlformats.org/officeDocument/2006/relationships/slide" Target="slide126.xml"/><Relationship Id="rId7" Type="http://schemas.openxmlformats.org/officeDocument/2006/relationships/slide" Target="slide54.xml"/><Relationship Id="rId12" Type="http://schemas.openxmlformats.org/officeDocument/2006/relationships/slide" Target="slide70.xml"/><Relationship Id="rId17" Type="http://schemas.openxmlformats.org/officeDocument/2006/relationships/slide" Target="slide94.xml"/><Relationship Id="rId25" Type="http://schemas.openxmlformats.org/officeDocument/2006/relationships/slide" Target="slide135.xml"/><Relationship Id="rId2" Type="http://schemas.openxmlformats.org/officeDocument/2006/relationships/slide" Target="slide22.xml"/><Relationship Id="rId16" Type="http://schemas.openxmlformats.org/officeDocument/2006/relationships/slide" Target="slide92.xml"/><Relationship Id="rId20" Type="http://schemas.openxmlformats.org/officeDocument/2006/relationships/slide" Target="slide113.xml"/><Relationship Id="rId1" Type="http://schemas.openxmlformats.org/officeDocument/2006/relationships/slideLayout" Target="../slideLayouts/slideLayout5.xml"/><Relationship Id="rId6" Type="http://schemas.openxmlformats.org/officeDocument/2006/relationships/slide" Target="slide52.xml"/><Relationship Id="rId11" Type="http://schemas.openxmlformats.org/officeDocument/2006/relationships/slide" Target="slide73.xml"/><Relationship Id="rId24" Type="http://schemas.openxmlformats.org/officeDocument/2006/relationships/slide" Target="slide133.xml"/><Relationship Id="rId5" Type="http://schemas.openxmlformats.org/officeDocument/2006/relationships/slide" Target="slide41.xml"/><Relationship Id="rId15" Type="http://schemas.openxmlformats.org/officeDocument/2006/relationships/slide" Target="slide90.xml"/><Relationship Id="rId23" Type="http://schemas.openxmlformats.org/officeDocument/2006/relationships/slide" Target="slide122.xml"/><Relationship Id="rId28" Type="http://schemas.openxmlformats.org/officeDocument/2006/relationships/slide" Target="slide148.xml"/><Relationship Id="rId10" Type="http://schemas.openxmlformats.org/officeDocument/2006/relationships/slide" Target="slide61.xml"/><Relationship Id="rId19" Type="http://schemas.openxmlformats.org/officeDocument/2006/relationships/slide" Target="slide102.xml"/><Relationship Id="rId4" Type="http://schemas.openxmlformats.org/officeDocument/2006/relationships/slide" Target="slide37.xml"/><Relationship Id="rId9" Type="http://schemas.openxmlformats.org/officeDocument/2006/relationships/slide" Target="slide62.xml"/><Relationship Id="rId14" Type="http://schemas.openxmlformats.org/officeDocument/2006/relationships/slide" Target="slide84.xml"/><Relationship Id="rId22" Type="http://schemas.openxmlformats.org/officeDocument/2006/relationships/slide" Target="slide120.xml"/><Relationship Id="rId27" Type="http://schemas.openxmlformats.org/officeDocument/2006/relationships/slide" Target="slide1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29.svg"/><Relationship Id="rId3" Type="http://schemas.openxmlformats.org/officeDocument/2006/relationships/image" Target="../media/image22.svg"/><Relationship Id="rId7" Type="http://schemas.openxmlformats.org/officeDocument/2006/relationships/image" Target="../media/image24.svg"/><Relationship Id="rId12" Type="http://schemas.openxmlformats.org/officeDocument/2006/relationships/image" Target="../media/image28.svg"/><Relationship Id="rId17" Type="http://schemas.openxmlformats.org/officeDocument/2006/relationships/image" Target="../media/image33.svg"/><Relationship Id="rId2" Type="http://schemas.openxmlformats.org/officeDocument/2006/relationships/image" Target="../media/image5.svg"/><Relationship Id="rId16" Type="http://schemas.openxmlformats.org/officeDocument/2006/relationships/image" Target="../media/image32.svg"/><Relationship Id="rId1" Type="http://schemas.openxmlformats.org/officeDocument/2006/relationships/slideLayout" Target="../slideLayouts/slideLayout14.xml"/><Relationship Id="rId6" Type="http://schemas.openxmlformats.org/officeDocument/2006/relationships/image" Target="../media/image9.svg"/><Relationship Id="rId11" Type="http://schemas.openxmlformats.org/officeDocument/2006/relationships/image" Target="../media/image27.svg"/><Relationship Id="rId5" Type="http://schemas.openxmlformats.org/officeDocument/2006/relationships/image" Target="../media/image12.svg"/><Relationship Id="rId15" Type="http://schemas.openxmlformats.org/officeDocument/2006/relationships/image" Target="../media/image31.svg"/><Relationship Id="rId10" Type="http://schemas.openxmlformats.org/officeDocument/2006/relationships/image" Target="../media/image26.svg"/><Relationship Id="rId4" Type="http://schemas.openxmlformats.org/officeDocument/2006/relationships/image" Target="../media/image23.svg"/><Relationship Id="rId9" Type="http://schemas.openxmlformats.org/officeDocument/2006/relationships/image" Target="../media/image25.svg"/><Relationship Id="rId14" Type="http://schemas.openxmlformats.org/officeDocument/2006/relationships/image" Target="../media/image30.svg"/></Relationships>
</file>

<file path=ppt/slides/_rels/slide2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svg"/><Relationship Id="rId1" Type="http://schemas.openxmlformats.org/officeDocument/2006/relationships/slideLayout" Target="../slideLayouts/slideLayout14.xml"/><Relationship Id="rId6" Type="http://schemas.openxmlformats.org/officeDocument/2006/relationships/image" Target="../media/image38.svg"/><Relationship Id="rId11" Type="http://schemas.openxmlformats.org/officeDocument/2006/relationships/image" Target="../media/image42.png"/><Relationship Id="rId5" Type="http://schemas.openxmlformats.org/officeDocument/2006/relationships/image" Target="../media/image37.svg"/><Relationship Id="rId10" Type="http://schemas.openxmlformats.org/officeDocument/2006/relationships/image" Target="../media/image41.png"/><Relationship Id="rId4" Type="http://schemas.openxmlformats.org/officeDocument/2006/relationships/image" Target="../media/image36.svg"/><Relationship Id="rId9" Type="http://schemas.openxmlformats.org/officeDocument/2006/relationships/hyperlink" Target="https://aws.amazon.com/architecture/icons/"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54.svg"/><Relationship Id="rId18" Type="http://schemas.openxmlformats.org/officeDocument/2006/relationships/image" Target="../media/image59.svg"/><Relationship Id="rId26" Type="http://schemas.openxmlformats.org/officeDocument/2006/relationships/image" Target="../media/image67.svg"/><Relationship Id="rId3" Type="http://schemas.openxmlformats.org/officeDocument/2006/relationships/image" Target="../media/image44.svg"/><Relationship Id="rId21" Type="http://schemas.openxmlformats.org/officeDocument/2006/relationships/image" Target="../media/image62.svg"/><Relationship Id="rId7" Type="http://schemas.openxmlformats.org/officeDocument/2006/relationships/image" Target="../media/image48.svg"/><Relationship Id="rId12" Type="http://schemas.openxmlformats.org/officeDocument/2006/relationships/image" Target="../media/image53.svg"/><Relationship Id="rId17" Type="http://schemas.openxmlformats.org/officeDocument/2006/relationships/image" Target="../media/image58.svg"/><Relationship Id="rId25" Type="http://schemas.openxmlformats.org/officeDocument/2006/relationships/image" Target="../media/image66.svg"/><Relationship Id="rId2" Type="http://schemas.openxmlformats.org/officeDocument/2006/relationships/image" Target="../media/image43.svg"/><Relationship Id="rId16" Type="http://schemas.openxmlformats.org/officeDocument/2006/relationships/image" Target="../media/image57.svg"/><Relationship Id="rId20" Type="http://schemas.openxmlformats.org/officeDocument/2006/relationships/image" Target="../media/image61.svg"/><Relationship Id="rId29" Type="http://schemas.openxmlformats.org/officeDocument/2006/relationships/image" Target="../media/image69.svg"/><Relationship Id="rId1" Type="http://schemas.openxmlformats.org/officeDocument/2006/relationships/slideLayout" Target="../slideLayouts/slideLayout13.xml"/><Relationship Id="rId6" Type="http://schemas.openxmlformats.org/officeDocument/2006/relationships/image" Target="../media/image47.svg"/><Relationship Id="rId11" Type="http://schemas.openxmlformats.org/officeDocument/2006/relationships/image" Target="../media/image52.svg"/><Relationship Id="rId24" Type="http://schemas.openxmlformats.org/officeDocument/2006/relationships/image" Target="../media/image65.svg"/><Relationship Id="rId5" Type="http://schemas.openxmlformats.org/officeDocument/2006/relationships/image" Target="../media/image46.svg"/><Relationship Id="rId15" Type="http://schemas.openxmlformats.org/officeDocument/2006/relationships/image" Target="../media/image56.svg"/><Relationship Id="rId23" Type="http://schemas.openxmlformats.org/officeDocument/2006/relationships/image" Target="../media/image64.svg"/><Relationship Id="rId28" Type="http://schemas.openxmlformats.org/officeDocument/2006/relationships/image" Target="../media/image68.svg"/><Relationship Id="rId10" Type="http://schemas.openxmlformats.org/officeDocument/2006/relationships/image" Target="../media/image51.svg"/><Relationship Id="rId19" Type="http://schemas.openxmlformats.org/officeDocument/2006/relationships/image" Target="../media/image60.svg"/><Relationship Id="rId4" Type="http://schemas.openxmlformats.org/officeDocument/2006/relationships/image" Target="../media/image45.svg"/><Relationship Id="rId9" Type="http://schemas.openxmlformats.org/officeDocument/2006/relationships/image" Target="../media/image50.svg"/><Relationship Id="rId14" Type="http://schemas.openxmlformats.org/officeDocument/2006/relationships/image" Target="../media/image55.svg"/><Relationship Id="rId22" Type="http://schemas.openxmlformats.org/officeDocument/2006/relationships/image" Target="../media/image63.svg"/><Relationship Id="rId27" Type="http://schemas.openxmlformats.org/officeDocument/2006/relationships/image" Target="../media/image8.svg"/></Relationships>
</file>

<file path=ppt/slides/_rels/slide27.xml.rels><?xml version="1.0" encoding="UTF-8" standalone="yes"?>
<Relationships xmlns="http://schemas.openxmlformats.org/package/2006/relationships"><Relationship Id="rId8" Type="http://schemas.openxmlformats.org/officeDocument/2006/relationships/image" Target="../media/image75.svg"/><Relationship Id="rId13" Type="http://schemas.openxmlformats.org/officeDocument/2006/relationships/image" Target="../media/image80.svg"/><Relationship Id="rId18" Type="http://schemas.openxmlformats.org/officeDocument/2006/relationships/image" Target="../media/image85.svg"/><Relationship Id="rId3" Type="http://schemas.openxmlformats.org/officeDocument/2006/relationships/image" Target="../media/image70.svg"/><Relationship Id="rId21" Type="http://schemas.openxmlformats.org/officeDocument/2006/relationships/image" Target="../media/image88.svg"/><Relationship Id="rId7" Type="http://schemas.openxmlformats.org/officeDocument/2006/relationships/image" Target="../media/image74.svg"/><Relationship Id="rId12" Type="http://schemas.openxmlformats.org/officeDocument/2006/relationships/image" Target="../media/image79.svg"/><Relationship Id="rId17" Type="http://schemas.openxmlformats.org/officeDocument/2006/relationships/image" Target="../media/image84.svg"/><Relationship Id="rId2" Type="http://schemas.openxmlformats.org/officeDocument/2006/relationships/image" Target="../media/image43.svg"/><Relationship Id="rId16" Type="http://schemas.openxmlformats.org/officeDocument/2006/relationships/image" Target="../media/image83.svg"/><Relationship Id="rId20" Type="http://schemas.openxmlformats.org/officeDocument/2006/relationships/image" Target="../media/image87.svg"/><Relationship Id="rId1" Type="http://schemas.openxmlformats.org/officeDocument/2006/relationships/slideLayout" Target="../slideLayouts/slideLayout13.xml"/><Relationship Id="rId6" Type="http://schemas.openxmlformats.org/officeDocument/2006/relationships/image" Target="../media/image73.svg"/><Relationship Id="rId11" Type="http://schemas.openxmlformats.org/officeDocument/2006/relationships/image" Target="../media/image78.svg"/><Relationship Id="rId5" Type="http://schemas.openxmlformats.org/officeDocument/2006/relationships/image" Target="../media/image72.svg"/><Relationship Id="rId15" Type="http://schemas.openxmlformats.org/officeDocument/2006/relationships/image" Target="../media/image82.svg"/><Relationship Id="rId10" Type="http://schemas.openxmlformats.org/officeDocument/2006/relationships/image" Target="../media/image77.svg"/><Relationship Id="rId19" Type="http://schemas.openxmlformats.org/officeDocument/2006/relationships/image" Target="../media/image86.svg"/><Relationship Id="rId4" Type="http://schemas.openxmlformats.org/officeDocument/2006/relationships/image" Target="../media/image71.svg"/><Relationship Id="rId9" Type="http://schemas.openxmlformats.org/officeDocument/2006/relationships/image" Target="../media/image76.svg"/><Relationship Id="rId14" Type="http://schemas.openxmlformats.org/officeDocument/2006/relationships/image" Target="../media/image81.svg"/><Relationship Id="rId22" Type="http://schemas.openxmlformats.org/officeDocument/2006/relationships/image" Target="../media/image89.svg"/></Relationships>
</file>

<file path=ppt/slides/_rels/slide28.xml.rels><?xml version="1.0" encoding="UTF-8" standalone="yes"?>
<Relationships xmlns="http://schemas.openxmlformats.org/package/2006/relationships"><Relationship Id="rId2" Type="http://schemas.openxmlformats.org/officeDocument/2006/relationships/image" Target="../media/image90.sv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8" Type="http://schemas.openxmlformats.org/officeDocument/2006/relationships/image" Target="../media/image96.svg"/><Relationship Id="rId3" Type="http://schemas.openxmlformats.org/officeDocument/2006/relationships/image" Target="../media/image91.svg"/><Relationship Id="rId7" Type="http://schemas.openxmlformats.org/officeDocument/2006/relationships/image" Target="../media/image95.sv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94.svg"/><Relationship Id="rId11" Type="http://schemas.openxmlformats.org/officeDocument/2006/relationships/image" Target="../media/image99.svg"/><Relationship Id="rId5" Type="http://schemas.openxmlformats.org/officeDocument/2006/relationships/image" Target="../media/image93.svg"/><Relationship Id="rId10" Type="http://schemas.openxmlformats.org/officeDocument/2006/relationships/image" Target="../media/image98.svg"/><Relationship Id="rId4" Type="http://schemas.openxmlformats.org/officeDocument/2006/relationships/image" Target="../media/image92.svg"/><Relationship Id="rId9" Type="http://schemas.openxmlformats.org/officeDocument/2006/relationships/image" Target="../media/image97.sv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 Target="slide4.xml"/><Relationship Id="rId1" Type="http://schemas.openxmlformats.org/officeDocument/2006/relationships/slideLayout" Target="../slideLayouts/slideLayout4.xml"/><Relationship Id="rId6" Type="http://schemas.openxmlformats.org/officeDocument/2006/relationships/slide" Target="slide17.xml"/><Relationship Id="rId5" Type="http://schemas.openxmlformats.org/officeDocument/2006/relationships/slide" Target="slide21.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image" Target="../media/image101.svg"/><Relationship Id="rId2" Type="http://schemas.openxmlformats.org/officeDocument/2006/relationships/image" Target="../media/image100.svg"/><Relationship Id="rId1" Type="http://schemas.openxmlformats.org/officeDocument/2006/relationships/slideLayout" Target="../slideLayouts/slideLayout16.xml"/><Relationship Id="rId5" Type="http://schemas.openxmlformats.org/officeDocument/2006/relationships/image" Target="../media/image103.svg"/><Relationship Id="rId4" Type="http://schemas.openxmlformats.org/officeDocument/2006/relationships/image" Target="../media/image102.svg"/></Relationships>
</file>

<file path=ppt/slides/_rels/slide31.xml.rels><?xml version="1.0" encoding="UTF-8" standalone="yes"?>
<Relationships xmlns="http://schemas.openxmlformats.org/package/2006/relationships"><Relationship Id="rId8" Type="http://schemas.openxmlformats.org/officeDocument/2006/relationships/image" Target="../media/image109.svg"/><Relationship Id="rId13" Type="http://schemas.openxmlformats.org/officeDocument/2006/relationships/image" Target="../media/image114.svg"/><Relationship Id="rId3" Type="http://schemas.openxmlformats.org/officeDocument/2006/relationships/image" Target="../media/image104.svg"/><Relationship Id="rId7" Type="http://schemas.openxmlformats.org/officeDocument/2006/relationships/image" Target="../media/image108.svg"/><Relationship Id="rId12" Type="http://schemas.openxmlformats.org/officeDocument/2006/relationships/image" Target="../media/image113.svg"/><Relationship Id="rId2" Type="http://schemas.openxmlformats.org/officeDocument/2006/relationships/notesSlide" Target="../notesSlides/notesSlide8.xml"/><Relationship Id="rId16" Type="http://schemas.openxmlformats.org/officeDocument/2006/relationships/image" Target="../media/image117.svg"/><Relationship Id="rId1" Type="http://schemas.openxmlformats.org/officeDocument/2006/relationships/slideLayout" Target="../slideLayouts/slideLayout16.xml"/><Relationship Id="rId6" Type="http://schemas.openxmlformats.org/officeDocument/2006/relationships/image" Target="../media/image107.svg"/><Relationship Id="rId11" Type="http://schemas.openxmlformats.org/officeDocument/2006/relationships/image" Target="../media/image112.svg"/><Relationship Id="rId5" Type="http://schemas.openxmlformats.org/officeDocument/2006/relationships/image" Target="../media/image106.svg"/><Relationship Id="rId15" Type="http://schemas.openxmlformats.org/officeDocument/2006/relationships/image" Target="../media/image116.svg"/><Relationship Id="rId10" Type="http://schemas.openxmlformats.org/officeDocument/2006/relationships/image" Target="../media/image111.svg"/><Relationship Id="rId4" Type="http://schemas.openxmlformats.org/officeDocument/2006/relationships/image" Target="../media/image105.svg"/><Relationship Id="rId9" Type="http://schemas.openxmlformats.org/officeDocument/2006/relationships/image" Target="../media/image110.svg"/><Relationship Id="rId14" Type="http://schemas.openxmlformats.org/officeDocument/2006/relationships/image" Target="../media/image115.svg"/></Relationships>
</file>

<file path=ppt/slides/_rels/slide32.xml.rels><?xml version="1.0" encoding="UTF-8" standalone="yes"?>
<Relationships xmlns="http://schemas.openxmlformats.org/package/2006/relationships"><Relationship Id="rId8" Type="http://schemas.openxmlformats.org/officeDocument/2006/relationships/image" Target="../media/image124.svg"/><Relationship Id="rId3" Type="http://schemas.openxmlformats.org/officeDocument/2006/relationships/image" Target="../media/image119.svg"/><Relationship Id="rId7" Type="http://schemas.openxmlformats.org/officeDocument/2006/relationships/image" Target="../media/image123.svg"/><Relationship Id="rId2" Type="http://schemas.openxmlformats.org/officeDocument/2006/relationships/image" Target="../media/image118.svg"/><Relationship Id="rId1" Type="http://schemas.openxmlformats.org/officeDocument/2006/relationships/slideLayout" Target="../slideLayouts/slideLayout16.xml"/><Relationship Id="rId6" Type="http://schemas.openxmlformats.org/officeDocument/2006/relationships/image" Target="../media/image122.svg"/><Relationship Id="rId11" Type="http://schemas.openxmlformats.org/officeDocument/2006/relationships/image" Target="../media/image127.svg"/><Relationship Id="rId5" Type="http://schemas.openxmlformats.org/officeDocument/2006/relationships/image" Target="../media/image121.svg"/><Relationship Id="rId10" Type="http://schemas.openxmlformats.org/officeDocument/2006/relationships/image" Target="../media/image126.svg"/><Relationship Id="rId4" Type="http://schemas.openxmlformats.org/officeDocument/2006/relationships/image" Target="../media/image120.svg"/><Relationship Id="rId9" Type="http://schemas.openxmlformats.org/officeDocument/2006/relationships/image" Target="../media/image125.svg"/></Relationships>
</file>

<file path=ppt/slides/_rels/slide33.xml.rels><?xml version="1.0" encoding="UTF-8" standalone="yes"?>
<Relationships xmlns="http://schemas.openxmlformats.org/package/2006/relationships"><Relationship Id="rId3" Type="http://schemas.openxmlformats.org/officeDocument/2006/relationships/image" Target="../media/image129.svg"/><Relationship Id="rId7" Type="http://schemas.openxmlformats.org/officeDocument/2006/relationships/image" Target="../media/image133.svg"/><Relationship Id="rId2" Type="http://schemas.openxmlformats.org/officeDocument/2006/relationships/image" Target="../media/image128.svg"/><Relationship Id="rId1" Type="http://schemas.openxmlformats.org/officeDocument/2006/relationships/slideLayout" Target="../slideLayouts/slideLayout16.xml"/><Relationship Id="rId6" Type="http://schemas.openxmlformats.org/officeDocument/2006/relationships/image" Target="../media/image132.svg"/><Relationship Id="rId5" Type="http://schemas.openxmlformats.org/officeDocument/2006/relationships/image" Target="../media/image131.svg"/><Relationship Id="rId4" Type="http://schemas.openxmlformats.org/officeDocument/2006/relationships/image" Target="../media/image130.svg"/></Relationships>
</file>

<file path=ppt/slides/_rels/slide34.xml.rels><?xml version="1.0" encoding="UTF-8" standalone="yes"?>
<Relationships xmlns="http://schemas.openxmlformats.org/package/2006/relationships"><Relationship Id="rId8" Type="http://schemas.openxmlformats.org/officeDocument/2006/relationships/image" Target="../media/image139.svg"/><Relationship Id="rId3" Type="http://schemas.openxmlformats.org/officeDocument/2006/relationships/image" Target="../media/image134.svg"/><Relationship Id="rId7" Type="http://schemas.openxmlformats.org/officeDocument/2006/relationships/image" Target="../media/image138.sv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37.svg"/><Relationship Id="rId5" Type="http://schemas.openxmlformats.org/officeDocument/2006/relationships/image" Target="../media/image136.svg"/><Relationship Id="rId10" Type="http://schemas.openxmlformats.org/officeDocument/2006/relationships/image" Target="../media/image141.svg"/><Relationship Id="rId4" Type="http://schemas.openxmlformats.org/officeDocument/2006/relationships/image" Target="../media/image135.svg"/><Relationship Id="rId9" Type="http://schemas.openxmlformats.org/officeDocument/2006/relationships/image" Target="../media/image140.svg"/></Relationships>
</file>

<file path=ppt/slides/_rels/slide35.xml.rels><?xml version="1.0" encoding="UTF-8" standalone="yes"?>
<Relationships xmlns="http://schemas.openxmlformats.org/package/2006/relationships"><Relationship Id="rId2" Type="http://schemas.openxmlformats.org/officeDocument/2006/relationships/image" Target="../media/image142.sv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149.svg"/><Relationship Id="rId3" Type="http://schemas.openxmlformats.org/officeDocument/2006/relationships/image" Target="../media/image144.svg"/><Relationship Id="rId7" Type="http://schemas.openxmlformats.org/officeDocument/2006/relationships/image" Target="../media/image148.svg"/><Relationship Id="rId2" Type="http://schemas.openxmlformats.org/officeDocument/2006/relationships/image" Target="../media/image143.svg"/><Relationship Id="rId1" Type="http://schemas.openxmlformats.org/officeDocument/2006/relationships/slideLayout" Target="../slideLayouts/slideLayout19.xml"/><Relationship Id="rId6" Type="http://schemas.openxmlformats.org/officeDocument/2006/relationships/image" Target="../media/image147.svg"/><Relationship Id="rId11" Type="http://schemas.openxmlformats.org/officeDocument/2006/relationships/image" Target="../media/image152.svg"/><Relationship Id="rId5" Type="http://schemas.openxmlformats.org/officeDocument/2006/relationships/image" Target="../media/image146.svg"/><Relationship Id="rId10" Type="http://schemas.openxmlformats.org/officeDocument/2006/relationships/image" Target="../media/image151.svg"/><Relationship Id="rId4" Type="http://schemas.openxmlformats.org/officeDocument/2006/relationships/image" Target="../media/image145.svg"/><Relationship Id="rId9" Type="http://schemas.openxmlformats.org/officeDocument/2006/relationships/image" Target="../media/image150.svg"/></Relationships>
</file>

<file path=ppt/slides/_rels/slide37.xml.rels><?xml version="1.0" encoding="UTF-8" standalone="yes"?>
<Relationships xmlns="http://schemas.openxmlformats.org/package/2006/relationships"><Relationship Id="rId8" Type="http://schemas.openxmlformats.org/officeDocument/2006/relationships/image" Target="../media/image159.svg"/><Relationship Id="rId3" Type="http://schemas.openxmlformats.org/officeDocument/2006/relationships/image" Target="../media/image154.svg"/><Relationship Id="rId7" Type="http://schemas.openxmlformats.org/officeDocument/2006/relationships/image" Target="../media/image158.svg"/><Relationship Id="rId12" Type="http://schemas.openxmlformats.org/officeDocument/2006/relationships/image" Target="../media/image163.svg"/><Relationship Id="rId2" Type="http://schemas.openxmlformats.org/officeDocument/2006/relationships/image" Target="../media/image153.svg"/><Relationship Id="rId1" Type="http://schemas.openxmlformats.org/officeDocument/2006/relationships/slideLayout" Target="../slideLayouts/slideLayout19.xml"/><Relationship Id="rId6" Type="http://schemas.openxmlformats.org/officeDocument/2006/relationships/image" Target="../media/image157.svg"/><Relationship Id="rId11" Type="http://schemas.openxmlformats.org/officeDocument/2006/relationships/image" Target="../media/image162.svg"/><Relationship Id="rId5" Type="http://schemas.openxmlformats.org/officeDocument/2006/relationships/image" Target="../media/image156.svg"/><Relationship Id="rId10" Type="http://schemas.openxmlformats.org/officeDocument/2006/relationships/image" Target="../media/image161.svg"/><Relationship Id="rId4" Type="http://schemas.openxmlformats.org/officeDocument/2006/relationships/image" Target="../media/image155.svg"/><Relationship Id="rId9" Type="http://schemas.openxmlformats.org/officeDocument/2006/relationships/image" Target="../media/image160.svg"/></Relationships>
</file>

<file path=ppt/slides/_rels/slide38.xml.rels><?xml version="1.0" encoding="UTF-8" standalone="yes"?>
<Relationships xmlns="http://schemas.openxmlformats.org/package/2006/relationships"><Relationship Id="rId3" Type="http://schemas.openxmlformats.org/officeDocument/2006/relationships/image" Target="../media/image165.svg"/><Relationship Id="rId2" Type="http://schemas.openxmlformats.org/officeDocument/2006/relationships/image" Target="../media/image164.svg"/><Relationship Id="rId1" Type="http://schemas.openxmlformats.org/officeDocument/2006/relationships/slideLayout" Target="../slideLayouts/slideLayout19.xml"/><Relationship Id="rId5" Type="http://schemas.openxmlformats.org/officeDocument/2006/relationships/image" Target="../media/image167.svg"/><Relationship Id="rId4" Type="http://schemas.openxmlformats.org/officeDocument/2006/relationships/image" Target="../media/image166.svg"/></Relationships>
</file>

<file path=ppt/slides/_rels/slide39.xml.rels><?xml version="1.0" encoding="UTF-8" standalone="yes"?>
<Relationships xmlns="http://schemas.openxmlformats.org/package/2006/relationships"><Relationship Id="rId2" Type="http://schemas.openxmlformats.org/officeDocument/2006/relationships/image" Target="../media/image168.sv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0.svg"/><Relationship Id="rId2" Type="http://schemas.openxmlformats.org/officeDocument/2006/relationships/image" Target="../media/image169.svg"/><Relationship Id="rId1" Type="http://schemas.openxmlformats.org/officeDocument/2006/relationships/slideLayout" Target="../slideLayouts/slideLayout35.xml"/><Relationship Id="rId5" Type="http://schemas.openxmlformats.org/officeDocument/2006/relationships/image" Target="../media/image172.svg"/><Relationship Id="rId4" Type="http://schemas.openxmlformats.org/officeDocument/2006/relationships/image" Target="../media/image171.svg"/></Relationships>
</file>

<file path=ppt/slides/_rels/slide41.xml.rels><?xml version="1.0" encoding="UTF-8" standalone="yes"?>
<Relationships xmlns="http://schemas.openxmlformats.org/package/2006/relationships"><Relationship Id="rId8" Type="http://schemas.openxmlformats.org/officeDocument/2006/relationships/image" Target="../media/image179.svg"/><Relationship Id="rId13" Type="http://schemas.openxmlformats.org/officeDocument/2006/relationships/image" Target="../media/image184.svg"/><Relationship Id="rId3" Type="http://schemas.openxmlformats.org/officeDocument/2006/relationships/image" Target="../media/image174.svg"/><Relationship Id="rId7" Type="http://schemas.openxmlformats.org/officeDocument/2006/relationships/image" Target="../media/image178.svg"/><Relationship Id="rId12" Type="http://schemas.openxmlformats.org/officeDocument/2006/relationships/image" Target="../media/image183.svg"/><Relationship Id="rId2" Type="http://schemas.openxmlformats.org/officeDocument/2006/relationships/image" Target="../media/image173.svg"/><Relationship Id="rId1" Type="http://schemas.openxmlformats.org/officeDocument/2006/relationships/slideLayout" Target="../slideLayouts/slideLayout35.xml"/><Relationship Id="rId6" Type="http://schemas.openxmlformats.org/officeDocument/2006/relationships/image" Target="../media/image177.svg"/><Relationship Id="rId11" Type="http://schemas.openxmlformats.org/officeDocument/2006/relationships/image" Target="../media/image182.svg"/><Relationship Id="rId5" Type="http://schemas.openxmlformats.org/officeDocument/2006/relationships/image" Target="../media/image176.svg"/><Relationship Id="rId10" Type="http://schemas.openxmlformats.org/officeDocument/2006/relationships/image" Target="../media/image181.svg"/><Relationship Id="rId4" Type="http://schemas.openxmlformats.org/officeDocument/2006/relationships/image" Target="../media/image175.svg"/><Relationship Id="rId9" Type="http://schemas.openxmlformats.org/officeDocument/2006/relationships/image" Target="../media/image180.svg"/></Relationships>
</file>

<file path=ppt/slides/_rels/slide42.xml.rels><?xml version="1.0" encoding="UTF-8" standalone="yes"?>
<Relationships xmlns="http://schemas.openxmlformats.org/package/2006/relationships"><Relationship Id="rId3" Type="http://schemas.openxmlformats.org/officeDocument/2006/relationships/image" Target="../media/image186.svg"/><Relationship Id="rId2" Type="http://schemas.openxmlformats.org/officeDocument/2006/relationships/image" Target="../media/image185.svg"/><Relationship Id="rId1" Type="http://schemas.openxmlformats.org/officeDocument/2006/relationships/slideLayout" Target="../slideLayouts/slideLayout35.xml"/><Relationship Id="rId6" Type="http://schemas.openxmlformats.org/officeDocument/2006/relationships/image" Target="../media/image189.svg"/><Relationship Id="rId5" Type="http://schemas.openxmlformats.org/officeDocument/2006/relationships/image" Target="../media/image188.svg"/><Relationship Id="rId4" Type="http://schemas.openxmlformats.org/officeDocument/2006/relationships/image" Target="../media/image187.svg"/></Relationships>
</file>

<file path=ppt/slides/_rels/slide43.xml.rels><?xml version="1.0" encoding="UTF-8" standalone="yes"?>
<Relationships xmlns="http://schemas.openxmlformats.org/package/2006/relationships"><Relationship Id="rId3" Type="http://schemas.openxmlformats.org/officeDocument/2006/relationships/image" Target="../media/image191.svg"/><Relationship Id="rId2" Type="http://schemas.openxmlformats.org/officeDocument/2006/relationships/image" Target="../media/image190.svg"/><Relationship Id="rId1" Type="http://schemas.openxmlformats.org/officeDocument/2006/relationships/slideLayout" Target="../slideLayouts/slideLayout35.xml"/><Relationship Id="rId4" Type="http://schemas.openxmlformats.org/officeDocument/2006/relationships/image" Target="../media/image192.svg"/></Relationships>
</file>

<file path=ppt/slides/_rels/slide44.xml.rels><?xml version="1.0" encoding="UTF-8" standalone="yes"?>
<Relationships xmlns="http://schemas.openxmlformats.org/package/2006/relationships"><Relationship Id="rId3" Type="http://schemas.openxmlformats.org/officeDocument/2006/relationships/image" Target="../media/image194.svg"/><Relationship Id="rId2" Type="http://schemas.openxmlformats.org/officeDocument/2006/relationships/image" Target="../media/image193.svg"/><Relationship Id="rId1" Type="http://schemas.openxmlformats.org/officeDocument/2006/relationships/slideLayout" Target="../slideLayouts/slideLayout35.xml"/><Relationship Id="rId5" Type="http://schemas.openxmlformats.org/officeDocument/2006/relationships/image" Target="../media/image196.svg"/><Relationship Id="rId4" Type="http://schemas.openxmlformats.org/officeDocument/2006/relationships/image" Target="../media/image195.svg"/></Relationships>
</file>

<file path=ppt/slides/_rels/slide45.xml.rels><?xml version="1.0" encoding="UTF-8" standalone="yes"?>
<Relationships xmlns="http://schemas.openxmlformats.org/package/2006/relationships"><Relationship Id="rId3" Type="http://schemas.openxmlformats.org/officeDocument/2006/relationships/image" Target="../media/image198.svg"/><Relationship Id="rId2" Type="http://schemas.openxmlformats.org/officeDocument/2006/relationships/image" Target="../media/image197.svg"/><Relationship Id="rId1" Type="http://schemas.openxmlformats.org/officeDocument/2006/relationships/slideLayout" Target="../slideLayouts/slideLayout35.xml"/><Relationship Id="rId5" Type="http://schemas.openxmlformats.org/officeDocument/2006/relationships/image" Target="../media/image200.svg"/><Relationship Id="rId4" Type="http://schemas.openxmlformats.org/officeDocument/2006/relationships/image" Target="../media/image199.svg"/></Relationships>
</file>

<file path=ppt/slides/_rels/slide46.xml.rels><?xml version="1.0" encoding="UTF-8" standalone="yes"?>
<Relationships xmlns="http://schemas.openxmlformats.org/package/2006/relationships"><Relationship Id="rId3" Type="http://schemas.openxmlformats.org/officeDocument/2006/relationships/image" Target="../media/image202.svg"/><Relationship Id="rId2" Type="http://schemas.openxmlformats.org/officeDocument/2006/relationships/image" Target="../media/image201.svg"/><Relationship Id="rId1" Type="http://schemas.openxmlformats.org/officeDocument/2006/relationships/slideLayout" Target="../slideLayouts/slideLayout35.xml"/><Relationship Id="rId5" Type="http://schemas.openxmlformats.org/officeDocument/2006/relationships/image" Target="../media/image204.svg"/><Relationship Id="rId4" Type="http://schemas.openxmlformats.org/officeDocument/2006/relationships/image" Target="../media/image203.svg"/></Relationships>
</file>

<file path=ppt/slides/_rels/slide47.xml.rels><?xml version="1.0" encoding="UTF-8" standalone="yes"?>
<Relationships xmlns="http://schemas.openxmlformats.org/package/2006/relationships"><Relationship Id="rId3" Type="http://schemas.openxmlformats.org/officeDocument/2006/relationships/image" Target="../media/image206.svg"/><Relationship Id="rId2" Type="http://schemas.openxmlformats.org/officeDocument/2006/relationships/image" Target="../media/image205.svg"/><Relationship Id="rId1" Type="http://schemas.openxmlformats.org/officeDocument/2006/relationships/slideLayout" Target="../slideLayouts/slideLayout35.xml"/><Relationship Id="rId6" Type="http://schemas.openxmlformats.org/officeDocument/2006/relationships/image" Target="../media/image209.svg"/><Relationship Id="rId5" Type="http://schemas.openxmlformats.org/officeDocument/2006/relationships/image" Target="../media/image208.svg"/><Relationship Id="rId4" Type="http://schemas.openxmlformats.org/officeDocument/2006/relationships/image" Target="../media/image207.svg"/></Relationships>
</file>

<file path=ppt/slides/_rels/slide48.xml.rels><?xml version="1.0" encoding="UTF-8" standalone="yes"?>
<Relationships xmlns="http://schemas.openxmlformats.org/package/2006/relationships"><Relationship Id="rId3" Type="http://schemas.openxmlformats.org/officeDocument/2006/relationships/image" Target="../media/image211.svg"/><Relationship Id="rId2" Type="http://schemas.openxmlformats.org/officeDocument/2006/relationships/image" Target="../media/image210.svg"/><Relationship Id="rId1" Type="http://schemas.openxmlformats.org/officeDocument/2006/relationships/slideLayout" Target="../slideLayouts/slideLayout35.xml"/><Relationship Id="rId5" Type="http://schemas.openxmlformats.org/officeDocument/2006/relationships/image" Target="../media/image213.svg"/><Relationship Id="rId4" Type="http://schemas.openxmlformats.org/officeDocument/2006/relationships/image" Target="../media/image212.svg"/></Relationships>
</file>

<file path=ppt/slides/_rels/slide49.xml.rels><?xml version="1.0" encoding="UTF-8" standalone="yes"?>
<Relationships xmlns="http://schemas.openxmlformats.org/package/2006/relationships"><Relationship Id="rId3" Type="http://schemas.openxmlformats.org/officeDocument/2006/relationships/image" Target="../media/image215.svg"/><Relationship Id="rId2" Type="http://schemas.openxmlformats.org/officeDocument/2006/relationships/image" Target="../media/image214.svg"/><Relationship Id="rId1" Type="http://schemas.openxmlformats.org/officeDocument/2006/relationships/slideLayout" Target="../slideLayouts/slideLayout35.xml"/><Relationship Id="rId5" Type="http://schemas.openxmlformats.org/officeDocument/2006/relationships/image" Target="../media/image217.svg"/><Relationship Id="rId4" Type="http://schemas.openxmlformats.org/officeDocument/2006/relationships/image" Target="../media/image216.sv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218.svg"/><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3" Type="http://schemas.openxmlformats.org/officeDocument/2006/relationships/image" Target="../media/image220.svg"/><Relationship Id="rId2" Type="http://schemas.openxmlformats.org/officeDocument/2006/relationships/image" Target="../media/image219.svg"/><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2" Type="http://schemas.openxmlformats.org/officeDocument/2006/relationships/image" Target="../media/image221.sv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223.svg"/><Relationship Id="rId2" Type="http://schemas.openxmlformats.org/officeDocument/2006/relationships/image" Target="../media/image222.svg"/><Relationship Id="rId1" Type="http://schemas.openxmlformats.org/officeDocument/2006/relationships/slideLayout" Target="../slideLayouts/slideLayout30.xml"/><Relationship Id="rId5" Type="http://schemas.openxmlformats.org/officeDocument/2006/relationships/image" Target="../media/image225.svg"/><Relationship Id="rId4" Type="http://schemas.openxmlformats.org/officeDocument/2006/relationships/image" Target="../media/image224.svg"/></Relationships>
</file>

<file path=ppt/slides/_rels/slide54.xml.rels><?xml version="1.0" encoding="UTF-8" standalone="yes"?>
<Relationships xmlns="http://schemas.openxmlformats.org/package/2006/relationships"><Relationship Id="rId3" Type="http://schemas.openxmlformats.org/officeDocument/2006/relationships/image" Target="../media/image227.svg"/><Relationship Id="rId2" Type="http://schemas.openxmlformats.org/officeDocument/2006/relationships/image" Target="../media/image226.svg"/><Relationship Id="rId1" Type="http://schemas.openxmlformats.org/officeDocument/2006/relationships/slideLayout" Target="../slideLayouts/slideLayout30.xml"/><Relationship Id="rId5" Type="http://schemas.openxmlformats.org/officeDocument/2006/relationships/image" Target="../media/image229.svg"/><Relationship Id="rId4" Type="http://schemas.openxmlformats.org/officeDocument/2006/relationships/image" Target="../media/image228.svg"/></Relationships>
</file>

<file path=ppt/slides/_rels/slide55.xml.rels><?xml version="1.0" encoding="UTF-8" standalone="yes"?>
<Relationships xmlns="http://schemas.openxmlformats.org/package/2006/relationships"><Relationship Id="rId3" Type="http://schemas.openxmlformats.org/officeDocument/2006/relationships/image" Target="../media/image227.svg"/><Relationship Id="rId2" Type="http://schemas.openxmlformats.org/officeDocument/2006/relationships/image" Target="../media/image230.svg"/><Relationship Id="rId1" Type="http://schemas.openxmlformats.org/officeDocument/2006/relationships/slideLayout" Target="../slideLayouts/slideLayout30.xml"/><Relationship Id="rId5" Type="http://schemas.openxmlformats.org/officeDocument/2006/relationships/image" Target="../media/image232.svg"/><Relationship Id="rId4" Type="http://schemas.openxmlformats.org/officeDocument/2006/relationships/image" Target="../media/image231.svg"/></Relationships>
</file>

<file path=ppt/slides/_rels/slide56.xml.rels><?xml version="1.0" encoding="UTF-8" standalone="yes"?>
<Relationships xmlns="http://schemas.openxmlformats.org/package/2006/relationships"><Relationship Id="rId3" Type="http://schemas.openxmlformats.org/officeDocument/2006/relationships/image" Target="../media/image234.svg"/><Relationship Id="rId2" Type="http://schemas.openxmlformats.org/officeDocument/2006/relationships/image" Target="../media/image233.svg"/><Relationship Id="rId1" Type="http://schemas.openxmlformats.org/officeDocument/2006/relationships/slideLayout" Target="../slideLayouts/slideLayout30.xml"/><Relationship Id="rId5" Type="http://schemas.openxmlformats.org/officeDocument/2006/relationships/image" Target="../media/image236.svg"/><Relationship Id="rId4" Type="http://schemas.openxmlformats.org/officeDocument/2006/relationships/image" Target="../media/image235.svg"/></Relationships>
</file>

<file path=ppt/slides/_rels/slide57.xml.rels><?xml version="1.0" encoding="UTF-8" standalone="yes"?>
<Relationships xmlns="http://schemas.openxmlformats.org/package/2006/relationships"><Relationship Id="rId2" Type="http://schemas.openxmlformats.org/officeDocument/2006/relationships/image" Target="../media/image237.svg"/><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3" Type="http://schemas.openxmlformats.org/officeDocument/2006/relationships/image" Target="../media/image239.svg"/><Relationship Id="rId2" Type="http://schemas.openxmlformats.org/officeDocument/2006/relationships/image" Target="../media/image238.svg"/><Relationship Id="rId1" Type="http://schemas.openxmlformats.org/officeDocument/2006/relationships/slideLayout" Target="../slideLayouts/slideLayout22.xml"/><Relationship Id="rId5" Type="http://schemas.openxmlformats.org/officeDocument/2006/relationships/image" Target="../media/image241.svg"/><Relationship Id="rId4" Type="http://schemas.openxmlformats.org/officeDocument/2006/relationships/image" Target="../media/image240.svg"/></Relationships>
</file>

<file path=ppt/slides/_rels/slide59.xml.rels><?xml version="1.0" encoding="UTF-8" standalone="yes"?>
<Relationships xmlns="http://schemas.openxmlformats.org/package/2006/relationships"><Relationship Id="rId3" Type="http://schemas.openxmlformats.org/officeDocument/2006/relationships/image" Target="../media/image243.svg"/><Relationship Id="rId2" Type="http://schemas.openxmlformats.org/officeDocument/2006/relationships/image" Target="../media/image242.svg"/><Relationship Id="rId1" Type="http://schemas.openxmlformats.org/officeDocument/2006/relationships/slideLayout" Target="../slideLayouts/slideLayout22.xml"/><Relationship Id="rId4" Type="http://schemas.openxmlformats.org/officeDocument/2006/relationships/image" Target="../media/image244.svg"/></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60.xml.rels><?xml version="1.0" encoding="UTF-8" standalone="yes"?>
<Relationships xmlns="http://schemas.openxmlformats.org/package/2006/relationships"><Relationship Id="rId2" Type="http://schemas.openxmlformats.org/officeDocument/2006/relationships/image" Target="../media/image245.svg"/><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8" Type="http://schemas.openxmlformats.org/officeDocument/2006/relationships/image" Target="../media/image250.svg"/><Relationship Id="rId13" Type="http://schemas.openxmlformats.org/officeDocument/2006/relationships/image" Target="../media/image253.svg"/><Relationship Id="rId3" Type="http://schemas.openxmlformats.org/officeDocument/2006/relationships/image" Target="../media/image6.svg"/><Relationship Id="rId7" Type="http://schemas.openxmlformats.org/officeDocument/2006/relationships/image" Target="../media/image249.svg"/><Relationship Id="rId12" Type="http://schemas.openxmlformats.org/officeDocument/2006/relationships/image" Target="../media/image252.sv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image" Target="../media/image248.svg"/><Relationship Id="rId11" Type="http://schemas.openxmlformats.org/officeDocument/2006/relationships/image" Target="../media/image251.svg"/><Relationship Id="rId5" Type="http://schemas.openxmlformats.org/officeDocument/2006/relationships/image" Target="../media/image247.svg"/><Relationship Id="rId10" Type="http://schemas.openxmlformats.org/officeDocument/2006/relationships/hyperlink" Target="https://aws.amazon.com/ec2/instance-types/" TargetMode="External"/><Relationship Id="rId4" Type="http://schemas.openxmlformats.org/officeDocument/2006/relationships/image" Target="../media/image246.svg"/><Relationship Id="rId9" Type="http://schemas.openxmlformats.org/officeDocument/2006/relationships/image" Target="../media/image7.svg"/><Relationship Id="rId14" Type="http://schemas.openxmlformats.org/officeDocument/2006/relationships/image" Target="../media/image254.svg"/></Relationships>
</file>

<file path=ppt/slides/_rels/slide6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255.svg"/><Relationship Id="rId7" Type="http://schemas.openxmlformats.org/officeDocument/2006/relationships/image" Target="../media/image258.svg"/><Relationship Id="rId2" Type="http://schemas.openxmlformats.org/officeDocument/2006/relationships/image" Target="../media/image17.svg"/><Relationship Id="rId1" Type="http://schemas.openxmlformats.org/officeDocument/2006/relationships/slideLayout" Target="../slideLayouts/slideLayout27.xml"/><Relationship Id="rId6" Type="http://schemas.openxmlformats.org/officeDocument/2006/relationships/image" Target="../media/image257.svg"/><Relationship Id="rId5" Type="http://schemas.openxmlformats.org/officeDocument/2006/relationships/image" Target="../media/image18.svg"/><Relationship Id="rId4" Type="http://schemas.openxmlformats.org/officeDocument/2006/relationships/image" Target="../media/image256.svg"/></Relationships>
</file>

<file path=ppt/slides/_rels/slide63.xml.rels><?xml version="1.0" encoding="UTF-8" standalone="yes"?>
<Relationships xmlns="http://schemas.openxmlformats.org/package/2006/relationships"><Relationship Id="rId3" Type="http://schemas.openxmlformats.org/officeDocument/2006/relationships/image" Target="../media/image260.svg"/><Relationship Id="rId2" Type="http://schemas.openxmlformats.org/officeDocument/2006/relationships/image" Target="../media/image259.svg"/><Relationship Id="rId1" Type="http://schemas.openxmlformats.org/officeDocument/2006/relationships/slideLayout" Target="../slideLayouts/slideLayout27.xml"/><Relationship Id="rId5" Type="http://schemas.openxmlformats.org/officeDocument/2006/relationships/image" Target="../media/image262.svg"/><Relationship Id="rId4" Type="http://schemas.openxmlformats.org/officeDocument/2006/relationships/image" Target="../media/image261.svg"/></Relationships>
</file>

<file path=ppt/slides/_rels/slide64.xml.rels><?xml version="1.0" encoding="UTF-8" standalone="yes"?>
<Relationships xmlns="http://schemas.openxmlformats.org/package/2006/relationships"><Relationship Id="rId3" Type="http://schemas.openxmlformats.org/officeDocument/2006/relationships/image" Target="../media/image264.svg"/><Relationship Id="rId2" Type="http://schemas.openxmlformats.org/officeDocument/2006/relationships/image" Target="../media/image263.svg"/><Relationship Id="rId1" Type="http://schemas.openxmlformats.org/officeDocument/2006/relationships/slideLayout" Target="../slideLayouts/slideLayout27.xml"/><Relationship Id="rId5" Type="http://schemas.openxmlformats.org/officeDocument/2006/relationships/image" Target="../media/image266.svg"/><Relationship Id="rId4" Type="http://schemas.openxmlformats.org/officeDocument/2006/relationships/image" Target="../media/image265.svg"/></Relationships>
</file>

<file path=ppt/slides/_rels/slide65.xml.rels><?xml version="1.0" encoding="UTF-8" standalone="yes"?>
<Relationships xmlns="http://schemas.openxmlformats.org/package/2006/relationships"><Relationship Id="rId3" Type="http://schemas.openxmlformats.org/officeDocument/2006/relationships/image" Target="../media/image268.svg"/><Relationship Id="rId2" Type="http://schemas.openxmlformats.org/officeDocument/2006/relationships/image" Target="../media/image267.svg"/><Relationship Id="rId1" Type="http://schemas.openxmlformats.org/officeDocument/2006/relationships/slideLayout" Target="../slideLayouts/slideLayout27.xml"/><Relationship Id="rId5" Type="http://schemas.openxmlformats.org/officeDocument/2006/relationships/image" Target="../media/image270.svg"/><Relationship Id="rId4" Type="http://schemas.openxmlformats.org/officeDocument/2006/relationships/image" Target="../media/image269.svg"/></Relationships>
</file>

<file path=ppt/slides/_rels/slide66.xml.rels><?xml version="1.0" encoding="UTF-8" standalone="yes"?>
<Relationships xmlns="http://schemas.openxmlformats.org/package/2006/relationships"><Relationship Id="rId3" Type="http://schemas.openxmlformats.org/officeDocument/2006/relationships/image" Target="../media/image272.svg"/><Relationship Id="rId2" Type="http://schemas.openxmlformats.org/officeDocument/2006/relationships/image" Target="../media/image271.svg"/><Relationship Id="rId1" Type="http://schemas.openxmlformats.org/officeDocument/2006/relationships/slideLayout" Target="../slideLayouts/slideLayout27.xml"/><Relationship Id="rId4" Type="http://schemas.openxmlformats.org/officeDocument/2006/relationships/image" Target="../media/image273.svg"/></Relationships>
</file>

<file path=ppt/slides/_rels/slide67.xml.rels><?xml version="1.0" encoding="UTF-8" standalone="yes"?>
<Relationships xmlns="http://schemas.openxmlformats.org/package/2006/relationships"><Relationship Id="rId3" Type="http://schemas.openxmlformats.org/officeDocument/2006/relationships/image" Target="../media/image275.svg"/><Relationship Id="rId2" Type="http://schemas.openxmlformats.org/officeDocument/2006/relationships/image" Target="../media/image274.svg"/><Relationship Id="rId1" Type="http://schemas.openxmlformats.org/officeDocument/2006/relationships/slideLayout" Target="../slideLayouts/slideLayout27.xml"/><Relationship Id="rId4" Type="http://schemas.openxmlformats.org/officeDocument/2006/relationships/image" Target="../media/image276.svg"/></Relationships>
</file>

<file path=ppt/slides/_rels/slide68.xml.rels><?xml version="1.0" encoding="UTF-8" standalone="yes"?>
<Relationships xmlns="http://schemas.openxmlformats.org/package/2006/relationships"><Relationship Id="rId2" Type="http://schemas.openxmlformats.org/officeDocument/2006/relationships/image" Target="../media/image277.svg"/><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8" Type="http://schemas.openxmlformats.org/officeDocument/2006/relationships/image" Target="../media/image284.svg"/><Relationship Id="rId13" Type="http://schemas.openxmlformats.org/officeDocument/2006/relationships/image" Target="../media/image289.svg"/><Relationship Id="rId3" Type="http://schemas.openxmlformats.org/officeDocument/2006/relationships/image" Target="../media/image279.svg"/><Relationship Id="rId7" Type="http://schemas.openxmlformats.org/officeDocument/2006/relationships/image" Target="../media/image283.svg"/><Relationship Id="rId12" Type="http://schemas.openxmlformats.org/officeDocument/2006/relationships/image" Target="../media/image288.svg"/><Relationship Id="rId2" Type="http://schemas.openxmlformats.org/officeDocument/2006/relationships/image" Target="../media/image278.svg"/><Relationship Id="rId1" Type="http://schemas.openxmlformats.org/officeDocument/2006/relationships/slideLayout" Target="../slideLayouts/slideLayout27.xml"/><Relationship Id="rId6" Type="http://schemas.openxmlformats.org/officeDocument/2006/relationships/image" Target="../media/image282.svg"/><Relationship Id="rId11" Type="http://schemas.openxmlformats.org/officeDocument/2006/relationships/image" Target="../media/image287.svg"/><Relationship Id="rId5" Type="http://schemas.openxmlformats.org/officeDocument/2006/relationships/image" Target="../media/image281.svg"/><Relationship Id="rId15" Type="http://schemas.openxmlformats.org/officeDocument/2006/relationships/image" Target="../media/image291.svg"/><Relationship Id="rId10" Type="http://schemas.openxmlformats.org/officeDocument/2006/relationships/image" Target="../media/image286.svg"/><Relationship Id="rId4" Type="http://schemas.openxmlformats.org/officeDocument/2006/relationships/image" Target="../media/image280.svg"/><Relationship Id="rId9" Type="http://schemas.openxmlformats.org/officeDocument/2006/relationships/image" Target="../media/image285.svg"/><Relationship Id="rId14" Type="http://schemas.openxmlformats.org/officeDocument/2006/relationships/image" Target="../media/image290.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93.svg"/><Relationship Id="rId2" Type="http://schemas.openxmlformats.org/officeDocument/2006/relationships/image" Target="../media/image292.svg"/><Relationship Id="rId1" Type="http://schemas.openxmlformats.org/officeDocument/2006/relationships/slideLayout" Target="../slideLayouts/slideLayout27.xml"/><Relationship Id="rId5" Type="http://schemas.openxmlformats.org/officeDocument/2006/relationships/image" Target="../media/image295.svg"/><Relationship Id="rId4" Type="http://schemas.openxmlformats.org/officeDocument/2006/relationships/image" Target="../media/image294.svg"/></Relationships>
</file>

<file path=ppt/slides/_rels/slide71.xml.rels><?xml version="1.0" encoding="UTF-8" standalone="yes"?>
<Relationships xmlns="http://schemas.openxmlformats.org/package/2006/relationships"><Relationship Id="rId2" Type="http://schemas.openxmlformats.org/officeDocument/2006/relationships/image" Target="../media/image296.svg"/><Relationship Id="rId1" Type="http://schemas.openxmlformats.org/officeDocument/2006/relationships/slideLayout" Target="../slideLayouts/slideLayout31.xml"/></Relationships>
</file>

<file path=ppt/slides/_rels/slide72.xml.rels><?xml version="1.0" encoding="UTF-8" standalone="yes"?>
<Relationships xmlns="http://schemas.openxmlformats.org/package/2006/relationships"><Relationship Id="rId3" Type="http://schemas.openxmlformats.org/officeDocument/2006/relationships/image" Target="../media/image298.svg"/><Relationship Id="rId2" Type="http://schemas.openxmlformats.org/officeDocument/2006/relationships/image" Target="../media/image297.svg"/><Relationship Id="rId1" Type="http://schemas.openxmlformats.org/officeDocument/2006/relationships/slideLayout" Target="../slideLayouts/slideLayout32.xml"/><Relationship Id="rId5" Type="http://schemas.openxmlformats.org/officeDocument/2006/relationships/image" Target="../media/image300.svg"/><Relationship Id="rId4" Type="http://schemas.openxmlformats.org/officeDocument/2006/relationships/image" Target="../media/image299.svg"/></Relationships>
</file>

<file path=ppt/slides/_rels/slide73.xml.rels><?xml version="1.0" encoding="UTF-8" standalone="yes"?>
<Relationships xmlns="http://schemas.openxmlformats.org/package/2006/relationships"><Relationship Id="rId3" Type="http://schemas.openxmlformats.org/officeDocument/2006/relationships/image" Target="../media/image302.svg"/><Relationship Id="rId2" Type="http://schemas.openxmlformats.org/officeDocument/2006/relationships/image" Target="../media/image301.svg"/><Relationship Id="rId1" Type="http://schemas.openxmlformats.org/officeDocument/2006/relationships/slideLayout" Target="../slideLayouts/slideLayout32.xml"/><Relationship Id="rId5" Type="http://schemas.openxmlformats.org/officeDocument/2006/relationships/image" Target="../media/image304.svg"/><Relationship Id="rId4" Type="http://schemas.openxmlformats.org/officeDocument/2006/relationships/image" Target="../media/image303.svg"/></Relationships>
</file>

<file path=ppt/slides/_rels/slide74.xml.rels><?xml version="1.0" encoding="UTF-8" standalone="yes"?>
<Relationships xmlns="http://schemas.openxmlformats.org/package/2006/relationships"><Relationship Id="rId2" Type="http://schemas.openxmlformats.org/officeDocument/2006/relationships/image" Target="../media/image305.sv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image" Target="../media/image226.svg"/><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2" Type="http://schemas.openxmlformats.org/officeDocument/2006/relationships/image" Target="../media/image306.svg"/><Relationship Id="rId1" Type="http://schemas.openxmlformats.org/officeDocument/2006/relationships/slideLayout" Target="../slideLayouts/slideLayout31.xml"/></Relationships>
</file>

<file path=ppt/slides/_rels/slide77.xml.rels><?xml version="1.0" encoding="UTF-8" standalone="yes"?>
<Relationships xmlns="http://schemas.openxmlformats.org/package/2006/relationships"><Relationship Id="rId8" Type="http://schemas.openxmlformats.org/officeDocument/2006/relationships/image" Target="../media/image312.svg"/><Relationship Id="rId13" Type="http://schemas.openxmlformats.org/officeDocument/2006/relationships/image" Target="../media/image317.svg"/><Relationship Id="rId3" Type="http://schemas.openxmlformats.org/officeDocument/2006/relationships/image" Target="../media/image307.svg"/><Relationship Id="rId7" Type="http://schemas.openxmlformats.org/officeDocument/2006/relationships/image" Target="../media/image311.svg"/><Relationship Id="rId12" Type="http://schemas.openxmlformats.org/officeDocument/2006/relationships/image" Target="../media/image316.svg"/><Relationship Id="rId17" Type="http://schemas.openxmlformats.org/officeDocument/2006/relationships/image" Target="../media/image321.svg"/><Relationship Id="rId2" Type="http://schemas.openxmlformats.org/officeDocument/2006/relationships/notesSlide" Target="../notesSlides/notesSlide11.xml"/><Relationship Id="rId16" Type="http://schemas.openxmlformats.org/officeDocument/2006/relationships/image" Target="../media/image320.svg"/><Relationship Id="rId1" Type="http://schemas.openxmlformats.org/officeDocument/2006/relationships/slideLayout" Target="../slideLayouts/slideLayout32.xml"/><Relationship Id="rId6" Type="http://schemas.openxmlformats.org/officeDocument/2006/relationships/image" Target="../media/image310.svg"/><Relationship Id="rId11" Type="http://schemas.openxmlformats.org/officeDocument/2006/relationships/image" Target="../media/image315.svg"/><Relationship Id="rId5" Type="http://schemas.openxmlformats.org/officeDocument/2006/relationships/image" Target="../media/image309.svg"/><Relationship Id="rId15" Type="http://schemas.openxmlformats.org/officeDocument/2006/relationships/image" Target="../media/image319.svg"/><Relationship Id="rId10" Type="http://schemas.openxmlformats.org/officeDocument/2006/relationships/image" Target="../media/image314.svg"/><Relationship Id="rId4" Type="http://schemas.openxmlformats.org/officeDocument/2006/relationships/image" Target="../media/image308.svg"/><Relationship Id="rId9" Type="http://schemas.openxmlformats.org/officeDocument/2006/relationships/image" Target="../media/image313.svg"/><Relationship Id="rId14" Type="http://schemas.openxmlformats.org/officeDocument/2006/relationships/image" Target="../media/image318.svg"/></Relationships>
</file>

<file path=ppt/slides/_rels/slide78.xml.rels><?xml version="1.0" encoding="UTF-8" standalone="yes"?>
<Relationships xmlns="http://schemas.openxmlformats.org/package/2006/relationships"><Relationship Id="rId3" Type="http://schemas.openxmlformats.org/officeDocument/2006/relationships/image" Target="../media/image323.svg"/><Relationship Id="rId2" Type="http://schemas.openxmlformats.org/officeDocument/2006/relationships/image" Target="../media/image322.svg"/><Relationship Id="rId1" Type="http://schemas.openxmlformats.org/officeDocument/2006/relationships/slideLayout" Target="../slideLayouts/slideLayout32.xml"/><Relationship Id="rId6" Type="http://schemas.openxmlformats.org/officeDocument/2006/relationships/image" Target="../media/image326.svg"/><Relationship Id="rId5" Type="http://schemas.openxmlformats.org/officeDocument/2006/relationships/image" Target="../media/image325.svg"/><Relationship Id="rId4" Type="http://schemas.openxmlformats.org/officeDocument/2006/relationships/image" Target="../media/image324.svg"/></Relationships>
</file>

<file path=ppt/slides/_rels/slide79.xml.rels><?xml version="1.0" encoding="UTF-8" standalone="yes"?>
<Relationships xmlns="http://schemas.openxmlformats.org/package/2006/relationships"><Relationship Id="rId8" Type="http://schemas.openxmlformats.org/officeDocument/2006/relationships/image" Target="../media/image332.svg"/><Relationship Id="rId3" Type="http://schemas.openxmlformats.org/officeDocument/2006/relationships/image" Target="../media/image328.svg"/><Relationship Id="rId7" Type="http://schemas.openxmlformats.org/officeDocument/2006/relationships/image" Target="../media/image308.svg"/><Relationship Id="rId2" Type="http://schemas.openxmlformats.org/officeDocument/2006/relationships/image" Target="../media/image327.svg"/><Relationship Id="rId1" Type="http://schemas.openxmlformats.org/officeDocument/2006/relationships/slideLayout" Target="../slideLayouts/slideLayout32.xml"/><Relationship Id="rId6" Type="http://schemas.openxmlformats.org/officeDocument/2006/relationships/image" Target="../media/image331.svg"/><Relationship Id="rId5" Type="http://schemas.openxmlformats.org/officeDocument/2006/relationships/image" Target="../media/image330.svg"/><Relationship Id="rId4" Type="http://schemas.openxmlformats.org/officeDocument/2006/relationships/image" Target="../media/image329.svg"/></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Layout" Target="../slideLayouts/slideLayout10.xml"/><Relationship Id="rId5" Type="http://schemas.openxmlformats.org/officeDocument/2006/relationships/image" Target="../media/image8.svg"/><Relationship Id="rId4" Type="http://schemas.openxmlformats.org/officeDocument/2006/relationships/image" Target="../media/image7.svg"/></Relationships>
</file>

<file path=ppt/slides/_rels/slide80.xml.rels><?xml version="1.0" encoding="UTF-8" standalone="yes"?>
<Relationships xmlns="http://schemas.openxmlformats.org/package/2006/relationships"><Relationship Id="rId3" Type="http://schemas.openxmlformats.org/officeDocument/2006/relationships/image" Target="../media/image334.svg"/><Relationship Id="rId7" Type="http://schemas.openxmlformats.org/officeDocument/2006/relationships/image" Target="../media/image338.svg"/><Relationship Id="rId2" Type="http://schemas.openxmlformats.org/officeDocument/2006/relationships/image" Target="../media/image333.svg"/><Relationship Id="rId1" Type="http://schemas.openxmlformats.org/officeDocument/2006/relationships/slideLayout" Target="../slideLayouts/slideLayout32.xml"/><Relationship Id="rId6" Type="http://schemas.openxmlformats.org/officeDocument/2006/relationships/image" Target="../media/image337.svg"/><Relationship Id="rId5" Type="http://schemas.openxmlformats.org/officeDocument/2006/relationships/image" Target="../media/image336.svg"/><Relationship Id="rId4" Type="http://schemas.openxmlformats.org/officeDocument/2006/relationships/image" Target="../media/image335.svg"/></Relationships>
</file>

<file path=ppt/slides/_rels/slide81.xml.rels><?xml version="1.0" encoding="UTF-8" standalone="yes"?>
<Relationships xmlns="http://schemas.openxmlformats.org/package/2006/relationships"><Relationship Id="rId8" Type="http://schemas.openxmlformats.org/officeDocument/2006/relationships/image" Target="../media/image345.svg"/><Relationship Id="rId13" Type="http://schemas.openxmlformats.org/officeDocument/2006/relationships/image" Target="../media/image350.svg"/><Relationship Id="rId18" Type="http://schemas.openxmlformats.org/officeDocument/2006/relationships/image" Target="../media/image355.svg"/><Relationship Id="rId3" Type="http://schemas.openxmlformats.org/officeDocument/2006/relationships/image" Target="../media/image340.svg"/><Relationship Id="rId7" Type="http://schemas.openxmlformats.org/officeDocument/2006/relationships/image" Target="../media/image344.svg"/><Relationship Id="rId12" Type="http://schemas.openxmlformats.org/officeDocument/2006/relationships/image" Target="../media/image349.svg"/><Relationship Id="rId17" Type="http://schemas.openxmlformats.org/officeDocument/2006/relationships/image" Target="../media/image354.svg"/><Relationship Id="rId2" Type="http://schemas.openxmlformats.org/officeDocument/2006/relationships/image" Target="../media/image339.svg"/><Relationship Id="rId16" Type="http://schemas.openxmlformats.org/officeDocument/2006/relationships/image" Target="../media/image353.svg"/><Relationship Id="rId1" Type="http://schemas.openxmlformats.org/officeDocument/2006/relationships/slideLayout" Target="../slideLayouts/slideLayout33.xml"/><Relationship Id="rId6" Type="http://schemas.openxmlformats.org/officeDocument/2006/relationships/image" Target="../media/image343.svg"/><Relationship Id="rId11" Type="http://schemas.openxmlformats.org/officeDocument/2006/relationships/image" Target="../media/image348.svg"/><Relationship Id="rId5" Type="http://schemas.openxmlformats.org/officeDocument/2006/relationships/image" Target="../media/image342.svg"/><Relationship Id="rId15" Type="http://schemas.openxmlformats.org/officeDocument/2006/relationships/image" Target="../media/image352.svg"/><Relationship Id="rId10" Type="http://schemas.openxmlformats.org/officeDocument/2006/relationships/image" Target="../media/image347.svg"/><Relationship Id="rId4" Type="http://schemas.openxmlformats.org/officeDocument/2006/relationships/image" Target="../media/image341.svg"/><Relationship Id="rId9" Type="http://schemas.openxmlformats.org/officeDocument/2006/relationships/image" Target="../media/image346.svg"/><Relationship Id="rId14" Type="http://schemas.openxmlformats.org/officeDocument/2006/relationships/image" Target="../media/image351.svg"/></Relationships>
</file>

<file path=ppt/slides/_rels/slide82.xml.rels><?xml version="1.0" encoding="UTF-8" standalone="yes"?>
<Relationships xmlns="http://schemas.openxmlformats.org/package/2006/relationships"><Relationship Id="rId2" Type="http://schemas.openxmlformats.org/officeDocument/2006/relationships/image" Target="../media/image356.svg"/><Relationship Id="rId1" Type="http://schemas.openxmlformats.org/officeDocument/2006/relationships/slideLayout" Target="../slideLayouts/slideLayout31.xml"/></Relationships>
</file>

<file path=ppt/slides/_rels/slide83.xml.rels><?xml version="1.0" encoding="UTF-8" standalone="yes"?>
<Relationships xmlns="http://schemas.openxmlformats.org/package/2006/relationships"><Relationship Id="rId3" Type="http://schemas.openxmlformats.org/officeDocument/2006/relationships/image" Target="../media/image358.svg"/><Relationship Id="rId2" Type="http://schemas.openxmlformats.org/officeDocument/2006/relationships/image" Target="../media/image357.svg"/><Relationship Id="rId1" Type="http://schemas.openxmlformats.org/officeDocument/2006/relationships/slideLayout" Target="../slideLayouts/slideLayout32.xml"/><Relationship Id="rId6" Type="http://schemas.openxmlformats.org/officeDocument/2006/relationships/image" Target="../media/image361.svg"/><Relationship Id="rId5" Type="http://schemas.openxmlformats.org/officeDocument/2006/relationships/image" Target="../media/image360.svg"/><Relationship Id="rId4" Type="http://schemas.openxmlformats.org/officeDocument/2006/relationships/image" Target="../media/image359.svg"/></Relationships>
</file>

<file path=ppt/slides/_rels/slide84.xml.rels><?xml version="1.0" encoding="UTF-8" standalone="yes"?>
<Relationships xmlns="http://schemas.openxmlformats.org/package/2006/relationships"><Relationship Id="rId3" Type="http://schemas.openxmlformats.org/officeDocument/2006/relationships/image" Target="../media/image363.svg"/><Relationship Id="rId2" Type="http://schemas.openxmlformats.org/officeDocument/2006/relationships/image" Target="../media/image362.svg"/><Relationship Id="rId1" Type="http://schemas.openxmlformats.org/officeDocument/2006/relationships/slideLayout" Target="../slideLayouts/slideLayout32.xml"/><Relationship Id="rId4" Type="http://schemas.openxmlformats.org/officeDocument/2006/relationships/image" Target="../media/image364.svg"/></Relationships>
</file>

<file path=ppt/slides/_rels/slide85.xml.rels><?xml version="1.0" encoding="UTF-8" standalone="yes"?>
<Relationships xmlns="http://schemas.openxmlformats.org/package/2006/relationships"><Relationship Id="rId3" Type="http://schemas.openxmlformats.org/officeDocument/2006/relationships/image" Target="../media/image366.svg"/><Relationship Id="rId2" Type="http://schemas.openxmlformats.org/officeDocument/2006/relationships/image" Target="../media/image365.svg"/><Relationship Id="rId1" Type="http://schemas.openxmlformats.org/officeDocument/2006/relationships/slideLayout" Target="../slideLayouts/slideLayout32.xml"/><Relationship Id="rId5" Type="http://schemas.openxmlformats.org/officeDocument/2006/relationships/image" Target="../media/image368.svg"/><Relationship Id="rId4" Type="http://schemas.openxmlformats.org/officeDocument/2006/relationships/image" Target="../media/image367.svg"/></Relationships>
</file>

<file path=ppt/slides/_rels/slide86.xml.rels><?xml version="1.0" encoding="UTF-8" standalone="yes"?>
<Relationships xmlns="http://schemas.openxmlformats.org/package/2006/relationships"><Relationship Id="rId3" Type="http://schemas.openxmlformats.org/officeDocument/2006/relationships/image" Target="../media/image370.svg"/><Relationship Id="rId2" Type="http://schemas.openxmlformats.org/officeDocument/2006/relationships/image" Target="../media/image369.svg"/><Relationship Id="rId1" Type="http://schemas.openxmlformats.org/officeDocument/2006/relationships/slideLayout" Target="../slideLayouts/slideLayout32.xml"/><Relationship Id="rId5" Type="http://schemas.openxmlformats.org/officeDocument/2006/relationships/image" Target="../media/image372.svg"/><Relationship Id="rId4" Type="http://schemas.openxmlformats.org/officeDocument/2006/relationships/image" Target="../media/image371.svg"/></Relationships>
</file>

<file path=ppt/slides/_rels/slide87.xml.rels><?xml version="1.0" encoding="UTF-8" standalone="yes"?>
<Relationships xmlns="http://schemas.openxmlformats.org/package/2006/relationships"><Relationship Id="rId2" Type="http://schemas.openxmlformats.org/officeDocument/2006/relationships/image" Target="../media/image373.svg"/><Relationship Id="rId1" Type="http://schemas.openxmlformats.org/officeDocument/2006/relationships/slideLayout" Target="../slideLayouts/slideLayout32.xml"/></Relationships>
</file>

<file path=ppt/slides/_rels/slide88.xml.rels><?xml version="1.0" encoding="UTF-8" standalone="yes"?>
<Relationships xmlns="http://schemas.openxmlformats.org/package/2006/relationships"><Relationship Id="rId2" Type="http://schemas.openxmlformats.org/officeDocument/2006/relationships/image" Target="../media/image374.svg"/><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2" Type="http://schemas.openxmlformats.org/officeDocument/2006/relationships/image" Target="../media/image375.sv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2.svg"/><Relationship Id="rId2" Type="http://schemas.openxmlformats.org/officeDocument/2006/relationships/image" Target="../media/image5.svg"/><Relationship Id="rId1" Type="http://schemas.openxmlformats.org/officeDocument/2006/relationships/slideLayout" Target="../slideLayouts/slideLayout10.xml"/><Relationship Id="rId6" Type="http://schemas.openxmlformats.org/officeDocument/2006/relationships/image" Target="../media/image11.svg"/><Relationship Id="rId5" Type="http://schemas.openxmlformats.org/officeDocument/2006/relationships/image" Target="../media/image7.svg"/><Relationship Id="rId4" Type="http://schemas.openxmlformats.org/officeDocument/2006/relationships/image" Target="../media/image10.svg"/></Relationships>
</file>

<file path=ppt/slides/_rels/slide90.xml.rels><?xml version="1.0" encoding="UTF-8" standalone="yes"?>
<Relationships xmlns="http://schemas.openxmlformats.org/package/2006/relationships"><Relationship Id="rId3" Type="http://schemas.openxmlformats.org/officeDocument/2006/relationships/image" Target="../media/image376.sv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8" Type="http://schemas.openxmlformats.org/officeDocument/2006/relationships/image" Target="../media/image383.svg"/><Relationship Id="rId3" Type="http://schemas.openxmlformats.org/officeDocument/2006/relationships/image" Target="../media/image378.svg"/><Relationship Id="rId7" Type="http://schemas.openxmlformats.org/officeDocument/2006/relationships/image" Target="../media/image382.svg"/><Relationship Id="rId2" Type="http://schemas.openxmlformats.org/officeDocument/2006/relationships/image" Target="../media/image377.svg"/><Relationship Id="rId1" Type="http://schemas.openxmlformats.org/officeDocument/2006/relationships/slideLayout" Target="../slideLayouts/slideLayout30.xml"/><Relationship Id="rId6" Type="http://schemas.openxmlformats.org/officeDocument/2006/relationships/image" Target="../media/image381.svg"/><Relationship Id="rId5" Type="http://schemas.openxmlformats.org/officeDocument/2006/relationships/image" Target="../media/image380.svg"/><Relationship Id="rId10" Type="http://schemas.openxmlformats.org/officeDocument/2006/relationships/image" Target="../media/image385.svg"/><Relationship Id="rId4" Type="http://schemas.openxmlformats.org/officeDocument/2006/relationships/image" Target="../media/image379.svg"/><Relationship Id="rId9" Type="http://schemas.openxmlformats.org/officeDocument/2006/relationships/image" Target="../media/image384.svg"/></Relationships>
</file>

<file path=ppt/slides/_rels/slide92.xml.rels><?xml version="1.0" encoding="UTF-8" standalone="yes"?>
<Relationships xmlns="http://schemas.openxmlformats.org/package/2006/relationships"><Relationship Id="rId2" Type="http://schemas.openxmlformats.org/officeDocument/2006/relationships/image" Target="../media/image386.svg"/><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388.svg"/><Relationship Id="rId2" Type="http://schemas.openxmlformats.org/officeDocument/2006/relationships/image" Target="../media/image387.svg"/><Relationship Id="rId1" Type="http://schemas.openxmlformats.org/officeDocument/2006/relationships/slideLayout" Target="../slideLayouts/slideLayout16.xml"/><Relationship Id="rId4" Type="http://schemas.openxmlformats.org/officeDocument/2006/relationships/image" Target="../media/image389.svg"/></Relationships>
</file>

<file path=ppt/slides/_rels/slide94.xml.rels><?xml version="1.0" encoding="UTF-8" standalone="yes"?>
<Relationships xmlns="http://schemas.openxmlformats.org/package/2006/relationships"><Relationship Id="rId2" Type="http://schemas.openxmlformats.org/officeDocument/2006/relationships/image" Target="../media/image390.svg"/><Relationship Id="rId1" Type="http://schemas.openxmlformats.org/officeDocument/2006/relationships/slideLayout" Target="../slideLayouts/slideLayout21.xml"/></Relationships>
</file>

<file path=ppt/slides/_rels/slide95.xml.rels><?xml version="1.0" encoding="UTF-8" standalone="yes"?>
<Relationships xmlns="http://schemas.openxmlformats.org/package/2006/relationships"><Relationship Id="rId3" Type="http://schemas.openxmlformats.org/officeDocument/2006/relationships/image" Target="../media/image392.svg"/><Relationship Id="rId2" Type="http://schemas.openxmlformats.org/officeDocument/2006/relationships/image" Target="../media/image391.svg"/><Relationship Id="rId1" Type="http://schemas.openxmlformats.org/officeDocument/2006/relationships/slideLayout" Target="../slideLayouts/slideLayout22.xml"/><Relationship Id="rId6" Type="http://schemas.openxmlformats.org/officeDocument/2006/relationships/image" Target="../media/image395.svg"/><Relationship Id="rId5" Type="http://schemas.openxmlformats.org/officeDocument/2006/relationships/image" Target="../media/image394.svg"/><Relationship Id="rId4" Type="http://schemas.openxmlformats.org/officeDocument/2006/relationships/image" Target="../media/image393.svg"/></Relationships>
</file>

<file path=ppt/slides/_rels/slide96.xml.rels><?xml version="1.0" encoding="UTF-8" standalone="yes"?>
<Relationships xmlns="http://schemas.openxmlformats.org/package/2006/relationships"><Relationship Id="rId8" Type="http://schemas.openxmlformats.org/officeDocument/2006/relationships/image" Target="../media/image402.svg"/><Relationship Id="rId3" Type="http://schemas.openxmlformats.org/officeDocument/2006/relationships/image" Target="../media/image397.svg"/><Relationship Id="rId7" Type="http://schemas.openxmlformats.org/officeDocument/2006/relationships/image" Target="../media/image401.svg"/><Relationship Id="rId2" Type="http://schemas.openxmlformats.org/officeDocument/2006/relationships/image" Target="../media/image396.svg"/><Relationship Id="rId1" Type="http://schemas.openxmlformats.org/officeDocument/2006/relationships/slideLayout" Target="../slideLayouts/slideLayout22.xml"/><Relationship Id="rId6" Type="http://schemas.openxmlformats.org/officeDocument/2006/relationships/image" Target="../media/image400.svg"/><Relationship Id="rId5" Type="http://schemas.openxmlformats.org/officeDocument/2006/relationships/image" Target="../media/image399.svg"/><Relationship Id="rId4" Type="http://schemas.openxmlformats.org/officeDocument/2006/relationships/image" Target="../media/image398.svg"/><Relationship Id="rId9" Type="http://schemas.openxmlformats.org/officeDocument/2006/relationships/image" Target="../media/image403.svg"/></Relationships>
</file>

<file path=ppt/slides/_rels/slide97.xml.rels><?xml version="1.0" encoding="UTF-8" standalone="yes"?>
<Relationships xmlns="http://schemas.openxmlformats.org/package/2006/relationships"><Relationship Id="rId8" Type="http://schemas.openxmlformats.org/officeDocument/2006/relationships/image" Target="../media/image410.svg"/><Relationship Id="rId13" Type="http://schemas.openxmlformats.org/officeDocument/2006/relationships/image" Target="../media/image415.svg"/><Relationship Id="rId18" Type="http://schemas.openxmlformats.org/officeDocument/2006/relationships/image" Target="../media/image419.svg"/><Relationship Id="rId3" Type="http://schemas.openxmlformats.org/officeDocument/2006/relationships/image" Target="../media/image405.svg"/><Relationship Id="rId7" Type="http://schemas.openxmlformats.org/officeDocument/2006/relationships/image" Target="../media/image409.svg"/><Relationship Id="rId12" Type="http://schemas.openxmlformats.org/officeDocument/2006/relationships/image" Target="../media/image414.svg"/><Relationship Id="rId17" Type="http://schemas.openxmlformats.org/officeDocument/2006/relationships/image" Target="../media/image418.svg"/><Relationship Id="rId2" Type="http://schemas.openxmlformats.org/officeDocument/2006/relationships/image" Target="../media/image404.svg"/><Relationship Id="rId16" Type="http://schemas.openxmlformats.org/officeDocument/2006/relationships/image" Target="../media/image417.svg"/><Relationship Id="rId20" Type="http://schemas.openxmlformats.org/officeDocument/2006/relationships/image" Target="../media/image421.svg"/><Relationship Id="rId1" Type="http://schemas.openxmlformats.org/officeDocument/2006/relationships/slideLayout" Target="../slideLayouts/slideLayout22.xml"/><Relationship Id="rId6" Type="http://schemas.openxmlformats.org/officeDocument/2006/relationships/image" Target="../media/image408.svg"/><Relationship Id="rId11" Type="http://schemas.openxmlformats.org/officeDocument/2006/relationships/image" Target="../media/image413.svg"/><Relationship Id="rId5" Type="http://schemas.openxmlformats.org/officeDocument/2006/relationships/image" Target="../media/image407.svg"/><Relationship Id="rId15" Type="http://schemas.openxmlformats.org/officeDocument/2006/relationships/image" Target="../media/image416.svg"/><Relationship Id="rId10" Type="http://schemas.openxmlformats.org/officeDocument/2006/relationships/image" Target="../media/image412.svg"/><Relationship Id="rId19" Type="http://schemas.openxmlformats.org/officeDocument/2006/relationships/image" Target="../media/image420.svg"/><Relationship Id="rId4" Type="http://schemas.openxmlformats.org/officeDocument/2006/relationships/image" Target="../media/image406.svg"/><Relationship Id="rId9" Type="http://schemas.openxmlformats.org/officeDocument/2006/relationships/image" Target="../media/image411.svg"/><Relationship Id="rId14" Type="http://schemas.openxmlformats.org/officeDocument/2006/relationships/image" Target="../media/image392.svg"/></Relationships>
</file>

<file path=ppt/slides/_rels/slide98.xml.rels><?xml version="1.0" encoding="UTF-8" standalone="yes"?>
<Relationships xmlns="http://schemas.openxmlformats.org/package/2006/relationships"><Relationship Id="rId8" Type="http://schemas.openxmlformats.org/officeDocument/2006/relationships/image" Target="../media/image428.svg"/><Relationship Id="rId13" Type="http://schemas.openxmlformats.org/officeDocument/2006/relationships/image" Target="../media/image433.svg"/><Relationship Id="rId18" Type="http://schemas.openxmlformats.org/officeDocument/2006/relationships/image" Target="../media/image438.svg"/><Relationship Id="rId26" Type="http://schemas.openxmlformats.org/officeDocument/2006/relationships/image" Target="../media/image446.svg"/><Relationship Id="rId3" Type="http://schemas.openxmlformats.org/officeDocument/2006/relationships/image" Target="../media/image423.svg"/><Relationship Id="rId21" Type="http://schemas.openxmlformats.org/officeDocument/2006/relationships/image" Target="../media/image441.svg"/><Relationship Id="rId7" Type="http://schemas.openxmlformats.org/officeDocument/2006/relationships/image" Target="../media/image427.svg"/><Relationship Id="rId12" Type="http://schemas.openxmlformats.org/officeDocument/2006/relationships/image" Target="../media/image432.svg"/><Relationship Id="rId17" Type="http://schemas.openxmlformats.org/officeDocument/2006/relationships/image" Target="../media/image437.svg"/><Relationship Id="rId25" Type="http://schemas.openxmlformats.org/officeDocument/2006/relationships/image" Target="../media/image445.svg"/><Relationship Id="rId2" Type="http://schemas.openxmlformats.org/officeDocument/2006/relationships/image" Target="../media/image422.svg"/><Relationship Id="rId16" Type="http://schemas.openxmlformats.org/officeDocument/2006/relationships/image" Target="../media/image436.svg"/><Relationship Id="rId20" Type="http://schemas.openxmlformats.org/officeDocument/2006/relationships/image" Target="../media/image440.svg"/><Relationship Id="rId1" Type="http://schemas.openxmlformats.org/officeDocument/2006/relationships/slideLayout" Target="../slideLayouts/slideLayout24.xml"/><Relationship Id="rId6" Type="http://schemas.openxmlformats.org/officeDocument/2006/relationships/image" Target="../media/image426.svg"/><Relationship Id="rId11" Type="http://schemas.openxmlformats.org/officeDocument/2006/relationships/image" Target="../media/image431.svg"/><Relationship Id="rId24" Type="http://schemas.openxmlformats.org/officeDocument/2006/relationships/image" Target="../media/image444.svg"/><Relationship Id="rId5" Type="http://schemas.openxmlformats.org/officeDocument/2006/relationships/image" Target="../media/image425.svg"/><Relationship Id="rId15" Type="http://schemas.openxmlformats.org/officeDocument/2006/relationships/image" Target="../media/image435.svg"/><Relationship Id="rId23" Type="http://schemas.openxmlformats.org/officeDocument/2006/relationships/image" Target="../media/image443.svg"/><Relationship Id="rId28" Type="http://schemas.openxmlformats.org/officeDocument/2006/relationships/image" Target="../media/image448.svg"/><Relationship Id="rId10" Type="http://schemas.openxmlformats.org/officeDocument/2006/relationships/image" Target="../media/image430.svg"/><Relationship Id="rId19" Type="http://schemas.openxmlformats.org/officeDocument/2006/relationships/image" Target="../media/image439.svg"/><Relationship Id="rId4" Type="http://schemas.openxmlformats.org/officeDocument/2006/relationships/image" Target="../media/image424.svg"/><Relationship Id="rId9" Type="http://schemas.openxmlformats.org/officeDocument/2006/relationships/image" Target="../media/image429.svg"/><Relationship Id="rId14" Type="http://schemas.openxmlformats.org/officeDocument/2006/relationships/image" Target="../media/image434.svg"/><Relationship Id="rId22" Type="http://schemas.openxmlformats.org/officeDocument/2006/relationships/image" Target="../media/image442.svg"/><Relationship Id="rId27" Type="http://schemas.openxmlformats.org/officeDocument/2006/relationships/image" Target="../media/image447.svg"/></Relationships>
</file>

<file path=ppt/slides/_rels/slide99.xml.rels><?xml version="1.0" encoding="UTF-8" standalone="yes"?>
<Relationships xmlns="http://schemas.openxmlformats.org/package/2006/relationships"><Relationship Id="rId8" Type="http://schemas.openxmlformats.org/officeDocument/2006/relationships/image" Target="../media/image455.svg"/><Relationship Id="rId13" Type="http://schemas.openxmlformats.org/officeDocument/2006/relationships/image" Target="../media/image460.svg"/><Relationship Id="rId18" Type="http://schemas.openxmlformats.org/officeDocument/2006/relationships/image" Target="../media/image465.svg"/><Relationship Id="rId26" Type="http://schemas.openxmlformats.org/officeDocument/2006/relationships/image" Target="../media/image473.svg"/><Relationship Id="rId3" Type="http://schemas.openxmlformats.org/officeDocument/2006/relationships/image" Target="../media/image450.svg"/><Relationship Id="rId21" Type="http://schemas.openxmlformats.org/officeDocument/2006/relationships/image" Target="../media/image468.svg"/><Relationship Id="rId7" Type="http://schemas.openxmlformats.org/officeDocument/2006/relationships/image" Target="../media/image454.svg"/><Relationship Id="rId12" Type="http://schemas.openxmlformats.org/officeDocument/2006/relationships/image" Target="../media/image459.svg"/><Relationship Id="rId17" Type="http://schemas.openxmlformats.org/officeDocument/2006/relationships/image" Target="../media/image464.svg"/><Relationship Id="rId25" Type="http://schemas.openxmlformats.org/officeDocument/2006/relationships/image" Target="../media/image472.svg"/><Relationship Id="rId2" Type="http://schemas.openxmlformats.org/officeDocument/2006/relationships/image" Target="../media/image449.svg"/><Relationship Id="rId16" Type="http://schemas.openxmlformats.org/officeDocument/2006/relationships/image" Target="../media/image463.svg"/><Relationship Id="rId20" Type="http://schemas.openxmlformats.org/officeDocument/2006/relationships/image" Target="../media/image467.svg"/><Relationship Id="rId1" Type="http://schemas.openxmlformats.org/officeDocument/2006/relationships/slideLayout" Target="../slideLayouts/slideLayout24.xml"/><Relationship Id="rId6" Type="http://schemas.openxmlformats.org/officeDocument/2006/relationships/image" Target="../media/image453.svg"/><Relationship Id="rId11" Type="http://schemas.openxmlformats.org/officeDocument/2006/relationships/image" Target="../media/image458.svg"/><Relationship Id="rId24" Type="http://schemas.openxmlformats.org/officeDocument/2006/relationships/image" Target="../media/image471.svg"/><Relationship Id="rId5" Type="http://schemas.openxmlformats.org/officeDocument/2006/relationships/image" Target="../media/image452.svg"/><Relationship Id="rId15" Type="http://schemas.openxmlformats.org/officeDocument/2006/relationships/image" Target="../media/image462.svg"/><Relationship Id="rId23" Type="http://schemas.openxmlformats.org/officeDocument/2006/relationships/image" Target="../media/image470.svg"/><Relationship Id="rId10" Type="http://schemas.openxmlformats.org/officeDocument/2006/relationships/image" Target="../media/image457.svg"/><Relationship Id="rId19" Type="http://schemas.openxmlformats.org/officeDocument/2006/relationships/image" Target="../media/image466.svg"/><Relationship Id="rId4" Type="http://schemas.openxmlformats.org/officeDocument/2006/relationships/image" Target="../media/image451.svg"/><Relationship Id="rId9" Type="http://schemas.openxmlformats.org/officeDocument/2006/relationships/image" Target="../media/image456.svg"/><Relationship Id="rId14" Type="http://schemas.openxmlformats.org/officeDocument/2006/relationships/image" Target="../media/image461.svg"/><Relationship Id="rId22" Type="http://schemas.openxmlformats.org/officeDocument/2006/relationships/image" Target="../media/image469.svg"/><Relationship Id="rId27" Type="http://schemas.openxmlformats.org/officeDocument/2006/relationships/image" Target="../media/image47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64EDC4D6-DFBE-18D8-5FDC-C2ED1F42C1DA}"/>
              </a:ext>
            </a:extLst>
          </p:cNvPr>
          <p:cNvSpPr>
            <a:spLocks noGrp="1"/>
          </p:cNvSpPr>
          <p:nvPr>
            <p:ph type="ftr" sz="quarter" idx="10"/>
          </p:nvPr>
        </p:nvSpPr>
        <p:spPr/>
        <p:txBody>
          <a:bodyPr/>
          <a:lstStyle/>
          <a:p>
            <a:r>
              <a:rPr lang="en-US"/>
              <a:t>© 2026, Amazon Web Services, Inc. or its affiliates.</a:t>
            </a:r>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AWS Architecture Icons</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p:txBody>
          <a:bodyPr/>
          <a:lstStyle/>
          <a:p>
            <a:r>
              <a:rPr lang="en-US" dirty="0"/>
              <a:t>Release 24-2026.07.31</a:t>
            </a:r>
          </a:p>
        </p:txBody>
      </p:sp>
    </p:spTree>
    <p:extLst>
      <p:ext uri="{BB962C8B-B14F-4D97-AF65-F5344CB8AC3E}">
        <p14:creationId xmlns:p14="http://schemas.microsoft.com/office/powerpoint/2010/main" val="143834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396CB2E0-1429-A2EF-F8E8-BA7566CA988E}"/>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C87D1D3-9B0F-6E04-B833-2BFAF45895B3}"/>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135141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E724F-5A29-07BD-3636-5C0BF54942E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89FB5B3-5F38-F089-39A0-1E36369BDF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B1E97AC-90F7-1A3D-4E45-6F3998D88D26}"/>
              </a:ext>
            </a:extLst>
          </p:cNvPr>
          <p:cNvSpPr>
            <a:spLocks noGrp="1"/>
          </p:cNvSpPr>
          <p:nvPr>
            <p:ph type="sldNum" sz="quarter" idx="10"/>
          </p:nvPr>
        </p:nvSpPr>
        <p:spPr/>
        <p:txBody>
          <a:bodyPr/>
          <a:lstStyle/>
          <a:p>
            <a:fld id="{EB4B8DE2-A4E8-46E4-8BBF-D75455EFF32C}" type="slidenum">
              <a:rPr lang="en-US" smtClean="0"/>
              <a:pPr/>
              <a:t>100</a:t>
            </a:fld>
            <a:endParaRPr lang="en-US" dirty="0"/>
          </a:p>
        </p:txBody>
      </p:sp>
      <p:sp>
        <p:nvSpPr>
          <p:cNvPr id="132098" name="Title 1">
            <a:extLst>
              <a:ext uri="{FF2B5EF4-FFF2-40B4-BE49-F238E27FC236}">
                <a16:creationId xmlns:a16="http://schemas.microsoft.com/office/drawing/2014/main" id="{2A3F03C3-8948-643F-194C-293E4AB1AACC}"/>
              </a:ext>
            </a:extLst>
          </p:cNvPr>
          <p:cNvSpPr>
            <a:spLocks noGrp="1" noChangeArrowheads="1"/>
          </p:cNvSpPr>
          <p:nvPr>
            <p:ph type="ctrTitle"/>
          </p:nvPr>
        </p:nvSpPr>
        <p:spPr>
          <a:xfrm>
            <a:off x="291227" y="2069559"/>
            <a:ext cx="6109574" cy="2251180"/>
          </a:xfrm>
        </p:spPr>
        <p:txBody>
          <a:bodyPr/>
          <a:lstStyle/>
          <a:p>
            <a:r>
              <a:rPr lang="en-US" altLang="en-US" dirty="0"/>
              <a:t>Management Tools</a:t>
            </a:r>
          </a:p>
        </p:txBody>
      </p:sp>
      <p:pic>
        <p:nvPicPr>
          <p:cNvPr id="132097" name="Graphic 7" descr="Management &amp; Governance standard category icon.">
            <a:extLst>
              <a:ext uri="{FF2B5EF4-FFF2-40B4-BE49-F238E27FC236}">
                <a16:creationId xmlns:a16="http://schemas.microsoft.com/office/drawing/2014/main" id="{D80D95E6-68AC-C88F-6F4D-0F01E146990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7CE588A1-C3D6-F9E3-1730-C12479F9451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53102794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9BBD90-B19E-C8E6-5C59-E11454B1E6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9C98BC1-DD8C-725B-5822-FAEC32FEF8AB}"/>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33126" name="Title 1">
            <a:extLst>
              <a:ext uri="{FF2B5EF4-FFF2-40B4-BE49-F238E27FC236}">
                <a16:creationId xmlns:a16="http://schemas.microsoft.com/office/drawing/2014/main" id="{5F7A2A85-19C6-7541-AEC3-532C78C7836E}"/>
              </a:ext>
            </a:extLst>
          </p:cNvPr>
          <p:cNvSpPr>
            <a:spLocks noGrp="1" noChangeArrowheads="1"/>
          </p:cNvSpPr>
          <p:nvPr>
            <p:ph type="title"/>
          </p:nvPr>
        </p:nvSpPr>
        <p:spPr/>
        <p:txBody>
          <a:bodyPr/>
          <a:lstStyle/>
          <a:p>
            <a:pPr>
              <a:tabLst>
                <a:tab pos="11314113" algn="r"/>
              </a:tabLst>
            </a:pPr>
            <a:r>
              <a:rPr lang="en-US" altLang="en-US" dirty="0"/>
              <a:t>Management Tools	1/10</a:t>
            </a:r>
          </a:p>
        </p:txBody>
      </p:sp>
      <p:pic>
        <p:nvPicPr>
          <p:cNvPr id="82" name="Graphic 17" descr="Amazon CloudWatch service icon.">
            <a:extLst>
              <a:ext uri="{FF2B5EF4-FFF2-40B4-BE49-F238E27FC236}">
                <a16:creationId xmlns:a16="http://schemas.microsoft.com/office/drawing/2014/main" id="{F0F27D85-8B1B-4E60-9EC1-12AB8A2FBC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80818169-1D2A-49F5-9D45-619D54F4885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0644DFB-74ED-4BBB-8628-3672F3B8D72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AC60105A-1DCA-45B6-9890-69049713108D}"/>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BBDC53C2-23F0-4F76-83F6-FBA415A2AC9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5189396E-A5B5-40B3-BD29-EA0163F3629C}"/>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42E70980-F3F8-4021-9DB7-FC4EE58CC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CA241F3E-EA35-43AE-92A9-A9FD4C31C4BE}"/>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6D06874C-6E9E-438D-892C-38C30BC2523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4482B90A-6AF2-4E37-AC48-B32B55D373B0}"/>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314F4FDE-3198-4313-A12D-9ABAF1FF22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4338349A-094C-420B-80D1-25F147C1E88E}"/>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A723BA10-F0D6-45D3-AD5E-AD11ADED7EE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BF95A1EC-42F7-474D-947E-EE4CA12A6887}"/>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6D06269D-36A1-4274-8A64-6CA68442D07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CBB17CBA-D629-4B6B-A69D-FAFE1E203BE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F360C21D-4A0F-4BCF-98E2-176F2905C27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C0B075B-136D-4231-941D-611333CBF2E5}"/>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CE91FB9-ED45-42A5-81EA-CB71B1768F8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5B27190F-204F-4D13-BDCD-08D5FAA26283}"/>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E6B0C5E9-2EF4-469D-A434-F86CD5BE9B1E}"/>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951C16E2-B371-4CB1-B517-E282C5F14D89}"/>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DCDE0A10-E777-4D9E-8069-E112952BF28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7AD81A90-D46E-48AB-9F57-D1EBB213AA9B}"/>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303A284C-1C7E-4AE3-A009-E643C2AE1B3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69893D36-423E-48B5-832B-009BB47A9AC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BA7AE2F-7144-4F74-BE18-148BA58879C6}"/>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9EC24A34-CDCE-6249-B4FF-5322EC5CDC9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3A4CC5BC-2610-4B29-861F-23355CE4637D}"/>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57F1AC36-B9CB-4F16-9830-A4AB35C3E65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65F9276A-A944-45E9-96D9-8B2EACE3C6D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1D545228-53B9-464B-891F-6A3C1305B4B4}"/>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C413A2E5-665C-4724-9866-D05DDE53226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972DE3AA-7319-432F-BBBC-65CC572BBCFA}"/>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6E1C5E8F-E526-4DC6-B47B-ADA512497DD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1FBCF09F-C9D3-44C4-B059-825D1C3E0B13}"/>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Template</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D47845-1CB6-D250-9893-B66A543F47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109A3F4-A216-3823-B005-97CCC205F041}"/>
              </a:ext>
            </a:extLst>
          </p:cNvPr>
          <p:cNvSpPr>
            <a:spLocks noGrp="1"/>
          </p:cNvSpPr>
          <p:nvPr>
            <p:ph type="sldNum" sz="quarter" idx="11"/>
          </p:nvPr>
        </p:nvSpPr>
        <p:spPr/>
        <p:txBody>
          <a:bodyPr/>
          <a:lstStyle/>
          <a:p>
            <a:fld id="{EB4B8DE2-A4E8-46E4-8BBF-D75455EFF32C}" type="slidenum">
              <a:rPr lang="en-US" smtClean="0"/>
              <a:pPr/>
              <a:t>102</a:t>
            </a:fld>
            <a:endParaRPr lang="en-US" dirty="0"/>
          </a:p>
        </p:txBody>
      </p:sp>
      <p:sp>
        <p:nvSpPr>
          <p:cNvPr id="134149" name="Title 1">
            <a:extLst>
              <a:ext uri="{FF2B5EF4-FFF2-40B4-BE49-F238E27FC236}">
                <a16:creationId xmlns:a16="http://schemas.microsoft.com/office/drawing/2014/main" id="{1DCF0E29-921C-6C45-BE42-0EA6B754F875}"/>
              </a:ext>
            </a:extLst>
          </p:cNvPr>
          <p:cNvSpPr>
            <a:spLocks noGrp="1" noChangeArrowheads="1"/>
          </p:cNvSpPr>
          <p:nvPr>
            <p:ph type="title"/>
          </p:nvPr>
        </p:nvSpPr>
        <p:spPr/>
        <p:txBody>
          <a:bodyPr/>
          <a:lstStyle/>
          <a:p>
            <a:pPr>
              <a:tabLst>
                <a:tab pos="11314113" algn="r"/>
              </a:tabLst>
            </a:pPr>
            <a:r>
              <a:rPr lang="en-US" altLang="en-US" dirty="0"/>
              <a:t>Management Tools 	2/10</a:t>
            </a:r>
          </a:p>
        </p:txBody>
      </p:sp>
      <p:pic>
        <p:nvPicPr>
          <p:cNvPr id="25" name="Graphic 6" descr="AWS Application Auto Scaling service icon.">
            <a:extLst>
              <a:ext uri="{FF2B5EF4-FFF2-40B4-BE49-F238E27FC236}">
                <a16:creationId xmlns:a16="http://schemas.microsoft.com/office/drawing/2014/main" id="{13E0F808-1F3F-4487-9358-C2768DE3F52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EA25E4D1-D807-4A65-8AF0-C53452065AD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E7B50ABC-713B-4956-A454-511ED774BC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A83EB3F1-EABB-4C25-8CC6-7BFFB6054B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4FB550EC-EE71-4A76-9092-DB1F7809AD7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8733CAA6-F990-41CE-99BD-5046E0A4A83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936282E4-99F5-4FC1-BEB8-43D4C07A3CB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04A55588-9382-4517-B892-F49B98F01EF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84B8B444-0C50-435B-A1A8-697D8D4A744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6E23A40C-724A-4C4B-9065-09887FA1DA50}"/>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853E4A13-F3C2-44FE-B6DA-7FB09AEFA06A}"/>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DE5B8884-139D-4F53-B035-C533DD600962}"/>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4E0FFD0A-027C-486A-B628-E86EB242EF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F2E8CFCE-EBC6-4285-A349-38DF4A65539B}"/>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4BB8952A-2E53-414A-9159-F5B3C133810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61A2BF1-D8DB-50BD-DF73-5F4758C93E2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B2CB57-2CF1-E587-CEA8-752956DBD382}"/>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35172" name="Title 1">
            <a:extLst>
              <a:ext uri="{FF2B5EF4-FFF2-40B4-BE49-F238E27FC236}">
                <a16:creationId xmlns:a16="http://schemas.microsoft.com/office/drawing/2014/main" id="{A3F9561C-AA11-6C44-B4C5-74AB636A5E0B}"/>
              </a:ext>
            </a:extLst>
          </p:cNvPr>
          <p:cNvSpPr>
            <a:spLocks noGrp="1" noChangeArrowheads="1"/>
          </p:cNvSpPr>
          <p:nvPr>
            <p:ph type="title"/>
          </p:nvPr>
        </p:nvSpPr>
        <p:spPr/>
        <p:txBody>
          <a:bodyPr/>
          <a:lstStyle/>
          <a:p>
            <a:pPr>
              <a:tabLst>
                <a:tab pos="11314113" algn="r"/>
              </a:tabLst>
            </a:pPr>
            <a:r>
              <a:rPr lang="en-US" altLang="en-US" dirty="0"/>
              <a:t>Management Tools	3/10</a:t>
            </a:r>
          </a:p>
        </p:txBody>
      </p:sp>
      <p:pic>
        <p:nvPicPr>
          <p:cNvPr id="37" name="Graphic 7" descr="AWS Management Console service icon.">
            <a:extLst>
              <a:ext uri="{FF2B5EF4-FFF2-40B4-BE49-F238E27FC236}">
                <a16:creationId xmlns:a16="http://schemas.microsoft.com/office/drawing/2014/main" id="{F550A781-1F9B-47E7-8E20-E708F77C7A8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732CA0B3-A373-4A59-A754-351E9F84F1F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3C8D3EFC-960E-4C08-BF32-53D61D07767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D13AE65C-729F-4ADE-8619-3CBFB0FB51C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AD1CDBBF-8E39-6D8D-A4A2-5207AF38872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5C1F6A93-5522-4C35-959D-A2642CBEE5F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16B18B64-A752-48B8-9A2B-67195ED86410}"/>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B3F0C2EB-C9DE-BA31-094B-4F7F96C7259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0477F81B-7891-167D-281C-FEB5F65964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24055484-398F-5537-9C0B-21817B3A7A8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User Notifications</a:t>
            </a:r>
          </a:p>
        </p:txBody>
      </p:sp>
      <p:cxnSp>
        <p:nvCxnSpPr>
          <p:cNvPr id="10" name="Straight Connector 9" descr="Next service icon.">
            <a:extLst>
              <a:ext uri="{FF2B5EF4-FFF2-40B4-BE49-F238E27FC236}">
                <a16:creationId xmlns:a16="http://schemas.microsoft.com/office/drawing/2014/main" id="{1123E9FE-1267-481F-57A1-5278E24E7A0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Partner Central service icon.">
            <a:extLst>
              <a:ext uri="{FF2B5EF4-FFF2-40B4-BE49-F238E27FC236}">
                <a16:creationId xmlns:a16="http://schemas.microsoft.com/office/drawing/2014/main" id="{42F26D43-BA7F-339E-920D-49947EEFB68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6">
            <a:extLst>
              <a:ext uri="{FF2B5EF4-FFF2-40B4-BE49-F238E27FC236}">
                <a16:creationId xmlns:a16="http://schemas.microsoft.com/office/drawing/2014/main" id="{A5AA67D3-1246-2C22-983C-66D5C28B00A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Partner Central</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FAD5F81-B86D-6F6B-DBA3-4DE7EF9D6E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574B9A-6FCA-A70A-65DB-F92A40B176F4}"/>
              </a:ext>
            </a:extLst>
          </p:cNvPr>
          <p:cNvSpPr>
            <a:spLocks noGrp="1"/>
          </p:cNvSpPr>
          <p:nvPr>
            <p:ph type="sldNum" sz="quarter" idx="11"/>
          </p:nvPr>
        </p:nvSpPr>
        <p:spPr/>
        <p:txBody>
          <a:bodyPr/>
          <a:lstStyle/>
          <a:p>
            <a:fld id="{EB4B8DE2-A4E8-46E4-8BBF-D75455EFF32C}" type="slidenum">
              <a:rPr lang="en-US" smtClean="0"/>
              <a:pPr/>
              <a:t>104</a:t>
            </a:fld>
            <a:endParaRPr lang="en-US" dirty="0"/>
          </a:p>
        </p:txBody>
      </p:sp>
      <p:sp>
        <p:nvSpPr>
          <p:cNvPr id="136195" name="Title 1">
            <a:extLst>
              <a:ext uri="{FF2B5EF4-FFF2-40B4-BE49-F238E27FC236}">
                <a16:creationId xmlns:a16="http://schemas.microsoft.com/office/drawing/2014/main" id="{BDF323A7-9BFE-BE4D-8949-F3FB270CF290}"/>
              </a:ext>
            </a:extLst>
          </p:cNvPr>
          <p:cNvSpPr>
            <a:spLocks noGrp="1" noChangeArrowheads="1"/>
          </p:cNvSpPr>
          <p:nvPr>
            <p:ph type="title"/>
          </p:nvPr>
        </p:nvSpPr>
        <p:spPr/>
        <p:txBody>
          <a:bodyPr/>
          <a:lstStyle/>
          <a:p>
            <a:pPr>
              <a:tabLst>
                <a:tab pos="11314113" algn="r"/>
              </a:tabLst>
            </a:pPr>
            <a:r>
              <a:rPr lang="en-US" altLang="en-US" dirty="0"/>
              <a:t>Management Tools	4/10</a:t>
            </a:r>
          </a:p>
        </p:txBody>
      </p:sp>
      <p:pic>
        <p:nvPicPr>
          <p:cNvPr id="46" name="Graphic 6" descr="AWS Service Catalog service icon.">
            <a:extLst>
              <a:ext uri="{FF2B5EF4-FFF2-40B4-BE49-F238E27FC236}">
                <a16:creationId xmlns:a16="http://schemas.microsoft.com/office/drawing/2014/main" id="{9AD4313A-13DB-440F-ACA9-1DB62EB2E1E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2D517BA8-2764-4E55-8158-29316DA60CA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1E77473A-8D4F-46A2-AEFB-7F0537BD107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D33D599C-45AD-4B51-ACA1-5A09D40C1EA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61E10747-E9E8-44D0-BAB5-41844580198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67CCCC88-090B-46CE-B4E7-0AD202C5F4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387E424B-297B-4DA9-B113-6E35AE7CB489}"/>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3E61B3F4-2573-40A0-8582-6676370268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F051A34B-AB98-44A7-A4B1-09A6CAEEDDA9}"/>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5D045FD6-8435-4E76-A47E-B7933995D0C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0A9A415B-DDD1-4E34-8BCE-2D61CC8B97BC}"/>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F6609951-C9D9-4301-BB6E-6A11DDCCDC2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5563638F-942C-4731-B009-AB8B784F38FB}"/>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6A346068-6EAA-4E4B-904D-B730516F362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81331239-04C5-4898-9C25-7404B66F6AAE}"/>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DB58897F-A04E-4D38-A9D0-E3B23B05D6D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C4769A73-51B2-428B-8AF0-6106D455F759}"/>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6FC6858D-546C-41C6-A6DC-936B1C3DE9B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62B660E1-D8DB-4650-AB26-273AD54F09C8}"/>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469CF67-B069-4109-AC89-7386FFA0E32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43B25BFF-8499-4DF0-8DDE-460E0DC367F0}"/>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2ABAA4D8-0F77-4FB0-A4E6-B03CDB84040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8C325F02-7AEB-4156-B5B6-DE2DBC92E404}"/>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C0DAE489-88FA-463F-8321-5A33D24EB71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F830B095-0AD2-4899-A441-76B01915EDC7}"/>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1361FCF1-78BB-47C9-9DF6-1C7B57B90B4B}"/>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B8B19F19-F2A9-4163-B72B-A94FE5F7C8B2}"/>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EC069D77-A1FF-4BB9-8584-1D5820481511}"/>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7F205647-F82D-4874-B364-E59CDD31C781}"/>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CDEFCF68-47EC-4CC3-9730-EBE3A7D2708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879B293E-FEE6-466A-A477-6A694A7FB70E}"/>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251F3A67-EFC7-4C06-B5F0-1EAAC59B27B6}"/>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E48ED30F-AA11-46DD-B590-1162E3E37D4C}"/>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F30DC99C-2F16-4FAB-A907-5FE50148727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32D736AC-74F6-4EE0-81F1-AABD56AF5AF7}"/>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987DDEB6-36A8-444B-8C7C-8BB470880B3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C69C896C-60CB-4F01-9C47-F775941F5F8D}"/>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Distributor</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F1B566-814D-5473-9553-0C35CAA84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2683246-7973-E598-8A24-A172FCCEF264}"/>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7220" name="Title 1">
            <a:extLst>
              <a:ext uri="{FF2B5EF4-FFF2-40B4-BE49-F238E27FC236}">
                <a16:creationId xmlns:a16="http://schemas.microsoft.com/office/drawing/2014/main" id="{81723830-54EB-0F4C-AEE5-E20F8D5CA4E5}"/>
              </a:ext>
            </a:extLst>
          </p:cNvPr>
          <p:cNvSpPr>
            <a:spLocks noGrp="1" noChangeArrowheads="1"/>
          </p:cNvSpPr>
          <p:nvPr>
            <p:ph type="title"/>
          </p:nvPr>
        </p:nvSpPr>
        <p:spPr/>
        <p:txBody>
          <a:bodyPr/>
          <a:lstStyle/>
          <a:p>
            <a:pPr>
              <a:tabLst>
                <a:tab pos="11314113" algn="r"/>
              </a:tabLst>
            </a:pPr>
            <a:r>
              <a:rPr lang="en-US" altLang="en-US" dirty="0"/>
              <a:t>Management Tools	5/10</a:t>
            </a:r>
          </a:p>
        </p:txBody>
      </p:sp>
      <p:pic>
        <p:nvPicPr>
          <p:cNvPr id="29" name="Graphic 7" descr="AWS Trusted Advisor service icon.">
            <a:extLst>
              <a:ext uri="{FF2B5EF4-FFF2-40B4-BE49-F238E27FC236}">
                <a16:creationId xmlns:a16="http://schemas.microsoft.com/office/drawing/2014/main" id="{955236B1-AA0E-4E9D-AD14-60DA81FF73A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E2DD4224-BAAD-6444-B376-42C3826120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450D4F4C-974F-425C-ABDE-A7423F114A5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B93670F1-DD22-4D88-A6A3-39AA0F4C8F9D}"/>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1E8BA49D-616F-4635-ABB4-D8C62F76DE6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8ED75494-A0F5-489D-9F2B-E90E6244A892}"/>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00961BC0-8F76-4945-8356-7129608D69E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B967D048-FC20-4471-AA00-A0FC3803A233}"/>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F3409D5C-B4D8-4C6D-91F7-262C21200AE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34C418EB-F653-4B66-8120-8A00C345DAD0}"/>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B8233104-E467-4A80-9F83-26564B3BF3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10DFE91B-5FA7-43CA-9EBC-BC8F951FF25E}"/>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28C61186-3B6D-41BA-AD11-5F89E8FCB1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91429DF3-C195-4157-8C30-E36D349A8206}"/>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69190222-5D83-4E2E-8572-527BF2542DE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8AF97F16-77C5-495C-86C8-9B091131FF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342E3466-0C39-4E6F-AE99-C331AAB1DDB9}"/>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B4183F14-6132-45A1-8D30-23BC868F795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Control Tower</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FE4EE6-5C94-FA23-C169-EFFACFA387D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57C1C8E-250A-AF01-8D1D-B67344D84694}"/>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8245" name="Title 1">
            <a:extLst>
              <a:ext uri="{FF2B5EF4-FFF2-40B4-BE49-F238E27FC236}">
                <a16:creationId xmlns:a16="http://schemas.microsoft.com/office/drawing/2014/main" id="{64F6ED43-93D4-6F43-8800-F82D89495C29}"/>
              </a:ext>
            </a:extLst>
          </p:cNvPr>
          <p:cNvSpPr>
            <a:spLocks noGrp="1" noChangeArrowheads="1"/>
          </p:cNvSpPr>
          <p:nvPr>
            <p:ph type="title"/>
          </p:nvPr>
        </p:nvSpPr>
        <p:spPr/>
        <p:txBody>
          <a:bodyPr/>
          <a:lstStyle/>
          <a:p>
            <a:pPr>
              <a:tabLst>
                <a:tab pos="11314113" algn="r"/>
              </a:tabLst>
            </a:pPr>
            <a:r>
              <a:rPr lang="en-US" altLang="en-US" dirty="0"/>
              <a:t>Management Tools	6/10</a:t>
            </a:r>
          </a:p>
        </p:txBody>
      </p:sp>
      <p:pic>
        <p:nvPicPr>
          <p:cNvPr id="27" name="Graphic 6" descr="AWS Organizations service icon.">
            <a:extLst>
              <a:ext uri="{FF2B5EF4-FFF2-40B4-BE49-F238E27FC236}">
                <a16:creationId xmlns:a16="http://schemas.microsoft.com/office/drawing/2014/main" id="{3BDA6969-DF42-4DAE-9AEC-0C0D20534D6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9B6EE117-292C-40F2-AA77-343B952F9AC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89F9EA0D-8763-46C6-873A-EA1EA6BF24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E3A749E6-5ADB-4F02-8A31-3634B9F62E39}"/>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E06D3A30-E03E-4794-AA11-5E8B74BA549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E8647869-EB0D-42E5-B757-88D0607786DA}"/>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C2FEE2A1-9599-4FD9-940D-F4B816734A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86A59BBE-CD9C-459C-AD6C-14A3A20C2C3C}"/>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F9F4413D-75AA-4EEF-A89B-078763AD104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5E8C2E94-B2C8-4C61-B21F-492A5B2EA25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2C25415F-8D5A-410C-AD8F-BF98D95151F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DD7B5795-A6ED-4A4A-8879-E1910C3361E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809E4609-0F28-4B21-8CED-168999778D0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802638BE-26CD-43DF-877C-A568F478021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B0E7319-74F1-4C82-9A29-E9BA6D79B9C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C559B7A9-C145-4B14-8989-38EEDEC18E0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65EA8212-A320-432A-8280-658C2ACF05D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Backint Agent</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49BE733-086B-5056-F6E7-815DE3837A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C9BFF3C-E2FE-A96D-B176-327BB3899B5E}"/>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7/10</a:t>
            </a:r>
          </a:p>
        </p:txBody>
      </p:sp>
      <p:pic>
        <p:nvPicPr>
          <p:cNvPr id="28" name="Graphic 27" descr="Amazon Managed Grafana service icon.">
            <a:extLst>
              <a:ext uri="{FF2B5EF4-FFF2-40B4-BE49-F238E27FC236}">
                <a16:creationId xmlns:a16="http://schemas.microsoft.com/office/drawing/2014/main" id="{C270FCA5-460C-4033-85E2-5E1E2D7564C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71FD33AC-BCAD-433B-8067-E1A70E2C5A45}"/>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48C92CD3-D813-4CB4-9731-1C02523DAE2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32683CDE-DA1D-4541-801C-0225386CDD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CFB99485-14AD-4B97-B5E0-FA5D4F15F5C1}"/>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2E39B54B-FDE2-4461-BC75-7C217D9635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C9237AD0-67A8-4002-A31B-BE1BDA63EDD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64A8FC66-DF36-4055-8BEF-74E7E597EEF8}"/>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4C33CAD3-8957-479F-2657-35C030C0A9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45A74F8A-FB98-9C0F-F3CA-36283D78FCB9}"/>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A90918F9-9A25-8B6F-03FD-ACBB61AA079D}"/>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Service Management Connector (SMC)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602DF2-DDC2-BD40-2247-2CA8481B8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161F0E3-3C7E-FFB0-93DE-353AFF7642DF}"/>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8/10</a:t>
            </a:r>
          </a:p>
        </p:txBody>
      </p:sp>
      <p:pic>
        <p:nvPicPr>
          <p:cNvPr id="22" name="Graphic 21" descr="AWS Proton service icon.">
            <a:extLst>
              <a:ext uri="{FF2B5EF4-FFF2-40B4-BE49-F238E27FC236}">
                <a16:creationId xmlns:a16="http://schemas.microsoft.com/office/drawing/2014/main" id="{B141483C-BC1D-4731-AA78-802257AC19E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76033D79-3DFE-4813-9837-020E5696FD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F663E82D-75DF-4EF7-9C46-8A1AFA18020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5617D8D4-BDD8-4473-9061-E22B16BC64C5}"/>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D9998CA7-B16E-44C4-9610-7162AC7FFEA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B5A7CDF2-EDA0-4CB1-AFD7-D2961A42388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6D606726-A2C1-4A33-B1B2-FE0C2977F97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D7A3EAAF-2B67-49D0-A287-7D9A6E472B0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A2CCC88D-17B0-982B-0951-4EB7346A662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2BF9B1ED-34A5-1B23-78F9-36F9B72B8136}"/>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C4373B7D-200D-3EDB-D005-2710D15643E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147899260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7495F9F-61C0-F71F-A7E9-0C5E2816E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B5C8FC-0CA8-3D91-5531-B5B259809F82}"/>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9/10</a:t>
            </a:r>
          </a:p>
        </p:txBody>
      </p:sp>
      <p:pic>
        <p:nvPicPr>
          <p:cNvPr id="21" name="Graphic 20" descr="AWS Resource Explorer service icon.">
            <a:extLst>
              <a:ext uri="{FF2B5EF4-FFF2-40B4-BE49-F238E27FC236}">
                <a16:creationId xmlns:a16="http://schemas.microsoft.com/office/drawing/2014/main" id="{E19059C7-DCB5-1C4D-A043-7C65A78C499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15E10CEE-0697-7643-8241-B428279E66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4545436F-C7BB-5C47-812D-C0FFB8A25C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66A8D33D-94D8-DE23-3882-FEFD4C59A79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A0B84EE7-BE3C-0C2C-DD11-472395B5409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8B16F0E9-DC2D-5490-ABDD-F19DAAB4D2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1030EEB8-2488-CC3E-2951-443421C891B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4467B121-0024-9FF6-6FD7-D9956550E315}"/>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Compute Optimizer</a:t>
            </a:r>
          </a:p>
        </p:txBody>
      </p:sp>
      <p:cxnSp>
        <p:nvCxnSpPr>
          <p:cNvPr id="12" name="Straight Connector 11" descr="Next service icon.">
            <a:extLst>
              <a:ext uri="{FF2B5EF4-FFF2-40B4-BE49-F238E27FC236}">
                <a16:creationId xmlns:a16="http://schemas.microsoft.com/office/drawing/2014/main" id="{217A18CF-1ADE-3BF3-F37B-3F3F7685BF6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7" descr="AWS DevOps Agent service icon">
            <a:extLst>
              <a:ext uri="{FF2B5EF4-FFF2-40B4-BE49-F238E27FC236}">
                <a16:creationId xmlns:a16="http://schemas.microsoft.com/office/drawing/2014/main" id="{5D3D3213-9DA0-0089-BE1C-D2E76F60A61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
            <a:extLst>
              <a:ext uri="{FF2B5EF4-FFF2-40B4-BE49-F238E27FC236}">
                <a16:creationId xmlns:a16="http://schemas.microsoft.com/office/drawing/2014/main" id="{7BC01DA3-F28D-1D4B-8E8D-078AFB3678A8}"/>
              </a:ext>
            </a:extLst>
          </p:cNvPr>
          <p:cNvSpPr txBox="1">
            <a:spLocks noChangeArrowheads="1"/>
          </p:cNvSpPr>
          <p:nvPr/>
        </p:nvSpPr>
        <p:spPr bwMode="auto">
          <a:xfrm>
            <a:off x="9047164"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DevOps Agent</a:t>
            </a:r>
          </a:p>
        </p:txBody>
      </p:sp>
    </p:spTree>
    <p:extLst>
      <p:ext uri="{BB962C8B-B14F-4D97-AF65-F5344CB8AC3E}">
        <p14:creationId xmlns:p14="http://schemas.microsoft.com/office/powerpoint/2010/main" val="10900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A10C5AC-D76D-14F9-8DEA-0E8288177605}"/>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99AE77D-1CA1-F12F-29E3-22BEA26B403C}"/>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3EEAC09A-1155-1B40-B9C6-6B31BDED5FAA}"/>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C514570C-21EB-9642-A9BD-89D350A15BC6}"/>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23-24)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18).</a:t>
            </a:r>
            <a:endParaRPr lang="en-US" altLang="en-US" dirty="0"/>
          </a:p>
        </p:txBody>
      </p:sp>
    </p:spTree>
    <p:extLst>
      <p:ext uri="{BB962C8B-B14F-4D97-AF65-F5344CB8AC3E}">
        <p14:creationId xmlns:p14="http://schemas.microsoft.com/office/powerpoint/2010/main" val="6064797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6A5D6-E8D9-DAD2-328C-EDCECC192A9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B830E2A-301F-79FC-F5CF-04D21D802B0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F6C15A-DAFB-5B75-E99A-3D6A240BD928}"/>
              </a:ext>
            </a:extLst>
          </p:cNvPr>
          <p:cNvSpPr>
            <a:spLocks noGrp="1"/>
          </p:cNvSpPr>
          <p:nvPr>
            <p:ph type="sldNum" sz="quarter" idx="11"/>
          </p:nvPr>
        </p:nvSpPr>
        <p:spPr/>
        <p:txBody>
          <a:bodyPr/>
          <a:lstStyle/>
          <a:p>
            <a:fld id="{EB4B8DE2-A4E8-46E4-8BBF-D75455EFF32C}" type="slidenum">
              <a:rPr lang="en-US" smtClean="0"/>
              <a:pPr/>
              <a:t>110</a:t>
            </a:fld>
            <a:endParaRPr lang="en-US" dirty="0"/>
          </a:p>
        </p:txBody>
      </p:sp>
      <p:sp>
        <p:nvSpPr>
          <p:cNvPr id="139266" name="Title 1">
            <a:extLst>
              <a:ext uri="{FF2B5EF4-FFF2-40B4-BE49-F238E27FC236}">
                <a16:creationId xmlns:a16="http://schemas.microsoft.com/office/drawing/2014/main" id="{FE68013D-99DB-E45F-354D-AE6FE5ABDAF1}"/>
              </a:ext>
            </a:extLst>
          </p:cNvPr>
          <p:cNvSpPr>
            <a:spLocks noGrp="1" noChangeArrowheads="1"/>
          </p:cNvSpPr>
          <p:nvPr>
            <p:ph type="title"/>
          </p:nvPr>
        </p:nvSpPr>
        <p:spPr/>
        <p:txBody>
          <a:bodyPr/>
          <a:lstStyle/>
          <a:p>
            <a:pPr>
              <a:tabLst>
                <a:tab pos="11314113" algn="r"/>
              </a:tabLst>
            </a:pPr>
            <a:r>
              <a:rPr lang="en-US" altLang="en-US" dirty="0"/>
              <a:t>Management Tools	10/10</a:t>
            </a:r>
          </a:p>
        </p:txBody>
      </p:sp>
      <p:pic>
        <p:nvPicPr>
          <p:cNvPr id="3" name="Graphic 2" descr="AWS Sustainability service icon.">
            <a:extLst>
              <a:ext uri="{FF2B5EF4-FFF2-40B4-BE49-F238E27FC236}">
                <a16:creationId xmlns:a16="http://schemas.microsoft.com/office/drawing/2014/main" id="{3ED3D668-B855-91F4-84E8-57041C4021DD}"/>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7" name="TextBox 9">
            <a:extLst>
              <a:ext uri="{FF2B5EF4-FFF2-40B4-BE49-F238E27FC236}">
                <a16:creationId xmlns:a16="http://schemas.microsoft.com/office/drawing/2014/main" id="{3ADFB78B-4433-A3BC-6BF0-CF61EEF2E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Sustainability</a:t>
            </a:r>
          </a:p>
        </p:txBody>
      </p:sp>
    </p:spTree>
    <p:extLst>
      <p:ext uri="{BB962C8B-B14F-4D97-AF65-F5344CB8AC3E}">
        <p14:creationId xmlns:p14="http://schemas.microsoft.com/office/powerpoint/2010/main" val="245348534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DF8EC-A9DD-AF15-969A-B03C9BF8D542}"/>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9D499E-A9C7-198C-0A4E-E46250B774A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6DACC96-F61D-3D96-66C8-9B4FA4759E81}"/>
              </a:ext>
            </a:extLst>
          </p:cNvPr>
          <p:cNvSpPr>
            <a:spLocks noGrp="1"/>
          </p:cNvSpPr>
          <p:nvPr>
            <p:ph type="sldNum" sz="quarter" idx="10"/>
          </p:nvPr>
        </p:nvSpPr>
        <p:spPr/>
        <p:txBody>
          <a:bodyPr/>
          <a:lstStyle/>
          <a:p>
            <a:fld id="{EB4B8DE2-A4E8-46E4-8BBF-D75455EFF32C}" type="slidenum">
              <a:rPr lang="en-US" smtClean="0"/>
              <a:pPr/>
              <a:t>111</a:t>
            </a:fld>
            <a:endParaRPr lang="en-US" dirty="0"/>
          </a:p>
        </p:txBody>
      </p:sp>
      <p:sp>
        <p:nvSpPr>
          <p:cNvPr id="140290" name="Title 1">
            <a:extLst>
              <a:ext uri="{FF2B5EF4-FFF2-40B4-BE49-F238E27FC236}">
                <a16:creationId xmlns:a16="http://schemas.microsoft.com/office/drawing/2014/main" id="{0A2A5F25-B317-1932-E6D5-3687D4FB7B4C}"/>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E91AC302-5562-DF5D-8AD1-306D8DAB25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56A0D6F0-499A-93A8-7EB8-ED347200F08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8508340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FB3CE5-9F41-2EDE-1F8B-66FE498B834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2711F182-D90E-8FDE-D450-C55700792993}"/>
              </a:ext>
            </a:extLst>
          </p:cNvPr>
          <p:cNvSpPr>
            <a:spLocks noGrp="1"/>
          </p:cNvSpPr>
          <p:nvPr>
            <p:ph type="sldNum" sz="quarter" idx="11"/>
          </p:nvPr>
        </p:nvSpPr>
        <p:spPr/>
        <p:txBody>
          <a:bodyPr/>
          <a:lstStyle/>
          <a:p>
            <a:fld id="{EB4B8DE2-A4E8-46E4-8BBF-D75455EFF32C}" type="slidenum">
              <a:rPr lang="en-US" smtClean="0"/>
              <a:pPr/>
              <a:t>112</a:t>
            </a:fld>
            <a:endParaRPr lang="en-US" dirty="0"/>
          </a:p>
        </p:txBody>
      </p:sp>
      <p:sp>
        <p:nvSpPr>
          <p:cNvPr id="141317" name="Title 1">
            <a:extLst>
              <a:ext uri="{FF2B5EF4-FFF2-40B4-BE49-F238E27FC236}">
                <a16:creationId xmlns:a16="http://schemas.microsoft.com/office/drawing/2014/main" id="{9FB35828-E20B-C04C-94C7-F852972B2AE7}"/>
              </a:ext>
            </a:extLst>
          </p:cNvPr>
          <p:cNvSpPr>
            <a:spLocks noGrp="1" noChangeArrowheads="1"/>
          </p:cNvSpPr>
          <p:nvPr>
            <p:ph type="title"/>
          </p:nvPr>
        </p:nvSpPr>
        <p:spPr/>
        <p:txBody>
          <a:bodyPr/>
          <a:lstStyle/>
          <a:p>
            <a:pPr>
              <a:tabLst>
                <a:tab pos="11371263" algn="r"/>
              </a:tabLst>
            </a:pPr>
            <a:r>
              <a:rPr lang="en-US" altLang="en-US" dirty="0"/>
              <a:t>Media Services	1/6</a:t>
            </a:r>
          </a:p>
        </p:txBody>
      </p:sp>
      <p:sp>
        <p:nvSpPr>
          <p:cNvPr id="23" name="TextBox 9">
            <a:extLst>
              <a:ext uri="{FF2B5EF4-FFF2-40B4-BE49-F238E27FC236}">
                <a16:creationId xmlns:a16="http://schemas.microsoft.com/office/drawing/2014/main" id="{184B8E6F-9410-41B3-83F2-FA4C83E7A98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4" name="Straight Connector 23" descr="Next service icon.">
            <a:extLst>
              <a:ext uri="{FF2B5EF4-FFF2-40B4-BE49-F238E27FC236}">
                <a16:creationId xmlns:a16="http://schemas.microsoft.com/office/drawing/2014/main" id="{8DD8631A-02A4-413B-8254-E90864857DB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id="{3EA01C4F-E718-49BD-AEE3-14CB93B2B23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MediaConnect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7" name="Straight Connector 26" descr="Next service icon.">
            <a:extLst>
              <a:ext uri="{FF2B5EF4-FFF2-40B4-BE49-F238E27FC236}">
                <a16:creationId xmlns:a16="http://schemas.microsoft.com/office/drawing/2014/main" id="{EDEF2CE9-F179-42A0-A7DE-1CF8AC34326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D3DBE9BE-DF75-4857-A428-F4DBFB7043A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69A1A12-D34F-41CD-9BE3-3DF15D6D7EF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MediaConvert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1" name="Graphic 6" descr="AWS Cloud Digital Interface resource icon for the AWS Elemental MediaConnect service.">
            <a:extLst>
              <a:ext uri="{FF2B5EF4-FFF2-40B4-BE49-F238E27FC236}">
                <a16:creationId xmlns:a16="http://schemas.microsoft.com/office/drawing/2014/main" id="{00B3B26E-1122-459A-8E7C-D2716232E28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350197"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74371F7C-F513-4F08-B335-213B6647574C}"/>
              </a:ext>
            </a:extLst>
          </p:cNvPr>
          <p:cNvSpPr txBox="1">
            <a:spLocks noChangeArrowheads="1"/>
          </p:cNvSpPr>
          <p:nvPr/>
        </p:nvSpPr>
        <p:spPr bwMode="auto">
          <a:xfrm>
            <a:off x="4944172"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Cloud Digital Interface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3D372E0B-EEA1-8751-3886-B85189ABAFE3}"/>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356928" y="3849168"/>
            <a:ext cx="457200" cy="457200"/>
          </a:xfrm>
          <a:prstGeom prst="rect">
            <a:avLst/>
          </a:prstGeom>
        </p:spPr>
      </p:pic>
      <p:sp>
        <p:nvSpPr>
          <p:cNvPr id="5" name="TextBox 16">
            <a:extLst>
              <a:ext uri="{FF2B5EF4-FFF2-40B4-BE49-F238E27FC236}">
                <a16:creationId xmlns:a16="http://schemas.microsoft.com/office/drawing/2014/main" id="{F86D8AC8-A273-BCED-7D75-07886B686ADB}"/>
              </a:ext>
            </a:extLst>
          </p:cNvPr>
          <p:cNvSpPr txBox="1">
            <a:spLocks noChangeArrowheads="1"/>
          </p:cNvSpPr>
          <p:nvPr/>
        </p:nvSpPr>
        <p:spPr bwMode="auto">
          <a:xfrm>
            <a:off x="4904012"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MediaConnect Gateway</a:t>
            </a:r>
          </a:p>
        </p:txBody>
      </p:sp>
      <p:pic>
        <p:nvPicPr>
          <p:cNvPr id="3" name="Graphic 23" descr="AWS Elemental MediaConvert service icon.">
            <a:extLst>
              <a:ext uri="{FF2B5EF4-FFF2-40B4-BE49-F238E27FC236}">
                <a16:creationId xmlns:a16="http://schemas.microsoft.com/office/drawing/2014/main" id="{7EDE5B9D-B9A4-ED9B-A4FF-DB19AC0B5AC7}"/>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19" descr="Amazon Kinesis Video Streams service icon.">
            <a:extLst>
              <a:ext uri="{FF2B5EF4-FFF2-40B4-BE49-F238E27FC236}">
                <a16:creationId xmlns:a16="http://schemas.microsoft.com/office/drawing/2014/main" id="{10063DB2-847E-916E-C45B-5A2647B139B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6A71E7-0990-C8F5-D9F4-E561C32B04D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487E1D-46BA-59C4-AC34-1B8335B82517}"/>
              </a:ext>
            </a:extLst>
          </p:cNvPr>
          <p:cNvSpPr>
            <a:spLocks noGrp="1"/>
          </p:cNvSpPr>
          <p:nvPr>
            <p:ph type="sldNum" sz="quarter" idx="11"/>
          </p:nvPr>
        </p:nvSpPr>
        <p:spPr/>
        <p:txBody>
          <a:bodyPr/>
          <a:lstStyle/>
          <a:p>
            <a:fld id="{EB4B8DE2-A4E8-46E4-8BBF-D75455EFF32C}" type="slidenum">
              <a:rPr lang="en-US" smtClean="0"/>
              <a:pPr/>
              <a:t>113</a:t>
            </a:fld>
            <a:endParaRPr lang="en-US" dirty="0"/>
          </a:p>
        </p:txBody>
      </p:sp>
      <p:sp>
        <p:nvSpPr>
          <p:cNvPr id="142341" name="Title 1">
            <a:extLst>
              <a:ext uri="{FF2B5EF4-FFF2-40B4-BE49-F238E27FC236}">
                <a16:creationId xmlns:a16="http://schemas.microsoft.com/office/drawing/2014/main" id="{2FB92E7F-323F-544F-8857-6E0767DEFE3C}"/>
              </a:ext>
            </a:extLst>
          </p:cNvPr>
          <p:cNvSpPr>
            <a:spLocks noGrp="1" noChangeArrowheads="1"/>
          </p:cNvSpPr>
          <p:nvPr>
            <p:ph type="title"/>
          </p:nvPr>
        </p:nvSpPr>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43020B67-C0EB-499E-8A53-A7DED09F32A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6DB8A93-2DB6-4931-8B45-9EBA4A65DE5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1BEBBE2F-A41E-41B3-B8C5-F533ECD38BB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0F77E0ED-2033-4E3A-8BEE-A06D507D9B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B81FA2B-6121-4BB3-83E5-A783F1E5650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5DC33849-C0A7-421A-B57D-8EF225ED35C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77B16FD7-7225-4F0F-B7E4-7EC61E58FB8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9B29EA0E-B03D-453F-A460-B62A5EF97A7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DB47C7F1-F668-2E41-BB2B-B687E274FD5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1BEC1D43-456C-244B-A6DC-C53D351F680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DA57E811-3C00-444D-909C-ACCE2AB1F84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MediaTailor</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114</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117</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Stoke</a:t>
            </a:r>
          </a:p>
        </p:txBody>
      </p:sp>
    </p:spTree>
    <p:extLst>
      <p:ext uri="{BB962C8B-B14F-4D97-AF65-F5344CB8AC3E}">
        <p14:creationId xmlns:p14="http://schemas.microsoft.com/office/powerpoint/2010/main" val="185067940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118</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119</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12</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9" name="Content Placeholder 8">
            <a:extLst>
              <a:ext uri="{FF2B5EF4-FFF2-40B4-BE49-F238E27FC236}">
                <a16:creationId xmlns:a16="http://schemas.microsoft.com/office/drawing/2014/main" id="{92C2EC87-9FB5-A80D-1964-949268397DC8}"/>
              </a:ext>
            </a:extLst>
          </p:cNvPr>
          <p:cNvSpPr>
            <a:spLocks noGrp="1" noChangeArrowheads="1"/>
          </p:cNvSpPr>
          <p:nvPr>
            <p:ph type="body" sz="quarter" idx="18"/>
          </p:nvPr>
        </p:nvSpPr>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10" name="justGraphic">
            <a:extLst>
              <a:ext uri="{FF2B5EF4-FFF2-40B4-BE49-F238E27FC236}">
                <a16:creationId xmlns:a16="http://schemas.microsoft.com/office/drawing/2014/main" id="{CFA07CEF-DB9C-60CC-BD3E-C5CCADF3B96F}"/>
              </a:ext>
              <a:ext uri="{C183D7F6-B498-43B3-948B-1728B52AA6E4}">
                <adec:decorative xmlns:adec="http://schemas.microsoft.com/office/drawing/2017/decorative" val="1"/>
              </a:ext>
            </a:extLst>
          </p:cNvPr>
          <p:cNvGrpSpPr/>
          <p:nvPr/>
        </p:nvGrpSpPr>
        <p:grpSpPr>
          <a:xfrm>
            <a:off x="317470" y="3618112"/>
            <a:ext cx="2752476" cy="2263393"/>
            <a:chOff x="317470" y="3618112"/>
            <a:chExt cx="2752476" cy="2263393"/>
          </a:xfrm>
        </p:grpSpPr>
        <p:grpSp>
          <p:nvGrpSpPr>
            <p:cNvPr id="11" name="Group 10">
              <a:extLst>
                <a:ext uri="{FF2B5EF4-FFF2-40B4-BE49-F238E27FC236}">
                  <a16:creationId xmlns:a16="http://schemas.microsoft.com/office/drawing/2014/main" id="{4089916E-E9E3-E8AE-A2C5-15412212C791}"/>
                </a:ext>
              </a:extLst>
            </p:cNvPr>
            <p:cNvGrpSpPr/>
            <p:nvPr/>
          </p:nvGrpSpPr>
          <p:grpSpPr>
            <a:xfrm>
              <a:off x="317470" y="3618112"/>
              <a:ext cx="2303214" cy="1796668"/>
              <a:chOff x="317470" y="3618112"/>
              <a:chExt cx="2303214" cy="1796668"/>
            </a:xfrm>
          </p:grpSpPr>
          <p:pic>
            <p:nvPicPr>
              <p:cNvPr id="14" name="Picture 13">
                <a:extLst>
                  <a:ext uri="{FF2B5EF4-FFF2-40B4-BE49-F238E27FC236}">
                    <a16:creationId xmlns:a16="http://schemas.microsoft.com/office/drawing/2014/main" id="{68DE1D9D-C5AD-8DD0-0FF8-62BABCFACBE1}"/>
                  </a:ext>
                </a:extLst>
              </p:cNvPr>
              <p:cNvPicPr>
                <a:picLocks noChangeAspect="1"/>
              </p:cNvPicPr>
              <p:nvPr/>
            </p:nvPicPr>
            <p:blipFill>
              <a:blip r:embed="rId3"/>
              <a:stretch>
                <a:fillRect/>
              </a:stretch>
            </p:blipFill>
            <p:spPr>
              <a:xfrm>
                <a:off x="317470" y="3618112"/>
                <a:ext cx="2250281" cy="1788685"/>
              </a:xfrm>
              <a:prstGeom prst="rect">
                <a:avLst/>
              </a:prstGeom>
            </p:spPr>
          </p:pic>
          <p:sp>
            <p:nvSpPr>
              <p:cNvPr id="15" name="Rectangle 14">
                <a:extLst>
                  <a:ext uri="{FF2B5EF4-FFF2-40B4-BE49-F238E27FC236}">
                    <a16:creationId xmlns:a16="http://schemas.microsoft.com/office/drawing/2014/main" id="{31EAEE5F-8AD3-7CF4-04BC-F02209A80914}"/>
                  </a:ext>
                </a:extLst>
              </p:cNvPr>
              <p:cNvSpPr/>
              <p:nvPr/>
            </p:nvSpPr>
            <p:spPr>
              <a:xfrm>
                <a:off x="2333346" y="5148080"/>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grpSp>
        <p:cxnSp>
          <p:nvCxnSpPr>
            <p:cNvPr id="12" name="Straight Arrow Connector 11">
              <a:extLst>
                <a:ext uri="{FF2B5EF4-FFF2-40B4-BE49-F238E27FC236}">
                  <a16:creationId xmlns:a16="http://schemas.microsoft.com/office/drawing/2014/main" id="{2B358948-1306-8874-8C96-6BFEFB578DCD}"/>
                </a:ext>
              </a:extLst>
            </p:cNvPr>
            <p:cNvCxnSpPr/>
            <p:nvPr/>
          </p:nvCxnSpPr>
          <p:spPr>
            <a:xfrm>
              <a:off x="2657196" y="5276668"/>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B4C182B-9EEA-7381-E8B5-D64E98100EEA}"/>
                </a:ext>
              </a:extLst>
            </p:cNvPr>
            <p:cNvCxnSpPr>
              <a:cxnSpLocks/>
            </p:cNvCxnSpPr>
            <p:nvPr/>
          </p:nvCxnSpPr>
          <p:spPr>
            <a:xfrm rot="5400000">
              <a:off x="2268259" y="5675130"/>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sp>
        <p:nvSpPr>
          <p:cNvPr id="16" name="Content Placeholder 10">
            <a:extLst>
              <a:ext uri="{FF2B5EF4-FFF2-40B4-BE49-F238E27FC236}">
                <a16:creationId xmlns:a16="http://schemas.microsoft.com/office/drawing/2014/main" id="{EE78CCC8-2574-8E69-320F-AB6A9C1AFB0A}"/>
              </a:ext>
            </a:extLst>
          </p:cNvPr>
          <p:cNvSpPr>
            <a:spLocks noGrp="1" noChangeArrowheads="1"/>
          </p:cNvSpPr>
          <p:nvPr>
            <p:ph type="body" sz="quarter" idx="19"/>
          </p:nvPr>
        </p:nvSpPr>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17" name="justGraphic2">
            <a:extLst>
              <a:ext uri="{FF2B5EF4-FFF2-40B4-BE49-F238E27FC236}">
                <a16:creationId xmlns:a16="http://schemas.microsoft.com/office/drawing/2014/main" id="{16EB0DDB-86A8-D06E-E256-850909DD0A6B}"/>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18" name="Rectangle 17">
              <a:extLst>
                <a:ext uri="{FF2B5EF4-FFF2-40B4-BE49-F238E27FC236}">
                  <a16:creationId xmlns:a16="http://schemas.microsoft.com/office/drawing/2014/main" id="{2C4D8C64-6FBF-EBCF-BA0B-513D25636681}"/>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9" name="Graphic 18">
              <a:extLst>
                <a:ext uri="{FF2B5EF4-FFF2-40B4-BE49-F238E27FC236}">
                  <a16:creationId xmlns:a16="http://schemas.microsoft.com/office/drawing/2014/main" id="{5DCB077A-6151-3904-4D6C-2DDC0F0174E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430713" y="3707607"/>
              <a:ext cx="381000" cy="381000"/>
            </a:xfrm>
            <a:prstGeom prst="rect">
              <a:avLst/>
            </a:prstGeom>
          </p:spPr>
        </p:pic>
        <p:sp>
          <p:nvSpPr>
            <p:cNvPr id="20" name="Rectangle 19">
              <a:extLst>
                <a:ext uri="{FF2B5EF4-FFF2-40B4-BE49-F238E27FC236}">
                  <a16:creationId xmlns:a16="http://schemas.microsoft.com/office/drawing/2014/main" id="{10D108EA-D296-4656-6F3A-99393855BC30}"/>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2" name="Graphic 21">
              <a:extLst>
                <a:ext uri="{FF2B5EF4-FFF2-40B4-BE49-F238E27FC236}">
                  <a16:creationId xmlns:a16="http://schemas.microsoft.com/office/drawing/2014/main" id="{45DD8AC8-0AFC-DA4C-3AC2-C2AD4B3F13B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492720" y="4150705"/>
              <a:ext cx="381000" cy="381000"/>
            </a:xfrm>
            <a:prstGeom prst="rect">
              <a:avLst/>
            </a:prstGeom>
          </p:spPr>
        </p:pic>
      </p:grpSp>
      <p:sp>
        <p:nvSpPr>
          <p:cNvPr id="23" name="Rectangle 22">
            <a:extLst>
              <a:ext uri="{FF2B5EF4-FFF2-40B4-BE49-F238E27FC236}">
                <a16:creationId xmlns:a16="http://schemas.microsoft.com/office/drawing/2014/main" id="{6F38E99D-F025-9B10-E3C9-E2A1D594A7B6}"/>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4" name="Rectangle 23">
            <a:extLst>
              <a:ext uri="{FF2B5EF4-FFF2-40B4-BE49-F238E27FC236}">
                <a16:creationId xmlns:a16="http://schemas.microsoft.com/office/drawing/2014/main" id="{7075A287-8CE7-B529-EE0F-A45774F46B9E}"/>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7" name="TextBox 26">
            <a:extLst>
              <a:ext uri="{FF2B5EF4-FFF2-40B4-BE49-F238E27FC236}">
                <a16:creationId xmlns:a16="http://schemas.microsoft.com/office/drawing/2014/main" id="{C1CFE6E2-2EFA-85E7-742E-97F210242BB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9" name="TextBox 30">
            <a:extLst>
              <a:ext uri="{FF2B5EF4-FFF2-40B4-BE49-F238E27FC236}">
                <a16:creationId xmlns:a16="http://schemas.microsoft.com/office/drawing/2014/main" id="{A8F24F86-2047-FDE0-23A8-C9152901BC37}"/>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Add a custom group if needed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(see slide 24).</a:t>
            </a:r>
          </a:p>
        </p:txBody>
      </p:sp>
      <p:sp>
        <p:nvSpPr>
          <p:cNvPr id="31" name="Rectangle 30">
            <a:extLst>
              <a:ext uri="{FF2B5EF4-FFF2-40B4-BE49-F238E27FC236}">
                <a16:creationId xmlns:a16="http://schemas.microsoft.com/office/drawing/2014/main" id="{4C5884AC-0033-E576-B0A7-1AD281E7B66E}"/>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4" name="Rectangle 33">
            <a:extLst>
              <a:ext uri="{FF2B5EF4-FFF2-40B4-BE49-F238E27FC236}">
                <a16:creationId xmlns:a16="http://schemas.microsoft.com/office/drawing/2014/main" id="{AEBE8118-4C09-ADCC-C24C-D8E5C1A4CB2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TextBox 27">
            <a:extLst>
              <a:ext uri="{FF2B5EF4-FFF2-40B4-BE49-F238E27FC236}">
                <a16:creationId xmlns:a16="http://schemas.microsoft.com/office/drawing/2014/main" id="{DB485FF4-09CC-0A0B-6CDB-F6D184443B5E}"/>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36" name="TextBox 31">
            <a:extLst>
              <a:ext uri="{FF2B5EF4-FFF2-40B4-BE49-F238E27FC236}">
                <a16:creationId xmlns:a16="http://schemas.microsoft.com/office/drawing/2014/main" id="{086F89D6-4E65-1986-935C-F47678C6BDED}"/>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groups with nonapproved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33460250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120</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121</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Data Transfer Terminal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9874080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1C787-38F7-1DEE-97CB-EF2064546E2D}"/>
            </a:ext>
          </a:extLst>
        </p:cNvPr>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74B1EF3-0CA0-041E-BC04-9D8CD36C8E8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EF9845-666A-148D-F94D-F7E96E19CF48}"/>
              </a:ext>
            </a:extLst>
          </p:cNvPr>
          <p:cNvSpPr>
            <a:spLocks noGrp="1"/>
          </p:cNvSpPr>
          <p:nvPr>
            <p:ph type="sldNum" sz="quarter" idx="10"/>
          </p:nvPr>
        </p:nvSpPr>
        <p:spPr/>
        <p:txBody>
          <a:bodyPr/>
          <a:lstStyle/>
          <a:p>
            <a:fld id="{EB4B8DE2-A4E8-46E4-8BBF-D75455EFF32C}" type="slidenum">
              <a:rPr lang="en-US" smtClean="0"/>
              <a:pPr/>
              <a:t>122</a:t>
            </a:fld>
            <a:endParaRPr lang="en-US" dirty="0"/>
          </a:p>
        </p:txBody>
      </p:sp>
      <p:sp>
        <p:nvSpPr>
          <p:cNvPr id="6" name="Title 5">
            <a:extLst>
              <a:ext uri="{FF2B5EF4-FFF2-40B4-BE49-F238E27FC236}">
                <a16:creationId xmlns:a16="http://schemas.microsoft.com/office/drawing/2014/main" id="{3A3C5D44-987C-4393-8577-7E4C157F850D}"/>
              </a:ext>
            </a:extLst>
          </p:cNvPr>
          <p:cNvSpPr>
            <a:spLocks noGrp="1"/>
          </p:cNvSpPr>
          <p:nvPr>
            <p:ph type="ctrTitle"/>
          </p:nvPr>
        </p:nvSpPr>
        <p:spPr/>
        <p:txBody>
          <a:bodyPr/>
          <a:lstStyle/>
          <a:p>
            <a:r>
              <a:rPr lang="en-US" dirty="0"/>
              <a:t>Multicloud &amp; Hybrid</a:t>
            </a:r>
          </a:p>
        </p:txBody>
      </p:sp>
      <p:sp>
        <p:nvSpPr>
          <p:cNvPr id="10" name="label">
            <a:extLst>
              <a:ext uri="{FF2B5EF4-FFF2-40B4-BE49-F238E27FC236}">
                <a16:creationId xmlns:a16="http://schemas.microsoft.com/office/drawing/2014/main" id="{0BAAD875-97BB-D979-4BA4-4A2A3B8B113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pic>
        <p:nvPicPr>
          <p:cNvPr id="3" name="Graphic 7">
            <a:extLst>
              <a:ext uri="{FF2B5EF4-FFF2-40B4-BE49-F238E27FC236}">
                <a16:creationId xmlns:a16="http://schemas.microsoft.com/office/drawing/2014/main" id="{B7116CAF-3DC0-AFF8-712F-AB3E825536B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317116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807F9-65F1-F294-A036-1DE2249E75D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ECCA61E-955C-33AA-C03A-A41F85365E2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B3FE89-2D1D-FB62-B538-FCB239237353}"/>
              </a:ext>
            </a:extLst>
          </p:cNvPr>
          <p:cNvSpPr>
            <a:spLocks noGrp="1"/>
          </p:cNvSpPr>
          <p:nvPr>
            <p:ph type="sldNum" sz="quarter" idx="11"/>
          </p:nvPr>
        </p:nvSpPr>
        <p:spPr/>
        <p:txBody>
          <a:bodyPr/>
          <a:lstStyle/>
          <a:p>
            <a:fld id="{EB4B8DE2-A4E8-46E4-8BBF-D75455EFF32C}" type="slidenum">
              <a:rPr lang="en-US" smtClean="0"/>
              <a:pPr/>
              <a:t>123</a:t>
            </a:fld>
            <a:endParaRPr lang="en-US" dirty="0"/>
          </a:p>
        </p:txBody>
      </p:sp>
      <p:sp>
        <p:nvSpPr>
          <p:cNvPr id="13" name="Title 12">
            <a:extLst>
              <a:ext uri="{FF2B5EF4-FFF2-40B4-BE49-F238E27FC236}">
                <a16:creationId xmlns:a16="http://schemas.microsoft.com/office/drawing/2014/main" id="{C59B503C-94A9-9851-006A-6E011FA60FAB}"/>
              </a:ext>
            </a:extLst>
          </p:cNvPr>
          <p:cNvSpPr>
            <a:spLocks noGrp="1"/>
          </p:cNvSpPr>
          <p:nvPr>
            <p:ph type="title"/>
          </p:nvPr>
        </p:nvSpPr>
        <p:spPr/>
        <p:txBody>
          <a:bodyPr/>
          <a:lstStyle/>
          <a:p>
            <a:pPr>
              <a:tabLst>
                <a:tab pos="11371263" algn="r"/>
              </a:tabLst>
            </a:pPr>
            <a:r>
              <a:rPr lang="en-US" dirty="0"/>
              <a:t>Multicloud &amp; Hybrid	1/1</a:t>
            </a:r>
          </a:p>
        </p:txBody>
      </p:sp>
      <p:sp>
        <p:nvSpPr>
          <p:cNvPr id="23" name="Content Placeholder 4">
            <a:extLst>
              <a:ext uri="{FF2B5EF4-FFF2-40B4-BE49-F238E27FC236}">
                <a16:creationId xmlns:a16="http://schemas.microsoft.com/office/drawing/2014/main" id="{CCE6EA84-098D-A315-5061-FDB470F9AF96}"/>
              </a:ext>
            </a:extLst>
          </p:cNvPr>
          <p:cNvSpPr txBox="1">
            <a:spLocks noChangeArrowheads="1"/>
          </p:cNvSpPr>
          <p:nvPr/>
        </p:nvSpPr>
        <p:spPr>
          <a:xfrm>
            <a:off x="241298" y="1176338"/>
            <a:ext cx="10405681" cy="2751222"/>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altLang="en-US" sz="1800" dirty="0">
                <a:solidFill>
                  <a:schemeClr val="bg1"/>
                </a:solidFill>
              </a:rPr>
              <a:t>AWS offers products and services that help you move faster, reduce IT costs, and scale anywhere. We have been at the forefront of developing solutions that enable you to build and run applications on any environment you want.</a:t>
            </a:r>
          </a:p>
          <a:p>
            <a:pPr eaLnBrk="1" hangingPunct="1">
              <a:lnSpc>
                <a:spcPts val="2100"/>
              </a:lnSpc>
            </a:pPr>
            <a:endParaRPr lang="en-US" altLang="en-US" sz="1800" dirty="0">
              <a:solidFill>
                <a:schemeClr val="bg1"/>
              </a:solidFill>
            </a:endParaRPr>
          </a:p>
          <a:p>
            <a:pPr eaLnBrk="1" hangingPunct="1">
              <a:lnSpc>
                <a:spcPts val="2100"/>
              </a:lnSpc>
            </a:pPr>
            <a:r>
              <a:rPr lang="en-US" altLang="en-US" sz="1800" b="1" dirty="0">
                <a:solidFill>
                  <a:schemeClr val="bg1"/>
                </a:solidFill>
              </a:rPr>
              <a:t>Multicloud: </a:t>
            </a:r>
            <a:r>
              <a:rPr lang="en-US" altLang="en-US" sz="1800" dirty="0">
                <a:solidFill>
                  <a:schemeClr val="bg1"/>
                </a:solidFill>
              </a:rPr>
              <a:t>AWS delivers a depth and breadth of tooling and capabilities to help you build, migrate, and operate with ease and speed for your </a:t>
            </a:r>
            <a:r>
              <a:rPr lang="en-US" altLang="en-US" sz="1800" dirty="0" err="1">
                <a:solidFill>
                  <a:schemeClr val="bg1"/>
                </a:solidFill>
              </a:rPr>
              <a:t>multicloud</a:t>
            </a:r>
            <a:r>
              <a:rPr lang="en-US" altLang="en-US" sz="1800" dirty="0">
                <a:solidFill>
                  <a:schemeClr val="bg1"/>
                </a:solidFill>
              </a:rPr>
              <a:t> strategy.</a:t>
            </a:r>
          </a:p>
          <a:p>
            <a:pPr eaLnBrk="1" hangingPunct="1">
              <a:lnSpc>
                <a:spcPts val="2100"/>
              </a:lnSpc>
            </a:pPr>
            <a:r>
              <a:rPr lang="en-US" altLang="en-US" sz="1800" b="1" dirty="0">
                <a:solidFill>
                  <a:schemeClr val="bg1"/>
                </a:solidFill>
              </a:rPr>
              <a:t>Hybrid Cloud: </a:t>
            </a:r>
            <a:r>
              <a:rPr lang="en-US" altLang="en-US" sz="1800" dirty="0">
                <a:solidFill>
                  <a:schemeClr val="bg1"/>
                </a:solidFill>
              </a:rPr>
              <a:t>AWS hybrid cloud services deliver a consistent AWS experience from the cloud, to on-premises, and at the edge.</a:t>
            </a:r>
          </a:p>
        </p:txBody>
      </p:sp>
      <p:sp>
        <p:nvSpPr>
          <p:cNvPr id="3" name="Content Placeholder 4">
            <a:extLst>
              <a:ext uri="{FF2B5EF4-FFF2-40B4-BE49-F238E27FC236}">
                <a16:creationId xmlns:a16="http://schemas.microsoft.com/office/drawing/2014/main" id="{58A1343D-5167-9D12-0797-2758F2DEF493}"/>
              </a:ext>
            </a:extLst>
          </p:cNvPr>
          <p:cNvSpPr txBox="1">
            <a:spLocks noChangeArrowheads="1"/>
          </p:cNvSpPr>
          <p:nvPr/>
        </p:nvSpPr>
        <p:spPr>
          <a:xfrm>
            <a:off x="241298" y="4292198"/>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solidFill>
                  <a:schemeClr val="bg1"/>
                </a:solidFill>
              </a:rPr>
              <a:t>To learn more, follow the link below</a:t>
            </a:r>
            <a:r>
              <a:rPr lang="en-US" sz="1800" b="1" dirty="0"/>
              <a:t>:</a:t>
            </a:r>
            <a:endParaRPr lang="en-US" altLang="en-US" sz="1800" b="1" dirty="0"/>
          </a:p>
        </p:txBody>
      </p:sp>
      <p:sp>
        <p:nvSpPr>
          <p:cNvPr id="4" name="Content Placeholder 4">
            <a:extLst>
              <a:ext uri="{FF2B5EF4-FFF2-40B4-BE49-F238E27FC236}">
                <a16:creationId xmlns:a16="http://schemas.microsoft.com/office/drawing/2014/main" id="{F057246D-F19E-EC9A-D8A5-C559CDCD765E}"/>
              </a:ext>
            </a:extLst>
          </p:cNvPr>
          <p:cNvSpPr txBox="1">
            <a:spLocks noChangeArrowheads="1"/>
          </p:cNvSpPr>
          <p:nvPr/>
        </p:nvSpPr>
        <p:spPr>
          <a:xfrm>
            <a:off x="241298" y="4656836"/>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Multicloud and Hybrid Cloud »</a:t>
            </a:r>
            <a:endParaRPr lang="en-US" altLang="en-US" sz="1600" b="1" dirty="0"/>
          </a:p>
        </p:txBody>
      </p:sp>
    </p:spTree>
    <p:extLst>
      <p:ext uri="{BB962C8B-B14F-4D97-AF65-F5344CB8AC3E}">
        <p14:creationId xmlns:p14="http://schemas.microsoft.com/office/powerpoint/2010/main" val="305763919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124</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125</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126</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Carrier gateway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Core network edge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Transit gateway route table attachment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Verified Access</a:t>
            </a:r>
          </a:p>
        </p:txBody>
      </p:sp>
      <p:pic>
        <p:nvPicPr>
          <p:cNvPr id="3" name="Graphic 23" descr="AWS Verified Access service icon.">
            <a:extLst>
              <a:ext uri="{FF2B5EF4-FFF2-40B4-BE49-F238E27FC236}">
                <a16:creationId xmlns:a16="http://schemas.microsoft.com/office/drawing/2014/main" id="{8671E41A-C90F-3D57-167D-92AD023D2E0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6" descr="Amazon VPC Lattice service icon.">
            <a:extLst>
              <a:ext uri="{FF2B5EF4-FFF2-40B4-BE49-F238E27FC236}">
                <a16:creationId xmlns:a16="http://schemas.microsoft.com/office/drawing/2014/main" id="{7A42FB60-8E1D-8585-E6E0-AFEF0C6C678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1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descr="Next service icon.">
            <a:extLst>
              <a:ext uri="{FF2B5EF4-FFF2-40B4-BE49-F238E27FC236}">
                <a16:creationId xmlns:a16="http://schemas.microsoft.com/office/drawing/2014/main" id="{503D9DEA-D0A3-A799-8704-99BCD64F30D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3" descr="AWS RTB Fabric service icon">
            <a:extLst>
              <a:ext uri="{FF2B5EF4-FFF2-40B4-BE49-F238E27FC236}">
                <a16:creationId xmlns:a16="http://schemas.microsoft.com/office/drawing/2014/main" id="{60CE44DA-B8C2-585B-696A-C2CFF716853F}"/>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5">
            <a:extLst>
              <a:ext uri="{FF2B5EF4-FFF2-40B4-BE49-F238E27FC236}">
                <a16:creationId xmlns:a16="http://schemas.microsoft.com/office/drawing/2014/main" id="{D437D3DC-534E-B041-D1C1-0AF54FB59FE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RTB Fabric</a:t>
            </a:r>
          </a:p>
        </p:txBody>
      </p:sp>
    </p:spTree>
    <p:extLst>
      <p:ext uri="{BB962C8B-B14F-4D97-AF65-F5344CB8AC3E}">
        <p14:creationId xmlns:p14="http://schemas.microsoft.com/office/powerpoint/2010/main" val="194149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690652"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0"/>
            <a:ext cx="7599417" cy="3584575"/>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17" name="justGraphic">
            <a:extLst>
              <a:ext uri="{FF2B5EF4-FFF2-40B4-BE49-F238E27FC236}">
                <a16:creationId xmlns:a16="http://schemas.microsoft.com/office/drawing/2014/main" id="{2BEE8DB0-9F6B-8951-6943-94987F161C88}"/>
              </a:ext>
              <a:ext uri="{C183D7F6-B498-43B3-948B-1728B52AA6E4}">
                <adec:decorative xmlns:adec="http://schemas.microsoft.com/office/drawing/2017/decorative" val="1"/>
              </a:ext>
            </a:extLst>
          </p:cNvPr>
          <p:cNvGrpSpPr/>
          <p:nvPr/>
        </p:nvGrpSpPr>
        <p:grpSpPr>
          <a:xfrm>
            <a:off x="3096711" y="3248518"/>
            <a:ext cx="1409975" cy="1560498"/>
            <a:chOff x="3096711" y="3248518"/>
            <a:chExt cx="1409975" cy="1560498"/>
          </a:xfrm>
        </p:grpSpPr>
        <p:pic>
          <p:nvPicPr>
            <p:cNvPr id="20" name="Picture 19">
              <a:extLst>
                <a:ext uri="{FF2B5EF4-FFF2-40B4-BE49-F238E27FC236}">
                  <a16:creationId xmlns:a16="http://schemas.microsoft.com/office/drawing/2014/main" id="{4016EFDE-7387-DFF6-1FC4-BD61EFAF61FD}"/>
                </a:ext>
              </a:extLst>
            </p:cNvPr>
            <p:cNvPicPr>
              <a:picLocks noChangeAspect="1"/>
            </p:cNvPicPr>
            <p:nvPr/>
          </p:nvPicPr>
          <p:blipFill>
            <a:blip r:embed="rId3"/>
            <a:stretch>
              <a:fillRect/>
            </a:stretch>
          </p:blipFill>
          <p:spPr>
            <a:xfrm>
              <a:off x="3096711" y="3248518"/>
              <a:ext cx="1072412" cy="1252728"/>
            </a:xfrm>
            <a:prstGeom prst="rect">
              <a:avLst/>
            </a:prstGeom>
          </p:spPr>
        </p:pic>
        <p:grpSp>
          <p:nvGrpSpPr>
            <p:cNvPr id="22" name="Group 21">
              <a:extLst>
                <a:ext uri="{FF2B5EF4-FFF2-40B4-BE49-F238E27FC236}">
                  <a16:creationId xmlns:a16="http://schemas.microsoft.com/office/drawing/2014/main" id="{2FF24C11-55A9-86A5-A5BF-884105731D10}"/>
                </a:ext>
              </a:extLst>
            </p:cNvPr>
            <p:cNvGrpSpPr/>
            <p:nvPr/>
          </p:nvGrpSpPr>
          <p:grpSpPr>
            <a:xfrm>
              <a:off x="3862561" y="4196636"/>
              <a:ext cx="644125" cy="612380"/>
              <a:chOff x="3862561" y="4196636"/>
              <a:chExt cx="644125" cy="612380"/>
            </a:xfrm>
          </p:grpSpPr>
          <p:sp>
            <p:nvSpPr>
              <p:cNvPr id="23" name="Rectangle 22">
                <a:extLst>
                  <a:ext uri="{FF2B5EF4-FFF2-40B4-BE49-F238E27FC236}">
                    <a16:creationId xmlns:a16="http://schemas.microsoft.com/office/drawing/2014/main" id="{CCEB009A-793E-0887-664A-0D8DC0A52BA3}"/>
                  </a:ext>
                </a:extLst>
              </p:cNvPr>
              <p:cNvSpPr/>
              <p:nvPr/>
            </p:nvSpPr>
            <p:spPr>
              <a:xfrm>
                <a:off x="3862561" y="4196636"/>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24" name="Straight Arrow Connector 23">
                <a:extLst>
                  <a:ext uri="{FF2B5EF4-FFF2-40B4-BE49-F238E27FC236}">
                    <a16:creationId xmlns:a16="http://schemas.microsoft.com/office/drawing/2014/main" id="{E33AB5B8-11F2-35CF-07BB-32D653A327DB}"/>
                  </a:ext>
                </a:extLst>
              </p:cNvPr>
              <p:cNvCxnSpPr>
                <a:cxnSpLocks/>
              </p:cNvCxnSpPr>
              <p:nvPr/>
            </p:nvCxnSpPr>
            <p:spPr>
              <a:xfrm>
                <a:off x="4184823" y="4323636"/>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40A8986-4970-A41C-13B8-BB825BF6AFEE}"/>
                  </a:ext>
                </a:extLst>
              </p:cNvPr>
              <p:cNvCxnSpPr>
                <a:cxnSpLocks/>
              </p:cNvCxnSpPr>
              <p:nvPr/>
            </p:nvCxnSpPr>
            <p:spPr>
              <a:xfrm>
                <a:off x="4003848" y="4515724"/>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0159905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130</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cxnSp>
        <p:nvCxnSpPr>
          <p:cNvPr id="10" name="Straight Connector 9" descr="Next service icon.">
            <a:extLst>
              <a:ext uri="{FF2B5EF4-FFF2-40B4-BE49-F238E27FC236}">
                <a16:creationId xmlns:a16="http://schemas.microsoft.com/office/drawing/2014/main" id="{69365815-513F-2E92-920D-D18BF126F41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23" descr="AWS Interconnect service icon.">
            <a:extLst>
              <a:ext uri="{FF2B5EF4-FFF2-40B4-BE49-F238E27FC236}">
                <a16:creationId xmlns:a16="http://schemas.microsoft.com/office/drawing/2014/main" id="{3A5961DC-3847-C258-2618-A08F123B8380}"/>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B4029FEF-087C-9714-E1EA-7A8FEE9E06BB}"/>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Interconnect</a:t>
            </a:r>
          </a:p>
        </p:txBody>
      </p:sp>
    </p:spTree>
    <p:extLst>
      <p:ext uri="{BB962C8B-B14F-4D97-AF65-F5344CB8AC3E}">
        <p14:creationId xmlns:p14="http://schemas.microsoft.com/office/powerpoint/2010/main" val="168747748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131</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132</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Noise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Embedded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Managed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133</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134</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135</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a:xfrm>
            <a:off x="291226" y="2069559"/>
            <a:ext cx="6427625" cy="2251180"/>
          </a:xfrm>
        </p:spPr>
        <p:txBody>
          <a:bodyPr/>
          <a:lstStyle/>
          <a:p>
            <a:r>
              <a:rPr lang="en-US" altLang="en-US" dirty="0"/>
              <a:t>Security &amp; Identity</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136</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p:txBody>
          <a:bodyPr/>
          <a:lstStyle/>
          <a:p>
            <a:pPr>
              <a:tabLst>
                <a:tab pos="11371263" algn="r"/>
              </a:tabLst>
            </a:pPr>
            <a:r>
              <a:rPr lang="en-US" altLang="en-US" dirty="0"/>
              <a:t>Security, Identity, &amp; Compliance	1/8</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137</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p:txBody>
          <a:bodyPr/>
          <a:lstStyle/>
          <a:p>
            <a:pPr>
              <a:tabLst>
                <a:tab pos="11371263" algn="r"/>
              </a:tabLst>
            </a:pPr>
            <a:r>
              <a:rPr lang="en-US" altLang="en-US" dirty="0"/>
              <a:t>Security, Identity, &amp; Compliance	2/8</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p:txBody>
          <a:bodyPr/>
          <a:lstStyle/>
          <a:p>
            <a:pPr>
              <a:tabLst>
                <a:tab pos="11371263" algn="r"/>
              </a:tabLst>
            </a:pPr>
            <a:r>
              <a:rPr lang="en-US" altLang="en-US" dirty="0"/>
              <a:t>Security, Identity, &amp; Compliance	3/8</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p:txBody>
          <a:bodyPr/>
          <a:lstStyle/>
          <a:p>
            <a:pPr>
              <a:tabLst>
                <a:tab pos="11371263" algn="r"/>
              </a:tabLst>
            </a:pPr>
            <a:r>
              <a:rPr lang="en-US" altLang="en-US" dirty="0"/>
              <a:t>Security, Identity, &amp; Compliance	4/8</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7" name="Content Placeholder 7">
            <a:extLst>
              <a:ext uri="{FF2B5EF4-FFF2-40B4-BE49-F238E27FC236}">
                <a16:creationId xmlns:a16="http://schemas.microsoft.com/office/drawing/2014/main" id="{25B6CEEF-FBA5-36B0-C095-C5DAA0374297}"/>
              </a:ext>
            </a:extLst>
          </p:cNvPr>
          <p:cNvSpPr>
            <a:spLocks noGrp="1"/>
          </p:cNvSpPr>
          <p:nvPr>
            <p:ph type="body" sz="quarter" idx="18"/>
          </p:nvPr>
        </p:nvSpPr>
        <p:spPr>
          <a:xfrm>
            <a:off x="241300" y="2273300"/>
            <a:ext cx="3602038" cy="3584575"/>
          </a:xfrm>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9" name="Straight Arrow Connector 8" descr="Left arrow.">
            <a:extLst>
              <a:ext uri="{FF2B5EF4-FFF2-40B4-BE49-F238E27FC236}">
                <a16:creationId xmlns:a16="http://schemas.microsoft.com/office/drawing/2014/main" id="{02633650-114B-D051-15AF-B444C192830E}"/>
              </a:ext>
            </a:extLst>
          </p:cNvPr>
          <p:cNvCxnSpPr/>
          <p:nvPr/>
        </p:nvCxnSpPr>
        <p:spPr>
          <a:xfrm>
            <a:off x="923925" y="3758424"/>
            <a:ext cx="1646238"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6" name="Straight Arrow Connector 15" descr="Right arrow.">
            <a:extLst>
              <a:ext uri="{FF2B5EF4-FFF2-40B4-BE49-F238E27FC236}">
                <a16:creationId xmlns:a16="http://schemas.microsoft.com/office/drawing/2014/main" id="{AE3B8D0C-4576-D617-B114-6D707D4BC315}"/>
              </a:ext>
            </a:extLst>
          </p:cNvPr>
          <p:cNvCxnSpPr/>
          <p:nvPr/>
        </p:nvCxnSpPr>
        <p:spPr>
          <a:xfrm>
            <a:off x="923925" y="4101324"/>
            <a:ext cx="1646238"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2" name="Straight Arrow Connector 21" descr="Double headed arrow.">
            <a:extLst>
              <a:ext uri="{FF2B5EF4-FFF2-40B4-BE49-F238E27FC236}">
                <a16:creationId xmlns:a16="http://schemas.microsoft.com/office/drawing/2014/main" id="{F79C63D0-FB4A-29D5-92AE-E8B60EB2F0A2}"/>
              </a:ext>
            </a:extLst>
          </p:cNvPr>
          <p:cNvCxnSpPr>
            <a:cxnSpLocks/>
          </p:cNvCxnSpPr>
          <p:nvPr/>
        </p:nvCxnSpPr>
        <p:spPr>
          <a:xfrm>
            <a:off x="923925" y="4482324"/>
            <a:ext cx="1646238"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4" name="holdShift" descr="Double-headed arrow with a highlight on one end, being resized with hold+shift.">
            <a:extLst>
              <a:ext uri="{FF2B5EF4-FFF2-40B4-BE49-F238E27FC236}">
                <a16:creationId xmlns:a16="http://schemas.microsoft.com/office/drawing/2014/main" id="{95EF3673-7131-5EB5-77B3-D63625B50235}"/>
              </a:ext>
            </a:extLst>
          </p:cNvPr>
          <p:cNvGrpSpPr/>
          <p:nvPr/>
        </p:nvGrpSpPr>
        <p:grpSpPr>
          <a:xfrm>
            <a:off x="748145" y="4673322"/>
            <a:ext cx="2758643" cy="400389"/>
            <a:chOff x="748145" y="4673322"/>
            <a:chExt cx="2758643" cy="400389"/>
          </a:xfrm>
        </p:grpSpPr>
        <p:pic>
          <p:nvPicPr>
            <p:cNvPr id="28" name="Picture 27">
              <a:extLst>
                <a:ext uri="{FF2B5EF4-FFF2-40B4-BE49-F238E27FC236}">
                  <a16:creationId xmlns:a16="http://schemas.microsoft.com/office/drawing/2014/main" id="{D726FF87-98E2-71DF-72D6-9C7827E713FC}"/>
                </a:ext>
              </a:extLst>
            </p:cNvPr>
            <p:cNvPicPr>
              <a:picLocks noChangeAspect="1"/>
            </p:cNvPicPr>
            <p:nvPr/>
          </p:nvPicPr>
          <p:blipFill>
            <a:blip r:embed="rId3"/>
            <a:srcRect/>
            <a:stretch/>
          </p:blipFill>
          <p:spPr>
            <a:xfrm>
              <a:off x="748145" y="4673322"/>
              <a:ext cx="1949018" cy="345929"/>
            </a:xfrm>
            <a:prstGeom prst="rect">
              <a:avLst/>
            </a:prstGeom>
          </p:spPr>
        </p:pic>
        <p:sp>
          <p:nvSpPr>
            <p:cNvPr id="29" name="Rectangle 28">
              <a:extLst>
                <a:ext uri="{FF2B5EF4-FFF2-40B4-BE49-F238E27FC236}">
                  <a16:creationId xmlns:a16="http://schemas.microsoft.com/office/drawing/2014/main" id="{37D75655-D342-89B2-E568-2C983FDD1B5B}"/>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1" name="Straight Arrow Connector 30">
              <a:extLst>
                <a:ext uri="{FF2B5EF4-FFF2-40B4-BE49-F238E27FC236}">
                  <a16:creationId xmlns:a16="http://schemas.microsoft.com/office/drawing/2014/main" id="{4C3C4D09-A8FE-71E1-526F-2F75134BAC55}"/>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2" name="TextBox 16">
              <a:extLst>
                <a:ext uri="{FF2B5EF4-FFF2-40B4-BE49-F238E27FC236}">
                  <a16:creationId xmlns:a16="http://schemas.microsoft.com/office/drawing/2014/main" id="{0900E4EC-CAFC-E587-0483-F5478468B8D0}"/>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33" name="Content Placeholder 9">
            <a:extLst>
              <a:ext uri="{FF2B5EF4-FFF2-40B4-BE49-F238E27FC236}">
                <a16:creationId xmlns:a16="http://schemas.microsoft.com/office/drawing/2014/main" id="{71BD4B1D-12DC-B742-6E18-0677A75F3709}"/>
              </a:ext>
            </a:extLst>
          </p:cNvPr>
          <p:cNvSpPr>
            <a:spLocks noGrp="1" noChangeArrowheads="1"/>
          </p:cNvSpPr>
          <p:nvPr>
            <p:ph type="body" sz="quarter" idx="19"/>
          </p:nvPr>
        </p:nvSpPr>
        <p:spPr>
          <a:xfrm>
            <a:off x="4294189" y="2273300"/>
            <a:ext cx="3529012" cy="3584575"/>
          </a:xfrm>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38" name="justGraphic">
            <a:extLst>
              <a:ext uri="{FF2B5EF4-FFF2-40B4-BE49-F238E27FC236}">
                <a16:creationId xmlns:a16="http://schemas.microsoft.com/office/drawing/2014/main" id="{2ECDEA0B-9C4D-758F-F646-698CEBF561C5}"/>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39" name="Straight Arrow Connector 38">
              <a:extLst>
                <a:ext uri="{FF2B5EF4-FFF2-40B4-BE49-F238E27FC236}">
                  <a16:creationId xmlns:a16="http://schemas.microsoft.com/office/drawing/2014/main" id="{EA36CA43-A600-AED6-1B7D-EE1951D807C6}"/>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rgbClr val="8FA7C4"/>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FB77B72-32CE-8DDA-767C-7E13403144FA}"/>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rgbClr val="8FA7C4"/>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640BCBC-EA8A-E155-A288-381CFE7B95D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42" name="TextBox 20">
              <a:extLst>
                <a:ext uri="{FF2B5EF4-FFF2-40B4-BE49-F238E27FC236}">
                  <a16:creationId xmlns:a16="http://schemas.microsoft.com/office/drawing/2014/main" id="{34787D23-4F93-3E6C-088C-383742112E81}"/>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43" name="TextBox 21">
              <a:extLst>
                <a:ext uri="{FF2B5EF4-FFF2-40B4-BE49-F238E27FC236}">
                  <a16:creationId xmlns:a16="http://schemas.microsoft.com/office/drawing/2014/main" id="{58C3998D-7190-5EB0-8D09-A5430809FE0F}"/>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44" name="TextBox 22">
              <a:extLst>
                <a:ext uri="{FF2B5EF4-FFF2-40B4-BE49-F238E27FC236}">
                  <a16:creationId xmlns:a16="http://schemas.microsoft.com/office/drawing/2014/main" id="{AE14578D-3C4D-D620-E3EA-056B4B31E461}"/>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45" name="Rectangle 44">
            <a:extLst>
              <a:ext uri="{FF2B5EF4-FFF2-40B4-BE49-F238E27FC236}">
                <a16:creationId xmlns:a16="http://schemas.microsoft.com/office/drawing/2014/main" id="{25DC2355-3D22-DCB6-1F74-EF8E6C7D5427}"/>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6" name="Rectangle 45">
            <a:extLst>
              <a:ext uri="{FF2B5EF4-FFF2-40B4-BE49-F238E27FC236}">
                <a16:creationId xmlns:a16="http://schemas.microsoft.com/office/drawing/2014/main" id="{19D52AEB-FAFA-A0F8-B04B-DE1919C53231}"/>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7" name="TextBox 26">
            <a:extLst>
              <a:ext uri="{FF2B5EF4-FFF2-40B4-BE49-F238E27FC236}">
                <a16:creationId xmlns:a16="http://schemas.microsoft.com/office/drawing/2014/main" id="{5F1649C3-2BD0-58C6-3548-17949570450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8" name="TextBox 30">
            <a:extLst>
              <a:ext uri="{FF2B5EF4-FFF2-40B4-BE49-F238E27FC236}">
                <a16:creationId xmlns:a16="http://schemas.microsoft.com/office/drawing/2014/main" id="{E49A709B-2F0B-3B24-3D50-2D2F448BFF3F}"/>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49" name="Rectangle 48">
            <a:extLst>
              <a:ext uri="{FF2B5EF4-FFF2-40B4-BE49-F238E27FC236}">
                <a16:creationId xmlns:a16="http://schemas.microsoft.com/office/drawing/2014/main" id="{4A15CEFC-1502-060C-E7FD-2260B9C8C37E}"/>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 name="Rectangle 49">
            <a:extLst>
              <a:ext uri="{FF2B5EF4-FFF2-40B4-BE49-F238E27FC236}">
                <a16:creationId xmlns:a16="http://schemas.microsoft.com/office/drawing/2014/main" id="{D858ED3B-C6AC-E3F4-7345-8682EF5286F8}"/>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1" name="TextBox 27">
            <a:extLst>
              <a:ext uri="{FF2B5EF4-FFF2-40B4-BE49-F238E27FC236}">
                <a16:creationId xmlns:a16="http://schemas.microsoft.com/office/drawing/2014/main" id="{5C6CF9AA-30CC-3954-ED6F-64C56ACBE9B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2" name="TextBox 31">
            <a:extLst>
              <a:ext uri="{FF2B5EF4-FFF2-40B4-BE49-F238E27FC236}">
                <a16:creationId xmlns:a16="http://schemas.microsoft.com/office/drawing/2014/main" id="{1F3EBC80-C206-5775-BC94-2358C6B17B43}"/>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243872794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5/8</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IAM Identity Center </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6/8</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142</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Identity, &amp; Compliance	7/8</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Security Incident Response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CF085-74D2-FF06-434A-86E933202C6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C67EBB-E32D-8670-C418-3A718E1DC12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59D0697-B178-87D1-1BB9-24AC85B3CFFB}"/>
              </a:ext>
            </a:extLst>
          </p:cNvPr>
          <p:cNvSpPr>
            <a:spLocks noGrp="1"/>
          </p:cNvSpPr>
          <p:nvPr>
            <p:ph type="sldNum" sz="quarter" idx="11"/>
          </p:nvPr>
        </p:nvSpPr>
        <p:spPr/>
        <p:txBody>
          <a:bodyPr/>
          <a:lstStyle/>
          <a:p>
            <a:fld id="{EB4B8DE2-A4E8-46E4-8BBF-D75455EFF32C}" type="slidenum">
              <a:rPr lang="en-US" smtClean="0"/>
              <a:pPr/>
              <a:t>143</a:t>
            </a:fld>
            <a:endParaRPr lang="en-US" dirty="0"/>
          </a:p>
        </p:txBody>
      </p:sp>
      <p:sp>
        <p:nvSpPr>
          <p:cNvPr id="167940" name="Title 1">
            <a:extLst>
              <a:ext uri="{FF2B5EF4-FFF2-40B4-BE49-F238E27FC236}">
                <a16:creationId xmlns:a16="http://schemas.microsoft.com/office/drawing/2014/main" id="{174EDB4B-FB1C-83C2-CEF8-6D25E5BD3AB9}"/>
              </a:ext>
            </a:extLst>
          </p:cNvPr>
          <p:cNvSpPr>
            <a:spLocks noGrp="1" noChangeArrowheads="1"/>
          </p:cNvSpPr>
          <p:nvPr>
            <p:ph type="title"/>
          </p:nvPr>
        </p:nvSpPr>
        <p:spPr/>
        <p:txBody>
          <a:bodyPr/>
          <a:lstStyle/>
          <a:p>
            <a:pPr>
              <a:tabLst>
                <a:tab pos="11371263" algn="r"/>
              </a:tabLst>
            </a:pPr>
            <a:r>
              <a:rPr lang="en-US" altLang="en-US" dirty="0"/>
              <a:t>Security, Identity, &amp; Compliance	8/8</a:t>
            </a:r>
          </a:p>
        </p:txBody>
      </p:sp>
      <p:pic>
        <p:nvPicPr>
          <p:cNvPr id="27" name="Graphic 26" descr="AWS Security Agent service icon">
            <a:extLst>
              <a:ext uri="{FF2B5EF4-FFF2-40B4-BE49-F238E27FC236}">
                <a16:creationId xmlns:a16="http://schemas.microsoft.com/office/drawing/2014/main" id="{AE6E02AE-C984-C8C5-938A-BB989CC13B3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691F37A3-365D-FCF9-4A0D-5630B2F75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Security Agent</a:t>
            </a:r>
          </a:p>
        </p:txBody>
      </p:sp>
    </p:spTree>
    <p:extLst>
      <p:ext uri="{BB962C8B-B14F-4D97-AF65-F5344CB8AC3E}">
        <p14:creationId xmlns:p14="http://schemas.microsoft.com/office/powerpoint/2010/main" val="249937496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144</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98891812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145</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solidFill>
                  <a:schemeClr val="bg1"/>
                </a:solidFill>
              </a:rPr>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solidFill>
                  <a:schemeClr val="bg1"/>
                </a:solidFill>
              </a:rPr>
              <a:t>When it comes to building an architecture diagram, it</a:t>
            </a:r>
            <a:r>
              <a:rPr lang="en-US" altLang="en-US" sz="1800" dirty="0">
                <a:solidFill>
                  <a:schemeClr val="bg1"/>
                </a:solidFill>
              </a:rPr>
              <a:t>’</a:t>
            </a:r>
            <a:r>
              <a:rPr lang="en-US" sz="1800" dirty="0">
                <a:solidFill>
                  <a:schemeClr val="bg1"/>
                </a:solidFill>
              </a:rPr>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solidFill>
                <a:schemeClr val="bg1"/>
              </a:solidFill>
            </a:endParaRPr>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solidFill>
                  <a:schemeClr val="bg1"/>
                </a:solidFill>
              </a:rPr>
              <a:t>To view the full list of Serverless Applications and learn more follow the link below:</a:t>
            </a:r>
            <a:endParaRPr lang="en-US" altLang="en-US" sz="1800" b="1" dirty="0">
              <a:solidFill>
                <a:schemeClr val="bg1"/>
              </a:solidFill>
            </a:endParaRPr>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146</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147</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Amazon Data Lifecycle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148</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Standard</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Intelligent</a:t>
            </a:r>
            <a:r>
              <a:rPr lang="en-US" sz="1200" dirty="0">
                <a:solidFill>
                  <a:schemeClr val="bg1"/>
                </a:solidFill>
                <a:latin typeface="+mn-lt"/>
              </a:rPr>
              <a:t>-</a:t>
            </a:r>
            <a:r>
              <a:rPr lang="en-US" altLang="en-US" sz="1200" dirty="0">
                <a:solidFill>
                  <a:schemeClr val="bg1"/>
                </a:solidFill>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One Zone</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4" y="1149350"/>
            <a:ext cx="11205182"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22" name="Content Placeholder 5">
            <a:extLst>
              <a:ext uri="{FF2B5EF4-FFF2-40B4-BE49-F238E27FC236}">
                <a16:creationId xmlns:a16="http://schemas.microsoft.com/office/drawing/2014/main" id="{4295F605-BA98-9B75-F796-A90D56ADFA66}"/>
              </a:ext>
            </a:extLst>
          </p:cNvPr>
          <p:cNvSpPr>
            <a:spLocks noGrp="1" noChangeArrowheads="1"/>
          </p:cNvSpPr>
          <p:nvPr>
            <p:ph type="body" sz="quarter" idx="18"/>
          </p:nvPr>
        </p:nvSpPr>
        <p:spPr>
          <a:xfrm>
            <a:off x="241299" y="2273301"/>
            <a:ext cx="7535913" cy="1201560"/>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sp>
        <p:nvSpPr>
          <p:cNvPr id="42" name="Content Placeholder 5">
            <a:extLst>
              <a:ext uri="{FF2B5EF4-FFF2-40B4-BE49-F238E27FC236}">
                <a16:creationId xmlns:a16="http://schemas.microsoft.com/office/drawing/2014/main" id="{7A9CEC6A-E8C5-AB55-5BF8-43F1B76CF9EA}"/>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Short forms</a:t>
            </a:r>
          </a:p>
          <a:p>
            <a:pPr eaLnBrk="1" hangingPunct="1"/>
            <a:r>
              <a:rPr lang="en-US" altLang="en-US" sz="1400" spc="-20" dirty="0">
                <a:solidFill>
                  <a:schemeClr val="bg1"/>
                </a:solidFill>
              </a:rPr>
              <a:t>To save space when using a service multiple times in a diagram, you may use the short service forms instead of the full name. For example, Amazon EC2, instead of Amazon Elastic Compute Cloud.</a:t>
            </a:r>
          </a:p>
        </p:txBody>
      </p:sp>
      <p:sp>
        <p:nvSpPr>
          <p:cNvPr id="43" name="Rectangle 42">
            <a:extLst>
              <a:ext uri="{FF2B5EF4-FFF2-40B4-BE49-F238E27FC236}">
                <a16:creationId xmlns:a16="http://schemas.microsoft.com/office/drawing/2014/main" id="{C9F09F24-D18C-5C4F-9FF1-2D84FCB1CE74}"/>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4" name="Rectangle 43">
            <a:extLst>
              <a:ext uri="{FF2B5EF4-FFF2-40B4-BE49-F238E27FC236}">
                <a16:creationId xmlns:a16="http://schemas.microsoft.com/office/drawing/2014/main" id="{AB5F1F80-C739-EDFB-76B9-C518C92465D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5" name="TextBox 26">
            <a:extLst>
              <a:ext uri="{FF2B5EF4-FFF2-40B4-BE49-F238E27FC236}">
                <a16:creationId xmlns:a16="http://schemas.microsoft.com/office/drawing/2014/main" id="{07EDCA20-2614-25DD-07B0-F3E87EB12F85}"/>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6" name="TextBox 30">
            <a:extLst>
              <a:ext uri="{FF2B5EF4-FFF2-40B4-BE49-F238E27FC236}">
                <a16:creationId xmlns:a16="http://schemas.microsoft.com/office/drawing/2014/main" id="{9F9F4C05-75B5-F2DD-E2D1-56D87EE043D7}"/>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after the second word in the service name if necessary.</a:t>
            </a:r>
          </a:p>
        </p:txBody>
      </p:sp>
      <p:sp>
        <p:nvSpPr>
          <p:cNvPr id="47" name="Rectangle 46">
            <a:extLst>
              <a:ext uri="{FF2B5EF4-FFF2-40B4-BE49-F238E27FC236}">
                <a16:creationId xmlns:a16="http://schemas.microsoft.com/office/drawing/2014/main" id="{FCE4C5E9-EC0C-EDC7-2230-C8C30C184DF5}"/>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8" name="Rectangle 47">
            <a:extLst>
              <a:ext uri="{FF2B5EF4-FFF2-40B4-BE49-F238E27FC236}">
                <a16:creationId xmlns:a16="http://schemas.microsoft.com/office/drawing/2014/main" id="{B22D6422-7DD5-0FB6-0750-EEF0CEB8D103}"/>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9" name="TextBox 27">
            <a:extLst>
              <a:ext uri="{FF2B5EF4-FFF2-40B4-BE49-F238E27FC236}">
                <a16:creationId xmlns:a16="http://schemas.microsoft.com/office/drawing/2014/main" id="{3E133552-CB44-004A-92FF-9D51BCEAB6C2}"/>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 name="TextBox 31">
            <a:extLst>
              <a:ext uri="{FF2B5EF4-FFF2-40B4-BE49-F238E27FC236}">
                <a16:creationId xmlns:a16="http://schemas.microsoft.com/office/drawing/2014/main" id="{2D732608-7541-AF7A-A213-22FDEBB9F559}"/>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in the middle of a word.</a:t>
            </a:r>
          </a:p>
        </p:txBody>
      </p:sp>
      <p:grpSp>
        <p:nvGrpSpPr>
          <p:cNvPr id="2" name="correct" descr="Example of service with correct label; Amazon Quick Suite is all on one line.">
            <a:extLst>
              <a:ext uri="{FF2B5EF4-FFF2-40B4-BE49-F238E27FC236}">
                <a16:creationId xmlns:a16="http://schemas.microsoft.com/office/drawing/2014/main" id="{8AF47F96-1DD1-6206-60C9-2C2B87A8EB77}"/>
              </a:ext>
            </a:extLst>
          </p:cNvPr>
          <p:cNvGrpSpPr/>
          <p:nvPr/>
        </p:nvGrpSpPr>
        <p:grpSpPr>
          <a:xfrm>
            <a:off x="349250" y="3364651"/>
            <a:ext cx="1993900" cy="1045349"/>
            <a:chOff x="349250" y="3364651"/>
            <a:chExt cx="1993900" cy="1045349"/>
          </a:xfrm>
        </p:grpSpPr>
        <p:sp>
          <p:nvSpPr>
            <p:cNvPr id="3" name="L-Shape 2" descr="Correct.">
              <a:extLst>
                <a:ext uri="{FF2B5EF4-FFF2-40B4-BE49-F238E27FC236}">
                  <a16:creationId xmlns:a16="http://schemas.microsoft.com/office/drawing/2014/main" id="{5784C24C-BA6D-87F7-8210-CA9A3F66DC4C}"/>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4" name="Graphic 7">
              <a:extLst>
                <a:ext uri="{FF2B5EF4-FFF2-40B4-BE49-F238E27FC236}">
                  <a16:creationId xmlns:a16="http://schemas.microsoft.com/office/drawing/2014/main" id="{EDD991AD-FABB-99EF-2C07-A4416416D29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a:extLst>
                <a:ext uri="{FF2B5EF4-FFF2-40B4-BE49-F238E27FC236}">
                  <a16:creationId xmlns:a16="http://schemas.microsoft.com/office/drawing/2014/main" id="{A13AE25D-5EEA-B225-22A6-09C90B40CFB2}"/>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Elastic Beanstalk</a:t>
              </a:r>
            </a:p>
          </p:txBody>
        </p:sp>
      </p:grpSp>
      <p:grpSp>
        <p:nvGrpSpPr>
          <p:cNvPr id="6" name="wrong1" descr="Example of service with wrong label; The words, Amazon and Quick Suite are on different lines. Amazon should be on the same line as the first word in the service name.&#10;">
            <a:extLst>
              <a:ext uri="{FF2B5EF4-FFF2-40B4-BE49-F238E27FC236}">
                <a16:creationId xmlns:a16="http://schemas.microsoft.com/office/drawing/2014/main" id="{08D41BF7-D162-B593-E5D3-5E93030FB2E4}"/>
              </a:ext>
            </a:extLst>
          </p:cNvPr>
          <p:cNvGrpSpPr/>
          <p:nvPr/>
        </p:nvGrpSpPr>
        <p:grpSpPr>
          <a:xfrm>
            <a:off x="2490788" y="3271654"/>
            <a:ext cx="2244725" cy="1699547"/>
            <a:chOff x="2490788" y="3271654"/>
            <a:chExt cx="2244725" cy="1699547"/>
          </a:xfrm>
        </p:grpSpPr>
        <p:sp>
          <p:nvSpPr>
            <p:cNvPr id="7" name="TextBox 13">
              <a:extLst>
                <a:ext uri="{FF2B5EF4-FFF2-40B4-BE49-F238E27FC236}">
                  <a16:creationId xmlns:a16="http://schemas.microsoft.com/office/drawing/2014/main" id="{B9B8D4C5-F8AA-98DB-D824-D4A0D86A55C0}"/>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AWS should be on the same line as the first word in the service name.</a:t>
              </a:r>
            </a:p>
          </p:txBody>
        </p:sp>
        <p:grpSp>
          <p:nvGrpSpPr>
            <p:cNvPr id="8" name="Group 7">
              <a:extLst>
                <a:ext uri="{FF2B5EF4-FFF2-40B4-BE49-F238E27FC236}">
                  <a16:creationId xmlns:a16="http://schemas.microsoft.com/office/drawing/2014/main" id="{8BD75303-AAB6-9101-51CA-7971B7AAE5F3}"/>
                </a:ext>
              </a:extLst>
            </p:cNvPr>
            <p:cNvGrpSpPr/>
            <p:nvPr/>
          </p:nvGrpSpPr>
          <p:grpSpPr>
            <a:xfrm>
              <a:off x="2601913" y="3271654"/>
              <a:ext cx="2008187" cy="1318158"/>
              <a:chOff x="2601913" y="3271654"/>
              <a:chExt cx="2008187" cy="1318158"/>
            </a:xfrm>
          </p:grpSpPr>
          <p:sp>
            <p:nvSpPr>
              <p:cNvPr id="9" name="TextBox 8">
                <a:extLst>
                  <a:ext uri="{FF2B5EF4-FFF2-40B4-BE49-F238E27FC236}">
                    <a16:creationId xmlns:a16="http://schemas.microsoft.com/office/drawing/2014/main" id="{25C9A8F0-97E4-E67D-4530-8FF1362ED6D9}"/>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Beanstalk</a:t>
                </a:r>
              </a:p>
            </p:txBody>
          </p:sp>
          <p:sp>
            <p:nvSpPr>
              <p:cNvPr id="10" name="Multiply 9">
                <a:extLst>
                  <a:ext uri="{FF2B5EF4-FFF2-40B4-BE49-F238E27FC236}">
                    <a16:creationId xmlns:a16="http://schemas.microsoft.com/office/drawing/2014/main" id="{A661AEA2-5274-7034-693F-57DDC6C1FDF8}"/>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11" name="Graphic 7">
                <a:extLst>
                  <a:ext uri="{FF2B5EF4-FFF2-40B4-BE49-F238E27FC236}">
                    <a16:creationId xmlns:a16="http://schemas.microsoft.com/office/drawing/2014/main" id="{6ECB0A0D-9CD8-7924-0B43-D368957C3FEB}"/>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2" name="wrong2" descr="Example of service with wrong label; The words, Amazon and Quick Suite are on different lines, and the service name is split mid-word. Lines should never break mid-word, and should fit on two lines max.">
            <a:extLst>
              <a:ext uri="{FF2B5EF4-FFF2-40B4-BE49-F238E27FC236}">
                <a16:creationId xmlns:a16="http://schemas.microsoft.com/office/drawing/2014/main" id="{E5D18BA3-EB28-7F35-2ACD-0EE2EED3A533}"/>
              </a:ext>
            </a:extLst>
          </p:cNvPr>
          <p:cNvGrpSpPr/>
          <p:nvPr/>
        </p:nvGrpSpPr>
        <p:grpSpPr>
          <a:xfrm>
            <a:off x="4833938" y="3271654"/>
            <a:ext cx="2636837" cy="1839247"/>
            <a:chOff x="4833938" y="3271654"/>
            <a:chExt cx="2636837" cy="1839247"/>
          </a:xfrm>
        </p:grpSpPr>
        <p:sp>
          <p:nvSpPr>
            <p:cNvPr id="14" name="TextBox 10">
              <a:extLst>
                <a:ext uri="{FF2B5EF4-FFF2-40B4-BE49-F238E27FC236}">
                  <a16:creationId xmlns:a16="http://schemas.microsoft.com/office/drawing/2014/main" id="{607DBD42-F586-25C1-1B86-8C783E0E7176}"/>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Bean-</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stalk</a:t>
              </a:r>
            </a:p>
          </p:txBody>
        </p:sp>
        <p:sp>
          <p:nvSpPr>
            <p:cNvPr id="15" name="TextBox 12">
              <a:extLst>
                <a:ext uri="{FF2B5EF4-FFF2-40B4-BE49-F238E27FC236}">
                  <a16:creationId xmlns:a16="http://schemas.microsoft.com/office/drawing/2014/main" id="{00A93489-C725-FFF0-037C-14E985F4CB6A}"/>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16" name="Multiply 15">
              <a:extLst>
                <a:ext uri="{FF2B5EF4-FFF2-40B4-BE49-F238E27FC236}">
                  <a16:creationId xmlns:a16="http://schemas.microsoft.com/office/drawing/2014/main" id="{E92C5FBA-3A32-B841-DE3A-3E6F0955CE68}"/>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17" name="Graphic 7">
              <a:extLst>
                <a:ext uri="{FF2B5EF4-FFF2-40B4-BE49-F238E27FC236}">
                  <a16:creationId xmlns:a16="http://schemas.microsoft.com/office/drawing/2014/main" id="{38C56195-A293-CCDE-E682-0C8EE9696E35}"/>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5236615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3" name="Graphic 2" descr="S3 Glacier Deep Archive storage class icon for the Amazon S3 service.">
            <a:extLst>
              <a:ext uri="{FF2B5EF4-FFF2-40B4-BE49-F238E27FC236}">
                <a16:creationId xmlns:a16="http://schemas.microsoft.com/office/drawing/2014/main" id="{AF11BE55-5586-8BF2-6E69-154B5D6991D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6758" y="4148199"/>
            <a:ext cx="457200" cy="457200"/>
          </a:xfrm>
          <a:prstGeom prst="rect">
            <a:avLst/>
          </a:prstGeom>
        </p:spPr>
      </p:pic>
      <p:sp>
        <p:nvSpPr>
          <p:cNvPr id="4" name="TextBox 59">
            <a:extLst>
              <a:ext uri="{FF2B5EF4-FFF2-40B4-BE49-F238E27FC236}">
                <a16:creationId xmlns:a16="http://schemas.microsoft.com/office/drawing/2014/main" id="{53555A5B-199E-F6A0-4236-6D683FF880FA}"/>
              </a:ext>
            </a:extLst>
          </p:cNvPr>
          <p:cNvSpPr txBox="1">
            <a:spLocks noChangeArrowheads="1"/>
          </p:cNvSpPr>
          <p:nvPr/>
        </p:nvSpPr>
        <p:spPr bwMode="auto">
          <a:xfrm>
            <a:off x="2456351" y="4592583"/>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5" name="Graphic 4" descr="S3 Glacier Instant Retrieval storage class icon for the Amazon S3 service.">
            <a:extLst>
              <a:ext uri="{FF2B5EF4-FFF2-40B4-BE49-F238E27FC236}">
                <a16:creationId xmlns:a16="http://schemas.microsoft.com/office/drawing/2014/main" id="{1486740C-E149-2D49-3047-CECC21D019A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000711" y="4148199"/>
            <a:ext cx="457200" cy="457200"/>
          </a:xfrm>
          <a:prstGeom prst="rect">
            <a:avLst/>
          </a:prstGeom>
        </p:spPr>
      </p:pic>
      <p:sp>
        <p:nvSpPr>
          <p:cNvPr id="9" name="TextBox 59">
            <a:extLst>
              <a:ext uri="{FF2B5EF4-FFF2-40B4-BE49-F238E27FC236}">
                <a16:creationId xmlns:a16="http://schemas.microsoft.com/office/drawing/2014/main" id="{B1A76F0C-EB66-570F-7686-4731D363976D}"/>
              </a:ext>
            </a:extLst>
          </p:cNvPr>
          <p:cNvSpPr txBox="1">
            <a:spLocks noChangeArrowheads="1"/>
          </p:cNvSpPr>
          <p:nvPr/>
        </p:nvSpPr>
        <p:spPr bwMode="auto">
          <a:xfrm>
            <a:off x="3698620" y="4600768"/>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10" name="Graphic 9" descr="S3 on Outposts storage class icon for the Amazon S3 service.">
            <a:extLst>
              <a:ext uri="{FF2B5EF4-FFF2-40B4-BE49-F238E27FC236}">
                <a16:creationId xmlns:a16="http://schemas.microsoft.com/office/drawing/2014/main" id="{DA9560CA-F793-3BF4-73FF-02DD4C024C0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2098" y="4148199"/>
            <a:ext cx="457200" cy="457200"/>
          </a:xfrm>
          <a:prstGeom prst="rect">
            <a:avLst/>
          </a:prstGeom>
        </p:spPr>
      </p:pic>
      <p:sp>
        <p:nvSpPr>
          <p:cNvPr id="11" name="TextBox 59">
            <a:extLst>
              <a:ext uri="{FF2B5EF4-FFF2-40B4-BE49-F238E27FC236}">
                <a16:creationId xmlns:a16="http://schemas.microsoft.com/office/drawing/2014/main" id="{935267BE-2011-35D9-5D97-357DF29A3C4A}"/>
              </a:ext>
            </a:extLst>
          </p:cNvPr>
          <p:cNvSpPr txBox="1">
            <a:spLocks noChangeArrowheads="1"/>
          </p:cNvSpPr>
          <p:nvPr/>
        </p:nvSpPr>
        <p:spPr bwMode="auto">
          <a:xfrm>
            <a:off x="4982573"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12" name="Graphic 11" descr="S3 Express One Zone storage class icon for the Amazon S3 service.">
            <a:extLst>
              <a:ext uri="{FF2B5EF4-FFF2-40B4-BE49-F238E27FC236}">
                <a16:creationId xmlns:a16="http://schemas.microsoft.com/office/drawing/2014/main" id="{79A84732-7BCC-74E4-5409-945032AEDD11}"/>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6546051" y="4143568"/>
            <a:ext cx="457200" cy="457200"/>
          </a:xfrm>
          <a:prstGeom prst="rect">
            <a:avLst/>
          </a:prstGeom>
        </p:spPr>
      </p:pic>
      <p:sp>
        <p:nvSpPr>
          <p:cNvPr id="13" name="TextBox 59">
            <a:extLst>
              <a:ext uri="{FF2B5EF4-FFF2-40B4-BE49-F238E27FC236}">
                <a16:creationId xmlns:a16="http://schemas.microsoft.com/office/drawing/2014/main" id="{38B5B8EC-6F4C-AE74-E76D-0E3531419BF2}"/>
              </a:ext>
            </a:extLst>
          </p:cNvPr>
          <p:cNvSpPr txBox="1">
            <a:spLocks noChangeArrowheads="1"/>
          </p:cNvSpPr>
          <p:nvPr/>
        </p:nvSpPr>
        <p:spPr bwMode="auto">
          <a:xfrm>
            <a:off x="6243960" y="4604839"/>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Express One Zone</a:t>
            </a:r>
          </a:p>
        </p:txBody>
      </p:sp>
      <p:pic>
        <p:nvPicPr>
          <p:cNvPr id="14" name="Graphic 13" descr="S3 Files storage class icon for the Amazon S3 service.">
            <a:extLst>
              <a:ext uri="{FF2B5EF4-FFF2-40B4-BE49-F238E27FC236}">
                <a16:creationId xmlns:a16="http://schemas.microsoft.com/office/drawing/2014/main" id="{1F1FEA05-518B-0F4B-5FF7-BC7B382BC47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807438" y="4143568"/>
            <a:ext cx="457200" cy="457200"/>
          </a:xfrm>
          <a:prstGeom prst="rect">
            <a:avLst/>
          </a:prstGeom>
        </p:spPr>
      </p:pic>
      <p:sp>
        <p:nvSpPr>
          <p:cNvPr id="15" name="TextBox 60">
            <a:extLst>
              <a:ext uri="{FF2B5EF4-FFF2-40B4-BE49-F238E27FC236}">
                <a16:creationId xmlns:a16="http://schemas.microsoft.com/office/drawing/2014/main" id="{10939B56-B7C8-4B66-5BB2-D6DAFDA60C0F}"/>
              </a:ext>
            </a:extLst>
          </p:cNvPr>
          <p:cNvSpPr txBox="1">
            <a:spLocks noChangeArrowheads="1"/>
          </p:cNvSpPr>
          <p:nvPr/>
        </p:nvSpPr>
        <p:spPr bwMode="auto">
          <a:xfrm>
            <a:off x="7537778" y="4614572"/>
            <a:ext cx="9604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Files</a:t>
            </a:r>
          </a:p>
        </p:txBody>
      </p:sp>
    </p:spTree>
    <p:extLst>
      <p:ext uri="{BB962C8B-B14F-4D97-AF65-F5344CB8AC3E}">
        <p14:creationId xmlns:p14="http://schemas.microsoft.com/office/powerpoint/2010/main" val="91202729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153</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Tables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Vectors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2" name="Graphic 11" descr="S3 Files resource icon for the Amazon S3 service.">
            <a:extLst>
              <a:ext uri="{FF2B5EF4-FFF2-40B4-BE49-F238E27FC236}">
                <a16:creationId xmlns:a16="http://schemas.microsoft.com/office/drawing/2014/main" id="{74F532EA-A698-7F8E-E75D-D9E49790D2D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342413" y="3854808"/>
            <a:ext cx="457200" cy="457200"/>
          </a:xfrm>
          <a:prstGeom prst="rect">
            <a:avLst/>
          </a:prstGeom>
        </p:spPr>
      </p:pic>
      <p:sp>
        <p:nvSpPr>
          <p:cNvPr id="13" name="TextBox 60">
            <a:extLst>
              <a:ext uri="{FF2B5EF4-FFF2-40B4-BE49-F238E27FC236}">
                <a16:creationId xmlns:a16="http://schemas.microsoft.com/office/drawing/2014/main" id="{E3C52D84-F7DA-49A4-2EBA-26A5388BC75A}"/>
              </a:ext>
            </a:extLst>
          </p:cNvPr>
          <p:cNvSpPr txBox="1">
            <a:spLocks noChangeArrowheads="1"/>
          </p:cNvSpPr>
          <p:nvPr/>
        </p:nvSpPr>
        <p:spPr bwMode="auto">
          <a:xfrm>
            <a:off x="10094525" y="4325812"/>
            <a:ext cx="9604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Files</a:t>
            </a: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111662372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154</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8"/>
            <a:ext cx="11115125" cy="4725987"/>
          </a:xfrm>
        </p:spPr>
        <p:txBody>
          <a:bodyPr/>
          <a:lstStyle/>
          <a:p>
            <a:pPr eaLnBrk="1" hangingPunct="1"/>
            <a:r>
              <a:rPr lang="en-US" altLang="en-US" sz="1800" spc="-10" dirty="0"/>
              <a:t>Use numbered callouts to draw attention to steps in a process within a diagram (as shown on slide 19). Callouts are white with bold black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16</a:t>
            </a:fld>
            <a:endParaRPr lang="en-US" dirty="0"/>
          </a:p>
        </p:txBody>
      </p:sp>
      <p:sp>
        <p:nvSpPr>
          <p:cNvPr id="3" name="Content Placeholder 5">
            <a:extLst>
              <a:ext uri="{FF2B5EF4-FFF2-40B4-BE49-F238E27FC236}">
                <a16:creationId xmlns:a16="http://schemas.microsoft.com/office/drawing/2014/main" id="{DE3DBDAA-ACFE-4510-1927-1B307AAA4854}"/>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solidFill>
                  <a:schemeClr val="bg1"/>
                </a:solidFill>
              </a:rPr>
              <a:t>Large callouts</a:t>
            </a:r>
          </a:p>
          <a:p>
            <a:pPr eaLnBrk="1" hangingPunct="1"/>
            <a:r>
              <a:rPr lang="en-US" altLang="en-US" sz="1400" dirty="0">
                <a:solidFill>
                  <a:schemeClr val="bg1"/>
                </a:solidFill>
              </a:rPr>
              <a:t>For a simple diagram, you can use large callouts.</a:t>
            </a:r>
            <a:endParaRPr lang="en-US" altLang="en-US" sz="1400" strike="sngStrike" dirty="0">
              <a:solidFill>
                <a:schemeClr val="bg1"/>
              </a:solidFill>
            </a:endParaRPr>
          </a:p>
        </p:txBody>
      </p:sp>
      <p:sp>
        <p:nvSpPr>
          <p:cNvPr id="8" name="Oval 7">
            <a:extLst>
              <a:ext uri="{FF2B5EF4-FFF2-40B4-BE49-F238E27FC236}">
                <a16:creationId xmlns:a16="http://schemas.microsoft.com/office/drawing/2014/main" id="{5CFDCB18-03AA-4DA0-3069-4E912F5A2479}"/>
              </a:ext>
            </a:extLst>
          </p:cNvPr>
          <p:cNvSpPr>
            <a:spLocks noChangeAspect="1"/>
          </p:cNvSpPr>
          <p:nvPr/>
        </p:nvSpPr>
        <p:spPr bwMode="auto">
          <a:xfrm>
            <a:off x="341053"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12" name="Oval 11">
            <a:extLst>
              <a:ext uri="{FF2B5EF4-FFF2-40B4-BE49-F238E27FC236}">
                <a16:creationId xmlns:a16="http://schemas.microsoft.com/office/drawing/2014/main" id="{67482243-7D47-4E4A-86C7-96A76BDFCCE9}"/>
              </a:ext>
            </a:extLst>
          </p:cNvPr>
          <p:cNvSpPr>
            <a:spLocks noChangeAspect="1"/>
          </p:cNvSpPr>
          <p:nvPr/>
        </p:nvSpPr>
        <p:spPr bwMode="auto">
          <a:xfrm>
            <a:off x="835575"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sp>
        <p:nvSpPr>
          <p:cNvPr id="14" name="Oval 13">
            <a:extLst>
              <a:ext uri="{FF2B5EF4-FFF2-40B4-BE49-F238E27FC236}">
                <a16:creationId xmlns:a16="http://schemas.microsoft.com/office/drawing/2014/main" id="{956A7ABD-9D33-B3A5-2456-AAB61A7F81F2}"/>
              </a:ext>
            </a:extLst>
          </p:cNvPr>
          <p:cNvSpPr>
            <a:spLocks noChangeAspect="1"/>
          </p:cNvSpPr>
          <p:nvPr/>
        </p:nvSpPr>
        <p:spPr bwMode="auto">
          <a:xfrm>
            <a:off x="1330097"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15" name="Oval 14">
            <a:extLst>
              <a:ext uri="{FF2B5EF4-FFF2-40B4-BE49-F238E27FC236}">
                <a16:creationId xmlns:a16="http://schemas.microsoft.com/office/drawing/2014/main" id="{B5996EA9-1ACB-EFBD-0E80-87F91838CDA5}"/>
              </a:ext>
            </a:extLst>
          </p:cNvPr>
          <p:cNvSpPr>
            <a:spLocks noChangeAspect="1"/>
          </p:cNvSpPr>
          <p:nvPr/>
        </p:nvSpPr>
        <p:spPr bwMode="auto">
          <a:xfrm>
            <a:off x="1824619"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4</a:t>
            </a:r>
          </a:p>
        </p:txBody>
      </p:sp>
      <p:sp>
        <p:nvSpPr>
          <p:cNvPr id="16" name="Oval 15">
            <a:extLst>
              <a:ext uri="{FF2B5EF4-FFF2-40B4-BE49-F238E27FC236}">
                <a16:creationId xmlns:a16="http://schemas.microsoft.com/office/drawing/2014/main" id="{3D3769D5-C07E-0837-5421-2200C2B62468}"/>
              </a:ext>
            </a:extLst>
          </p:cNvPr>
          <p:cNvSpPr>
            <a:spLocks noChangeAspect="1"/>
          </p:cNvSpPr>
          <p:nvPr/>
        </p:nvSpPr>
        <p:spPr bwMode="auto">
          <a:xfrm>
            <a:off x="231914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5</a:t>
            </a:r>
          </a:p>
        </p:txBody>
      </p:sp>
      <p:sp>
        <p:nvSpPr>
          <p:cNvPr id="18" name="Oval 17">
            <a:extLst>
              <a:ext uri="{FF2B5EF4-FFF2-40B4-BE49-F238E27FC236}">
                <a16:creationId xmlns:a16="http://schemas.microsoft.com/office/drawing/2014/main" id="{BB53EC80-2313-A224-7212-7BF9BA1DF55D}"/>
              </a:ext>
            </a:extLst>
          </p:cNvPr>
          <p:cNvSpPr>
            <a:spLocks noChangeAspect="1"/>
          </p:cNvSpPr>
          <p:nvPr/>
        </p:nvSpPr>
        <p:spPr bwMode="auto">
          <a:xfrm>
            <a:off x="281239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6</a:t>
            </a:r>
          </a:p>
        </p:txBody>
      </p:sp>
      <p:sp>
        <p:nvSpPr>
          <p:cNvPr id="19" name="Oval 18">
            <a:extLst>
              <a:ext uri="{FF2B5EF4-FFF2-40B4-BE49-F238E27FC236}">
                <a16:creationId xmlns:a16="http://schemas.microsoft.com/office/drawing/2014/main" id="{7A0D0DED-DB80-D8DE-EC59-2122FF6C73C6}"/>
              </a:ext>
            </a:extLst>
          </p:cNvPr>
          <p:cNvSpPr>
            <a:spLocks noChangeAspect="1"/>
          </p:cNvSpPr>
          <p:nvPr/>
        </p:nvSpPr>
        <p:spPr bwMode="auto">
          <a:xfrm>
            <a:off x="330565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7</a:t>
            </a:r>
          </a:p>
        </p:txBody>
      </p:sp>
      <p:sp>
        <p:nvSpPr>
          <p:cNvPr id="20" name="Oval 19">
            <a:extLst>
              <a:ext uri="{FF2B5EF4-FFF2-40B4-BE49-F238E27FC236}">
                <a16:creationId xmlns:a16="http://schemas.microsoft.com/office/drawing/2014/main" id="{B29CE659-A6F1-FC31-6B0B-D7177BB433EC}"/>
              </a:ext>
            </a:extLst>
          </p:cNvPr>
          <p:cNvSpPr>
            <a:spLocks noChangeAspect="1"/>
          </p:cNvSpPr>
          <p:nvPr/>
        </p:nvSpPr>
        <p:spPr bwMode="auto">
          <a:xfrm>
            <a:off x="379890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8</a:t>
            </a:r>
          </a:p>
        </p:txBody>
      </p:sp>
      <p:sp>
        <p:nvSpPr>
          <p:cNvPr id="21" name="Oval 20">
            <a:extLst>
              <a:ext uri="{FF2B5EF4-FFF2-40B4-BE49-F238E27FC236}">
                <a16:creationId xmlns:a16="http://schemas.microsoft.com/office/drawing/2014/main" id="{839C54AE-B2A5-3F0E-573D-FB00950D39E2}"/>
              </a:ext>
            </a:extLst>
          </p:cNvPr>
          <p:cNvSpPr>
            <a:spLocks noChangeAspect="1"/>
          </p:cNvSpPr>
          <p:nvPr/>
        </p:nvSpPr>
        <p:spPr bwMode="auto">
          <a:xfrm>
            <a:off x="429216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9</a:t>
            </a:r>
          </a:p>
        </p:txBody>
      </p:sp>
      <p:sp>
        <p:nvSpPr>
          <p:cNvPr id="22" name="Oval 21">
            <a:extLst>
              <a:ext uri="{FF2B5EF4-FFF2-40B4-BE49-F238E27FC236}">
                <a16:creationId xmlns:a16="http://schemas.microsoft.com/office/drawing/2014/main" id="{2E7EF562-EB47-5D65-B3D1-22FB217563ED}"/>
              </a:ext>
            </a:extLst>
          </p:cNvPr>
          <p:cNvSpPr>
            <a:spLocks noChangeAspect="1"/>
          </p:cNvSpPr>
          <p:nvPr/>
        </p:nvSpPr>
        <p:spPr bwMode="auto">
          <a:xfrm>
            <a:off x="478198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10</a:t>
            </a:r>
          </a:p>
        </p:txBody>
      </p:sp>
      <p:sp>
        <p:nvSpPr>
          <p:cNvPr id="23" name="Content Placeholder 5">
            <a:extLst>
              <a:ext uri="{FF2B5EF4-FFF2-40B4-BE49-F238E27FC236}">
                <a16:creationId xmlns:a16="http://schemas.microsoft.com/office/drawing/2014/main" id="{60801142-6287-BB8B-019E-8CB886511C4C}"/>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Small callouts</a:t>
            </a:r>
          </a:p>
          <a:p>
            <a:pPr eaLnBrk="1" hangingPunct="1"/>
            <a:r>
              <a:rPr lang="en-US" altLang="en-US" sz="1400" dirty="0">
                <a:solidFill>
                  <a:schemeClr val="bg1"/>
                </a:solidFill>
              </a:rPr>
              <a:t>For a complicated diagram, you can use small callouts.</a:t>
            </a:r>
            <a:endParaRPr lang="en-US" altLang="en-US" sz="1400" strike="sngStrike" dirty="0">
              <a:solidFill>
                <a:schemeClr val="bg1"/>
              </a:solidFill>
            </a:endParaRPr>
          </a:p>
        </p:txBody>
      </p:sp>
      <p:sp>
        <p:nvSpPr>
          <p:cNvPr id="24" name="Oval 23">
            <a:extLst>
              <a:ext uri="{FF2B5EF4-FFF2-40B4-BE49-F238E27FC236}">
                <a16:creationId xmlns:a16="http://schemas.microsoft.com/office/drawing/2014/main" id="{0CA14CFC-34D8-7421-37EE-89C8650EA9DC}"/>
              </a:ext>
            </a:extLst>
          </p:cNvPr>
          <p:cNvSpPr>
            <a:spLocks noChangeAspect="1"/>
          </p:cNvSpPr>
          <p:nvPr/>
        </p:nvSpPr>
        <p:spPr bwMode="auto">
          <a:xfrm>
            <a:off x="341053"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a:t>
            </a:r>
          </a:p>
        </p:txBody>
      </p:sp>
      <p:sp>
        <p:nvSpPr>
          <p:cNvPr id="25" name="Oval 24">
            <a:extLst>
              <a:ext uri="{FF2B5EF4-FFF2-40B4-BE49-F238E27FC236}">
                <a16:creationId xmlns:a16="http://schemas.microsoft.com/office/drawing/2014/main" id="{6EBA79CC-BFD7-64C6-9230-C264CD0BC08A}"/>
              </a:ext>
            </a:extLst>
          </p:cNvPr>
          <p:cNvSpPr>
            <a:spLocks noChangeAspect="1"/>
          </p:cNvSpPr>
          <p:nvPr/>
        </p:nvSpPr>
        <p:spPr bwMode="auto">
          <a:xfrm>
            <a:off x="835575"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2</a:t>
            </a:r>
          </a:p>
        </p:txBody>
      </p:sp>
      <p:sp>
        <p:nvSpPr>
          <p:cNvPr id="26" name="Oval 25">
            <a:extLst>
              <a:ext uri="{FF2B5EF4-FFF2-40B4-BE49-F238E27FC236}">
                <a16:creationId xmlns:a16="http://schemas.microsoft.com/office/drawing/2014/main" id="{818EC5A0-BDD6-5650-0751-024AAD6AF60A}"/>
              </a:ext>
            </a:extLst>
          </p:cNvPr>
          <p:cNvSpPr>
            <a:spLocks noChangeAspect="1"/>
          </p:cNvSpPr>
          <p:nvPr/>
        </p:nvSpPr>
        <p:spPr bwMode="auto">
          <a:xfrm>
            <a:off x="1330097"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3</a:t>
            </a:r>
          </a:p>
        </p:txBody>
      </p:sp>
      <p:sp>
        <p:nvSpPr>
          <p:cNvPr id="27" name="Oval 26">
            <a:extLst>
              <a:ext uri="{FF2B5EF4-FFF2-40B4-BE49-F238E27FC236}">
                <a16:creationId xmlns:a16="http://schemas.microsoft.com/office/drawing/2014/main" id="{5D011C8F-54E6-6092-1459-0AA57C5B704A}"/>
              </a:ext>
            </a:extLst>
          </p:cNvPr>
          <p:cNvSpPr>
            <a:spLocks noChangeAspect="1"/>
          </p:cNvSpPr>
          <p:nvPr/>
        </p:nvSpPr>
        <p:spPr bwMode="auto">
          <a:xfrm>
            <a:off x="1824619"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4</a:t>
            </a:r>
          </a:p>
        </p:txBody>
      </p:sp>
      <p:sp>
        <p:nvSpPr>
          <p:cNvPr id="28" name="Oval 27">
            <a:extLst>
              <a:ext uri="{FF2B5EF4-FFF2-40B4-BE49-F238E27FC236}">
                <a16:creationId xmlns:a16="http://schemas.microsoft.com/office/drawing/2014/main" id="{BE555661-DA3F-1D5C-20A8-EC5E66A58D28}"/>
              </a:ext>
            </a:extLst>
          </p:cNvPr>
          <p:cNvSpPr>
            <a:spLocks noChangeAspect="1"/>
          </p:cNvSpPr>
          <p:nvPr/>
        </p:nvSpPr>
        <p:spPr bwMode="auto">
          <a:xfrm>
            <a:off x="231914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5</a:t>
            </a:r>
          </a:p>
        </p:txBody>
      </p:sp>
      <p:sp>
        <p:nvSpPr>
          <p:cNvPr id="29" name="Oval 28">
            <a:extLst>
              <a:ext uri="{FF2B5EF4-FFF2-40B4-BE49-F238E27FC236}">
                <a16:creationId xmlns:a16="http://schemas.microsoft.com/office/drawing/2014/main" id="{2CDE7F8B-827B-ED02-2F38-864906FB6BDA}"/>
              </a:ext>
            </a:extLst>
          </p:cNvPr>
          <p:cNvSpPr>
            <a:spLocks noChangeAspect="1"/>
          </p:cNvSpPr>
          <p:nvPr/>
        </p:nvSpPr>
        <p:spPr bwMode="auto">
          <a:xfrm>
            <a:off x="281239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6</a:t>
            </a:r>
          </a:p>
        </p:txBody>
      </p:sp>
      <p:sp>
        <p:nvSpPr>
          <p:cNvPr id="30" name="Oval 29">
            <a:extLst>
              <a:ext uri="{FF2B5EF4-FFF2-40B4-BE49-F238E27FC236}">
                <a16:creationId xmlns:a16="http://schemas.microsoft.com/office/drawing/2014/main" id="{88CC92D4-317A-2192-ACFC-49045D180711}"/>
              </a:ext>
            </a:extLst>
          </p:cNvPr>
          <p:cNvSpPr>
            <a:spLocks noChangeAspect="1"/>
          </p:cNvSpPr>
          <p:nvPr/>
        </p:nvSpPr>
        <p:spPr bwMode="auto">
          <a:xfrm>
            <a:off x="330565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7</a:t>
            </a:r>
          </a:p>
        </p:txBody>
      </p:sp>
      <p:sp>
        <p:nvSpPr>
          <p:cNvPr id="31" name="Oval 30">
            <a:extLst>
              <a:ext uri="{FF2B5EF4-FFF2-40B4-BE49-F238E27FC236}">
                <a16:creationId xmlns:a16="http://schemas.microsoft.com/office/drawing/2014/main" id="{E77AEBA5-3D01-C103-0B3B-A20BBF077B70}"/>
              </a:ext>
            </a:extLst>
          </p:cNvPr>
          <p:cNvSpPr>
            <a:spLocks noChangeAspect="1"/>
          </p:cNvSpPr>
          <p:nvPr/>
        </p:nvSpPr>
        <p:spPr bwMode="auto">
          <a:xfrm>
            <a:off x="379890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8</a:t>
            </a:r>
          </a:p>
        </p:txBody>
      </p:sp>
      <p:sp>
        <p:nvSpPr>
          <p:cNvPr id="32" name="Oval 31">
            <a:extLst>
              <a:ext uri="{FF2B5EF4-FFF2-40B4-BE49-F238E27FC236}">
                <a16:creationId xmlns:a16="http://schemas.microsoft.com/office/drawing/2014/main" id="{B1279563-4190-4F46-7830-B3F36DFE1FA1}"/>
              </a:ext>
            </a:extLst>
          </p:cNvPr>
          <p:cNvSpPr>
            <a:spLocks noChangeAspect="1"/>
          </p:cNvSpPr>
          <p:nvPr/>
        </p:nvSpPr>
        <p:spPr bwMode="auto">
          <a:xfrm>
            <a:off x="429216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9</a:t>
            </a:r>
          </a:p>
        </p:txBody>
      </p:sp>
      <p:sp>
        <p:nvSpPr>
          <p:cNvPr id="33" name="Oval 32">
            <a:extLst>
              <a:ext uri="{FF2B5EF4-FFF2-40B4-BE49-F238E27FC236}">
                <a16:creationId xmlns:a16="http://schemas.microsoft.com/office/drawing/2014/main" id="{A51CF5D9-1C63-3794-1A54-564FEFFCDCC2}"/>
              </a:ext>
            </a:extLst>
          </p:cNvPr>
          <p:cNvSpPr>
            <a:spLocks noChangeAspect="1"/>
          </p:cNvSpPr>
          <p:nvPr/>
        </p:nvSpPr>
        <p:spPr bwMode="auto">
          <a:xfrm>
            <a:off x="478198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10</a:t>
            </a:r>
          </a:p>
        </p:txBody>
      </p:sp>
      <p:sp>
        <p:nvSpPr>
          <p:cNvPr id="34" name="Rectangle 33">
            <a:extLst>
              <a:ext uri="{FF2B5EF4-FFF2-40B4-BE49-F238E27FC236}">
                <a16:creationId xmlns:a16="http://schemas.microsoft.com/office/drawing/2014/main" id="{C5F6AA09-00A1-A6C4-7AD2-8181BC1EAE54}"/>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Rectangle 34">
            <a:extLst>
              <a:ext uri="{FF2B5EF4-FFF2-40B4-BE49-F238E27FC236}">
                <a16:creationId xmlns:a16="http://schemas.microsoft.com/office/drawing/2014/main" id="{7103CE5F-8A2D-A198-3BEE-3833D8DD824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6" name="TextBox 26">
            <a:extLst>
              <a:ext uri="{FF2B5EF4-FFF2-40B4-BE49-F238E27FC236}">
                <a16:creationId xmlns:a16="http://schemas.microsoft.com/office/drawing/2014/main" id="{2DC40E92-F48A-5A4F-6526-141072AAA83B}"/>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37" name="TextBox 30">
            <a:extLst>
              <a:ext uri="{FF2B5EF4-FFF2-40B4-BE49-F238E27FC236}">
                <a16:creationId xmlns:a16="http://schemas.microsoft.com/office/drawing/2014/main" id="{95F29614-99E4-6321-9C21-C27739C0BCB0}"/>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callouts at their predefined size, color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Be as consistent as possible in placement of the callouts.</a:t>
            </a:r>
          </a:p>
        </p:txBody>
      </p:sp>
      <p:sp>
        <p:nvSpPr>
          <p:cNvPr id="38" name="Rectangle 37">
            <a:extLst>
              <a:ext uri="{FF2B5EF4-FFF2-40B4-BE49-F238E27FC236}">
                <a16:creationId xmlns:a16="http://schemas.microsoft.com/office/drawing/2014/main" id="{E2ABD558-2104-16AB-08A9-8DFD7507A129}"/>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9" name="Rectangle 38">
            <a:extLst>
              <a:ext uri="{FF2B5EF4-FFF2-40B4-BE49-F238E27FC236}">
                <a16:creationId xmlns:a16="http://schemas.microsoft.com/office/drawing/2014/main" id="{9502A29A-0EBC-0B54-A621-21A7BD8DF93D}"/>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0" name="TextBox 27">
            <a:extLst>
              <a:ext uri="{FF2B5EF4-FFF2-40B4-BE49-F238E27FC236}">
                <a16:creationId xmlns:a16="http://schemas.microsoft.com/office/drawing/2014/main" id="{941EB727-DA34-FBC6-5659-F8F51080C303}"/>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41" name="TextBox 31">
            <a:extLst>
              <a:ext uri="{FF2B5EF4-FFF2-40B4-BE49-F238E27FC236}">
                <a16:creationId xmlns:a16="http://schemas.microsoft.com/office/drawing/2014/main" id="{67CFA9F8-D4CE-1ACA-3735-DBDD98800369}"/>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4007714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F8C149CE-751E-2321-6940-468E6E4D539F}"/>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49F00F-5C1C-6775-D76F-43AB0C30007E}"/>
              </a:ext>
            </a:extLst>
          </p:cNvPr>
          <p:cNvSpPr>
            <a:spLocks noGrp="1"/>
          </p:cNvSpPr>
          <p:nvPr>
            <p:ph type="sldNum" sz="quarter" idx="4"/>
          </p:nvPr>
        </p:nvSpPr>
        <p:spPr/>
        <p:txBody>
          <a:bodyPr/>
          <a:lstStyle/>
          <a:p>
            <a:fld id="{EB4B8DE2-A4E8-46E4-8BBF-D75455EFF32C}" type="slidenum">
              <a:rPr lang="en-US" smtClean="0"/>
              <a:pPr/>
              <a:t>17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296357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18</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3" name="Graphic 6" descr="General resource icon.">
            <a:extLst>
              <a:ext uri="{FF2B5EF4-FFF2-40B4-BE49-F238E27FC236}">
                <a16:creationId xmlns:a16="http://schemas.microsoft.com/office/drawing/2014/main" id="{993E46E2-6681-DEC8-4819-DA2F4EE2D8E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abel6">
            <a:extLst>
              <a:ext uri="{FF2B5EF4-FFF2-40B4-BE49-F238E27FC236}">
                <a16:creationId xmlns:a16="http://schemas.microsoft.com/office/drawing/2014/main" id="{BB5246A6-62E5-95C2-9E3F-4633E8FA5598}"/>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users</a:t>
            </a:r>
          </a:p>
        </p:txBody>
      </p:sp>
      <p:sp>
        <p:nvSpPr>
          <p:cNvPr id="8" name="label">
            <a:extLst>
              <a:ext uri="{FF2B5EF4-FFF2-40B4-BE49-F238E27FC236}">
                <a16:creationId xmlns:a16="http://schemas.microsoft.com/office/drawing/2014/main" id="{1E4EFEB2-5077-9450-6D36-2E4DBE68272A}"/>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push</a:t>
            </a:r>
          </a:p>
        </p:txBody>
      </p:sp>
      <p:cxnSp>
        <p:nvCxnSpPr>
          <p:cNvPr id="13" name="Straight Arrow Connector 12" descr="Arrow pointing from Git users to Third party Git repository.">
            <a:extLst>
              <a:ext uri="{FF2B5EF4-FFF2-40B4-BE49-F238E27FC236}">
                <a16:creationId xmlns:a16="http://schemas.microsoft.com/office/drawing/2014/main" id="{5F646B38-C664-04D7-EA2E-CD4906ED5726}"/>
              </a:ext>
            </a:extLst>
          </p:cNvPr>
          <p:cNvCxnSpPr>
            <a:cxnSpLocks/>
          </p:cNvCxnSpPr>
          <p:nvPr/>
        </p:nvCxnSpPr>
        <p:spPr>
          <a:xfrm>
            <a:off x="1646238" y="3365500"/>
            <a:ext cx="1046162"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4" name="TextBox 14">
            <a:extLst>
              <a:ext uri="{FF2B5EF4-FFF2-40B4-BE49-F238E27FC236}">
                <a16:creationId xmlns:a16="http://schemas.microsoft.com/office/drawing/2014/main" id="{4BEABD53-02F7-DFDA-AC20-3AF8630FD09E}"/>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solidFill>
                  <a:schemeClr val="bg1"/>
                </a:solidFill>
                <a:latin typeface="Arial" panose="020B0604020202020204" pitchFamily="34" charset="0"/>
                <a:cs typeface="Arial" panose="020B0604020202020204" pitchFamily="34" charset="0"/>
              </a:rPr>
              <a:t>Third-party Git repository</a:t>
            </a:r>
          </a:p>
        </p:txBody>
      </p:sp>
      <p:sp>
        <p:nvSpPr>
          <p:cNvPr id="15" name="label1">
            <a:extLst>
              <a:ext uri="{FF2B5EF4-FFF2-40B4-BE49-F238E27FC236}">
                <a16:creationId xmlns:a16="http://schemas.microsoft.com/office/drawing/2014/main" id="{1183BB2E-2ECF-C7AD-C2B4-873C342E7EFA}"/>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webhook</a:t>
            </a:r>
          </a:p>
        </p:txBody>
      </p:sp>
      <p:cxnSp>
        <p:nvCxnSpPr>
          <p:cNvPr id="16" name="Straight Arrow Connector 15" descr="Arrow pointing from Third party Git repository to the AWS lambda service. ">
            <a:extLst>
              <a:ext uri="{FF2B5EF4-FFF2-40B4-BE49-F238E27FC236}">
                <a16:creationId xmlns:a16="http://schemas.microsoft.com/office/drawing/2014/main" id="{E2693F06-138B-1CFB-A4AC-66D75BAB89DE}"/>
              </a:ext>
            </a:extLst>
          </p:cNvPr>
          <p:cNvCxnSpPr>
            <a:cxnSpLocks/>
          </p:cNvCxnSpPr>
          <p:nvPr/>
        </p:nvCxnSpPr>
        <p:spPr>
          <a:xfrm>
            <a:off x="3884613" y="3365500"/>
            <a:ext cx="235228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17" name="AWS Cloud container" descr="AWS cloud container encapsulating an architecture.">
            <a:extLst>
              <a:ext uri="{FF2B5EF4-FFF2-40B4-BE49-F238E27FC236}">
                <a16:creationId xmlns:a16="http://schemas.microsoft.com/office/drawing/2014/main" id="{4CD7DECE-E8D3-52D8-9C77-4577F22FE467}"/>
              </a:ext>
            </a:extLst>
          </p:cNvPr>
          <p:cNvGrpSpPr/>
          <p:nvPr/>
        </p:nvGrpSpPr>
        <p:grpSpPr>
          <a:xfrm>
            <a:off x="5391151" y="1530350"/>
            <a:ext cx="5500686" cy="3870325"/>
            <a:chOff x="5391151" y="1530350"/>
            <a:chExt cx="5500686" cy="3870325"/>
          </a:xfrm>
        </p:grpSpPr>
        <p:sp>
          <p:nvSpPr>
            <p:cNvPr id="18" name="Rectangle 17">
              <a:extLst>
                <a:ext uri="{FF2B5EF4-FFF2-40B4-BE49-F238E27FC236}">
                  <a16:creationId xmlns:a16="http://schemas.microsoft.com/office/drawing/2014/main" id="{349F7422-FE78-A575-4128-78A2F28F8B9C}"/>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9" name="Graphic 18">
              <a:extLst>
                <a:ext uri="{FF2B5EF4-FFF2-40B4-BE49-F238E27FC236}">
                  <a16:creationId xmlns:a16="http://schemas.microsoft.com/office/drawing/2014/main" id="{A13CD98F-F103-CEE0-72CE-BEEF133408D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1151" y="1530350"/>
              <a:ext cx="381000" cy="381000"/>
            </a:xfrm>
            <a:prstGeom prst="rect">
              <a:avLst/>
            </a:prstGeom>
          </p:spPr>
        </p:pic>
      </p:grpSp>
      <p:pic>
        <p:nvPicPr>
          <p:cNvPr id="22" name="lambda" descr="Lambda service icon.">
            <a:extLst>
              <a:ext uri="{FF2B5EF4-FFF2-40B4-BE49-F238E27FC236}">
                <a16:creationId xmlns:a16="http://schemas.microsoft.com/office/drawing/2014/main" id="{5AFB6EEA-BFF5-F7EB-111C-DA0BB1E3940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abel5">
            <a:extLst>
              <a:ext uri="{FF2B5EF4-FFF2-40B4-BE49-F238E27FC236}">
                <a16:creationId xmlns:a16="http://schemas.microsoft.com/office/drawing/2014/main" id="{A6442D94-7ED2-9865-864A-8614CF46EE98}"/>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Lambda</a:t>
            </a:r>
          </a:p>
        </p:txBody>
      </p:sp>
      <p:grpSp>
        <p:nvGrpSpPr>
          <p:cNvPr id="27" name="fork" descr="The lambda service points to three resources represented by resource icons and their labels. ">
            <a:extLst>
              <a:ext uri="{FF2B5EF4-FFF2-40B4-BE49-F238E27FC236}">
                <a16:creationId xmlns:a16="http://schemas.microsoft.com/office/drawing/2014/main" id="{3A2346AD-0543-3379-B57A-3FF0DBBC6E00}"/>
              </a:ext>
            </a:extLst>
          </p:cNvPr>
          <p:cNvGrpSpPr>
            <a:grpSpLocks/>
          </p:cNvGrpSpPr>
          <p:nvPr/>
        </p:nvGrpSpPr>
        <p:grpSpPr bwMode="auto">
          <a:xfrm rot="10800000">
            <a:off x="7532822" y="2173288"/>
            <a:ext cx="1218032" cy="2449512"/>
            <a:chOff x="8228637" y="4518536"/>
            <a:chExt cx="2433816" cy="399415"/>
          </a:xfrm>
        </p:grpSpPr>
        <p:sp>
          <p:nvSpPr>
            <p:cNvPr id="28" name="Freeform 27">
              <a:extLst>
                <a:ext uri="{FF2B5EF4-FFF2-40B4-BE49-F238E27FC236}">
                  <a16:creationId xmlns:a16="http://schemas.microsoft.com/office/drawing/2014/main" id="{62A5AF69-796C-70DA-D451-85F2607EA104}"/>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rgbClr val="9BA7B6"/>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FE406DC6-F0D0-6C3B-8C9F-93DECA3FE379}"/>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31" name="Graphic 31" descr="Bucket with objects resource icon for the S3 service.">
            <a:extLst>
              <a:ext uri="{FF2B5EF4-FFF2-40B4-BE49-F238E27FC236}">
                <a16:creationId xmlns:a16="http://schemas.microsoft.com/office/drawing/2014/main" id="{4F859424-31FD-4815-5140-903EBE71006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label4">
            <a:extLst>
              <a:ext uri="{FF2B5EF4-FFF2-40B4-BE49-F238E27FC236}">
                <a16:creationId xmlns:a16="http://schemas.microsoft.com/office/drawing/2014/main" id="{FD30E16A-D89E-3E61-73C4-2E543CBDC111}"/>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a:t>
            </a:r>
          </a:p>
          <a:p>
            <a:pPr algn="ctr" eaLnBrk="1" hangingPunct="1"/>
            <a:r>
              <a:rPr lang="en-US" altLang="en-US" sz="1200" dirty="0">
                <a:solidFill>
                  <a:schemeClr val="bg1"/>
                </a:solidFill>
                <a:latin typeface="Arial" panose="020B0604020202020204" pitchFamily="34" charset="0"/>
                <a:cs typeface="Arial" panose="020B0604020202020204" pitchFamily="34" charset="0"/>
              </a:rPr>
              <a:t>SSH key bucket</a:t>
            </a:r>
          </a:p>
        </p:txBody>
      </p:sp>
      <p:pic>
        <p:nvPicPr>
          <p:cNvPr id="33" name="Graphic 33" descr="Add-on resource icon for the AWS (IAM) service. ">
            <a:extLst>
              <a:ext uri="{FF2B5EF4-FFF2-40B4-BE49-F238E27FC236}">
                <a16:creationId xmlns:a16="http://schemas.microsoft.com/office/drawing/2014/main" id="{31349E87-BD50-EEAD-C182-E44821EBD8A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label3">
            <a:extLst>
              <a:ext uri="{FF2B5EF4-FFF2-40B4-BE49-F238E27FC236}">
                <a16:creationId xmlns:a16="http://schemas.microsoft.com/office/drawing/2014/main" id="{0657EB93-BBF2-4998-7BB8-D8C55617BFE4}"/>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KMS key</a:t>
            </a:r>
          </a:p>
        </p:txBody>
      </p:sp>
      <p:pic>
        <p:nvPicPr>
          <p:cNvPr id="35" name="Graphic 31" descr="Bucket with objects resource icon for the S3 service.">
            <a:extLst>
              <a:ext uri="{FF2B5EF4-FFF2-40B4-BE49-F238E27FC236}">
                <a16:creationId xmlns:a16="http://schemas.microsoft.com/office/drawing/2014/main" id="{BE100012-28C4-A421-1299-8DFDA5C6F49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label2">
            <a:extLst>
              <a:ext uri="{FF2B5EF4-FFF2-40B4-BE49-F238E27FC236}">
                <a16:creationId xmlns:a16="http://schemas.microsoft.com/office/drawing/2014/main" id="{767BC53B-7603-7E0E-CE9F-7D0194568111}"/>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output bucket</a:t>
            </a:r>
          </a:p>
        </p:txBody>
      </p:sp>
      <p:sp>
        <p:nvSpPr>
          <p:cNvPr id="37" name="Freeform 36" descr="The lambda service also points back to the Third party Git repository.">
            <a:extLst>
              <a:ext uri="{FF2B5EF4-FFF2-40B4-BE49-F238E27FC236}">
                <a16:creationId xmlns:a16="http://schemas.microsoft.com/office/drawing/2014/main" id="{015ECECA-DBCD-A82B-8034-D5144FA89A45}"/>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rgbClr val="9BA7B6"/>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8831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19</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client processes run list.</a:t>
            </a:r>
          </a:p>
        </p:txBody>
      </p:sp>
      <p:grpSp>
        <p:nvGrpSpPr>
          <p:cNvPr id="3" name="AWSCloudGroup" descr="AWS Cloud group.">
            <a:extLst>
              <a:ext uri="{FF2B5EF4-FFF2-40B4-BE49-F238E27FC236}">
                <a16:creationId xmlns:a16="http://schemas.microsoft.com/office/drawing/2014/main" id="{16ECFAAF-3E56-B163-CF38-56C5FD41CEE3}"/>
              </a:ext>
            </a:extLst>
          </p:cNvPr>
          <p:cNvGrpSpPr/>
          <p:nvPr/>
        </p:nvGrpSpPr>
        <p:grpSpPr>
          <a:xfrm>
            <a:off x="4135438" y="1254098"/>
            <a:ext cx="7815262" cy="4592638"/>
            <a:chOff x="4135438" y="1254098"/>
            <a:chExt cx="7815262" cy="4592638"/>
          </a:xfrm>
        </p:grpSpPr>
        <p:sp>
          <p:nvSpPr>
            <p:cNvPr id="10" name="Rectangle 9" descr="Group border and label">
              <a:extLst>
                <a:ext uri="{FF2B5EF4-FFF2-40B4-BE49-F238E27FC236}">
                  <a16:creationId xmlns:a16="http://schemas.microsoft.com/office/drawing/2014/main" id="{DD4BD7D6-DD90-E343-06DA-A0086DDCF611}"/>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1" name="Graphic 10" descr="AWS logo in group.">
              <a:extLst>
                <a:ext uri="{FF2B5EF4-FFF2-40B4-BE49-F238E27FC236}">
                  <a16:creationId xmlns:a16="http://schemas.microsoft.com/office/drawing/2014/main" id="{C1E9FADC-07F0-2884-CD42-1C4A268EDFCB}"/>
                </a:ext>
                <a:ext uri="{C183D7F6-B498-43B3-948B-1728B52AA6E4}">
                  <adec:decorative xmlns:adec="http://schemas.microsoft.com/office/drawing/2017/decorative" val="0"/>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135438" y="1254098"/>
              <a:ext cx="381000" cy="381000"/>
            </a:xfrm>
            <a:prstGeom prst="rect">
              <a:avLst/>
            </a:prstGeom>
          </p:spPr>
        </p:pic>
      </p:grpSp>
      <p:grpSp>
        <p:nvGrpSpPr>
          <p:cNvPr id="12" name="AZGroup" descr="Group for availability zone, inside the AWS Cloud grouping.">
            <a:extLst>
              <a:ext uri="{FF2B5EF4-FFF2-40B4-BE49-F238E27FC236}">
                <a16:creationId xmlns:a16="http://schemas.microsoft.com/office/drawing/2014/main" id="{E1CA60E8-84B1-F702-4961-B8019B1848B0}"/>
              </a:ext>
            </a:extLst>
          </p:cNvPr>
          <p:cNvGrpSpPr/>
          <p:nvPr/>
        </p:nvGrpSpPr>
        <p:grpSpPr>
          <a:xfrm>
            <a:off x="4729149" y="1576361"/>
            <a:ext cx="6629400" cy="4079875"/>
            <a:chOff x="4729149" y="1576361"/>
            <a:chExt cx="6629400" cy="4079875"/>
          </a:xfrm>
        </p:grpSpPr>
        <p:sp>
          <p:nvSpPr>
            <p:cNvPr id="13" name="Rectangle 12" descr="AZ group border">
              <a:extLst>
                <a:ext uri="{FF2B5EF4-FFF2-40B4-BE49-F238E27FC236}">
                  <a16:creationId xmlns:a16="http://schemas.microsoft.com/office/drawing/2014/main" id="{897F07BC-19D0-DE2C-17BA-5E289259BA8C}"/>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endParaRPr>
            </a:p>
          </p:txBody>
        </p:sp>
        <p:sp>
          <p:nvSpPr>
            <p:cNvPr id="14" name="Rectangle 37">
              <a:extLst>
                <a:ext uri="{FF2B5EF4-FFF2-40B4-BE49-F238E27FC236}">
                  <a16:creationId xmlns:a16="http://schemas.microsoft.com/office/drawing/2014/main" id="{AEEA3B29-847F-4149-3F1D-EA9746C9F3F0}"/>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Availability Zone</a:t>
              </a:r>
            </a:p>
          </p:txBody>
        </p:sp>
      </p:grpSp>
      <p:sp>
        <p:nvSpPr>
          <p:cNvPr id="15" name="CIDRcode1">
            <a:extLst>
              <a:ext uri="{FF2B5EF4-FFF2-40B4-BE49-F238E27FC236}">
                <a16:creationId xmlns:a16="http://schemas.microsoft.com/office/drawing/2014/main" id="{D997CFEB-565B-3CEF-EA41-6E708BA5E7FF}"/>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10.0.0.0/16</a:t>
            </a:r>
          </a:p>
        </p:txBody>
      </p:sp>
      <p:grpSp>
        <p:nvGrpSpPr>
          <p:cNvPr id="16" name="VPCGroup" descr="Virtual private cloud (VPC) group inside the AWS Cloud grouping.">
            <a:extLst>
              <a:ext uri="{FF2B5EF4-FFF2-40B4-BE49-F238E27FC236}">
                <a16:creationId xmlns:a16="http://schemas.microsoft.com/office/drawing/2014/main" id="{32DF521D-41EC-DC71-3F16-A396A546D707}"/>
              </a:ext>
            </a:extLst>
          </p:cNvPr>
          <p:cNvGrpSpPr/>
          <p:nvPr/>
        </p:nvGrpSpPr>
        <p:grpSpPr>
          <a:xfrm>
            <a:off x="4356100" y="2084361"/>
            <a:ext cx="7366000" cy="3386137"/>
            <a:chOff x="4356100" y="2084361"/>
            <a:chExt cx="7366000" cy="3386137"/>
          </a:xfrm>
        </p:grpSpPr>
        <p:sp>
          <p:nvSpPr>
            <p:cNvPr id="17" name="Rectangle 16" descr="VPC group border">
              <a:extLst>
                <a:ext uri="{FF2B5EF4-FFF2-40B4-BE49-F238E27FC236}">
                  <a16:creationId xmlns:a16="http://schemas.microsoft.com/office/drawing/2014/main" id="{E10906BA-A5E2-B381-31D3-D3C7C3480C33}"/>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8" name="Graphic 17" descr="VPC group icon.">
              <a:extLst>
                <a:ext uri="{FF2B5EF4-FFF2-40B4-BE49-F238E27FC236}">
                  <a16:creationId xmlns:a16="http://schemas.microsoft.com/office/drawing/2014/main" id="{22CB17C4-8A23-3409-55DA-10E673D55DB3}"/>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356100" y="2084361"/>
              <a:ext cx="381000" cy="381000"/>
            </a:xfrm>
            <a:prstGeom prst="rect">
              <a:avLst/>
            </a:prstGeom>
          </p:spPr>
        </p:pic>
      </p:grpSp>
      <p:sp>
        <p:nvSpPr>
          <p:cNvPr id="19" name="background">
            <a:extLst>
              <a:ext uri="{FF2B5EF4-FFF2-40B4-BE49-F238E27FC236}">
                <a16:creationId xmlns:a16="http://schemas.microsoft.com/office/drawing/2014/main" id="{A92F6F40-9C30-242F-6940-2814EB96A676}"/>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20" name="Group 19" descr="Internet gateway service icon on VPC container.">
            <a:extLst>
              <a:ext uri="{FF2B5EF4-FFF2-40B4-BE49-F238E27FC236}">
                <a16:creationId xmlns:a16="http://schemas.microsoft.com/office/drawing/2014/main" id="{C7C33B97-5EE4-D97C-0789-10EDD01F56FE}"/>
              </a:ext>
            </a:extLst>
          </p:cNvPr>
          <p:cNvGrpSpPr/>
          <p:nvPr/>
        </p:nvGrpSpPr>
        <p:grpSpPr>
          <a:xfrm>
            <a:off x="7328508" y="1855841"/>
            <a:ext cx="1403350" cy="734199"/>
            <a:chOff x="7328508" y="1855841"/>
            <a:chExt cx="1403350" cy="734199"/>
          </a:xfrm>
        </p:grpSpPr>
        <p:pic>
          <p:nvPicPr>
            <p:cNvPr id="21" name="Graphic 10" descr="Internet gateway resource icon for the Amazon VPC service.">
              <a:extLst>
                <a:ext uri="{FF2B5EF4-FFF2-40B4-BE49-F238E27FC236}">
                  <a16:creationId xmlns:a16="http://schemas.microsoft.com/office/drawing/2014/main" id="{52AFA780-7AD1-5C17-0D1D-752F126A2C64}"/>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2">
              <a:extLst>
                <a:ext uri="{FF2B5EF4-FFF2-40B4-BE49-F238E27FC236}">
                  <a16:creationId xmlns:a16="http://schemas.microsoft.com/office/drawing/2014/main" id="{EF399BB1-BEC5-C04A-F572-B8D1C2A507FA}"/>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23" name="PSgroup" descr="Public subnet group inside VPC cloud group and in the AZ group.">
            <a:extLst>
              <a:ext uri="{FF2B5EF4-FFF2-40B4-BE49-F238E27FC236}">
                <a16:creationId xmlns:a16="http://schemas.microsoft.com/office/drawing/2014/main" id="{303160BB-BCA7-54F7-C1AA-10F040F41C53}"/>
              </a:ext>
            </a:extLst>
          </p:cNvPr>
          <p:cNvGrpSpPr/>
          <p:nvPr/>
        </p:nvGrpSpPr>
        <p:grpSpPr>
          <a:xfrm>
            <a:off x="4794250" y="2652686"/>
            <a:ext cx="6488651" cy="2284412"/>
            <a:chOff x="4794250" y="2652686"/>
            <a:chExt cx="6488651" cy="2284412"/>
          </a:xfrm>
        </p:grpSpPr>
        <p:sp>
          <p:nvSpPr>
            <p:cNvPr id="24" name="Rectangle 23" descr="Public subnet group border.">
              <a:extLst>
                <a:ext uri="{FF2B5EF4-FFF2-40B4-BE49-F238E27FC236}">
                  <a16:creationId xmlns:a16="http://schemas.microsoft.com/office/drawing/2014/main" id="{E22A3513-D163-6C03-2960-6584336F7868}"/>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5" name="Graphic 24" descr="Public subnet group icon.">
              <a:extLst>
                <a:ext uri="{FF2B5EF4-FFF2-40B4-BE49-F238E27FC236}">
                  <a16:creationId xmlns:a16="http://schemas.microsoft.com/office/drawing/2014/main" id="{BE103B9F-5478-4AB8-E492-01CCBB601910}"/>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794250" y="2652686"/>
              <a:ext cx="381000" cy="381000"/>
            </a:xfrm>
            <a:prstGeom prst="rect">
              <a:avLst/>
            </a:prstGeom>
          </p:spPr>
        </p:pic>
      </p:grpSp>
      <p:sp>
        <p:nvSpPr>
          <p:cNvPr id="26" name="CIDRcode2">
            <a:extLst>
              <a:ext uri="{FF2B5EF4-FFF2-40B4-BE49-F238E27FC236}">
                <a16:creationId xmlns:a16="http://schemas.microsoft.com/office/drawing/2014/main" id="{453BAAF4-4B3C-FB9B-036A-36DB40717307}"/>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10.0.0.0/19</a:t>
            </a:r>
          </a:p>
        </p:txBody>
      </p:sp>
      <p:grpSp>
        <p:nvGrpSpPr>
          <p:cNvPr id="27" name="Group 26" descr="Chef Automate represented by a AWS service resource and label.">
            <a:extLst>
              <a:ext uri="{FF2B5EF4-FFF2-40B4-BE49-F238E27FC236}">
                <a16:creationId xmlns:a16="http://schemas.microsoft.com/office/drawing/2014/main" id="{A9A4CFB5-F02D-129B-A1CA-57CB83F0A612}"/>
              </a:ext>
            </a:extLst>
          </p:cNvPr>
          <p:cNvGrpSpPr/>
          <p:nvPr/>
        </p:nvGrpSpPr>
        <p:grpSpPr>
          <a:xfrm>
            <a:off x="7463854" y="2768172"/>
            <a:ext cx="1115568" cy="731918"/>
            <a:chOff x="2319110" y="2880737"/>
            <a:chExt cx="1115568" cy="731918"/>
          </a:xfrm>
        </p:grpSpPr>
        <p:pic>
          <p:nvPicPr>
            <p:cNvPr id="28" name="Graphic 60" descr="Instance resource icon for the Amazon EC2 service.">
              <a:extLst>
                <a:ext uri="{FF2B5EF4-FFF2-40B4-BE49-F238E27FC236}">
                  <a16:creationId xmlns:a16="http://schemas.microsoft.com/office/drawing/2014/main" id="{6D218D95-F6C1-6EF7-366A-9DD6D6A3099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AF860D5B-C430-109D-550B-A7ED12D0D974}"/>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30" name="Oval 1">
            <a:extLst>
              <a:ext uri="{FF2B5EF4-FFF2-40B4-BE49-F238E27FC236}">
                <a16:creationId xmlns:a16="http://schemas.microsoft.com/office/drawing/2014/main" id="{B22919ED-45C1-F17E-9994-CC8A09E2FBF0}"/>
              </a:ext>
            </a:extLst>
          </p:cNvPr>
          <p:cNvSpPr/>
          <p:nvPr/>
        </p:nvSpPr>
        <p:spPr bwMode="auto">
          <a:xfrm>
            <a:off x="5748243"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31" name="arrow1" descr="arrow pointing from Chef Automate&#10; to Check Workstation (local Chef repo).">
            <a:extLst>
              <a:ext uri="{FF2B5EF4-FFF2-40B4-BE49-F238E27FC236}">
                <a16:creationId xmlns:a16="http://schemas.microsoft.com/office/drawing/2014/main" id="{D3DE8CB2-7F6A-2379-EA1D-D17FAEC54BF8}"/>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grpSp>
        <p:nvGrpSpPr>
          <p:cNvPr id="32" name="Group 31" descr="Chef workstation (local Chef repo) represented by a AWS service resource and label.">
            <a:extLst>
              <a:ext uri="{FF2B5EF4-FFF2-40B4-BE49-F238E27FC236}">
                <a16:creationId xmlns:a16="http://schemas.microsoft.com/office/drawing/2014/main" id="{AC6B27A2-6673-946E-6F85-89978956DBDD}"/>
              </a:ext>
            </a:extLst>
          </p:cNvPr>
          <p:cNvGrpSpPr/>
          <p:nvPr/>
        </p:nvGrpSpPr>
        <p:grpSpPr>
          <a:xfrm>
            <a:off x="5599722" y="3776329"/>
            <a:ext cx="1230246" cy="916584"/>
            <a:chOff x="2258378" y="2880737"/>
            <a:chExt cx="1230246" cy="916584"/>
          </a:xfrm>
        </p:grpSpPr>
        <p:pic>
          <p:nvPicPr>
            <p:cNvPr id="33" name="Graphic 60" descr="Instance resource icon for the Amazon EC2 service.">
              <a:extLst>
                <a:ext uri="{FF2B5EF4-FFF2-40B4-BE49-F238E27FC236}">
                  <a16:creationId xmlns:a16="http://schemas.microsoft.com/office/drawing/2014/main" id="{0B9EFD6A-CA02-0799-D82A-C2810E3B437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6">
              <a:extLst>
                <a:ext uri="{FF2B5EF4-FFF2-40B4-BE49-F238E27FC236}">
                  <a16:creationId xmlns:a16="http://schemas.microsoft.com/office/drawing/2014/main" id="{1B24D289-3131-7103-1234-5CDC823614DC}"/>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35" name="Oval 2">
            <a:extLst>
              <a:ext uri="{FF2B5EF4-FFF2-40B4-BE49-F238E27FC236}">
                <a16:creationId xmlns:a16="http://schemas.microsoft.com/office/drawing/2014/main" id="{1CCA1519-B1B1-01E9-45D1-3F1CC5D73F03}"/>
              </a:ext>
            </a:extLst>
          </p:cNvPr>
          <p:cNvSpPr/>
          <p:nvPr/>
        </p:nvSpPr>
        <p:spPr bwMode="auto">
          <a:xfrm>
            <a:off x="7857235" y="4119803"/>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cxnSp>
        <p:nvCxnSpPr>
          <p:cNvPr id="36" name="Straight Arrow Connector 35" descr="Arrow pointing from Chef workstation&#10;(local Chef repo) to Chef node.">
            <a:extLst>
              <a:ext uri="{FF2B5EF4-FFF2-40B4-BE49-F238E27FC236}">
                <a16:creationId xmlns:a16="http://schemas.microsoft.com/office/drawing/2014/main" id="{38E5C6DF-5357-DA61-0C90-5C4D97AA8777}"/>
              </a:ext>
            </a:extLst>
          </p:cNvPr>
          <p:cNvCxnSpPr>
            <a:cxnSpLocks/>
          </p:cNvCxnSpPr>
          <p:nvPr/>
        </p:nvCxnSpPr>
        <p:spPr>
          <a:xfrm>
            <a:off x="6615113" y="4003648"/>
            <a:ext cx="274002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37" name="Group 36" descr="Chef node represented by a AWS service resource and label.">
            <a:extLst>
              <a:ext uri="{FF2B5EF4-FFF2-40B4-BE49-F238E27FC236}">
                <a16:creationId xmlns:a16="http://schemas.microsoft.com/office/drawing/2014/main" id="{8FE81241-2904-D08F-6F9A-C220FAE6CB49}"/>
              </a:ext>
            </a:extLst>
          </p:cNvPr>
          <p:cNvGrpSpPr/>
          <p:nvPr/>
        </p:nvGrpSpPr>
        <p:grpSpPr>
          <a:xfrm>
            <a:off x="9152954" y="3776329"/>
            <a:ext cx="1115568" cy="731918"/>
            <a:chOff x="2319110" y="2880737"/>
            <a:chExt cx="1115568" cy="731918"/>
          </a:xfrm>
        </p:grpSpPr>
        <p:pic>
          <p:nvPicPr>
            <p:cNvPr id="38" name="Graphic 60" descr="Instance resource icon for the Amazon EC2 service.">
              <a:extLst>
                <a:ext uri="{FF2B5EF4-FFF2-40B4-BE49-F238E27FC236}">
                  <a16:creationId xmlns:a16="http://schemas.microsoft.com/office/drawing/2014/main" id="{27CB8D05-C4CD-FE7D-D7EA-82F3AD9FAEC6}"/>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6">
              <a:extLst>
                <a:ext uri="{FF2B5EF4-FFF2-40B4-BE49-F238E27FC236}">
                  <a16:creationId xmlns:a16="http://schemas.microsoft.com/office/drawing/2014/main" id="{58E7B7D2-E06C-575E-CE39-A6E4C23C8735}"/>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51" name="Oval 3">
            <a:extLst>
              <a:ext uri="{FF2B5EF4-FFF2-40B4-BE49-F238E27FC236}">
                <a16:creationId xmlns:a16="http://schemas.microsoft.com/office/drawing/2014/main" id="{A3F08887-DFF7-7231-5067-C19414D6E10D}"/>
              </a:ext>
            </a:extLst>
          </p:cNvPr>
          <p:cNvSpPr/>
          <p:nvPr/>
        </p:nvSpPr>
        <p:spPr bwMode="auto">
          <a:xfrm>
            <a:off x="9846779"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52" name="Freeform 51" descr="Arrow pointing from Chef node to Chef Automate&gt;">
            <a:extLst>
              <a:ext uri="{FF2B5EF4-FFF2-40B4-BE49-F238E27FC236}">
                <a16:creationId xmlns:a16="http://schemas.microsoft.com/office/drawing/2014/main" id="{7E8BF5A9-E102-8741-CAEA-51D39C31E540}"/>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Tree>
    <p:extLst>
      <p:ext uri="{BB962C8B-B14F-4D97-AF65-F5344CB8AC3E}">
        <p14:creationId xmlns:p14="http://schemas.microsoft.com/office/powerpoint/2010/main" val="2464625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967BB-6C98-1338-8E75-3AFB941EB6DD}"/>
            </a:ext>
          </a:extLst>
        </p:cNvPr>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AEE3B01-95F9-D900-AD17-FD97A6594260}"/>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4D2C4AE8-2BA4-3732-8FB5-98F909857A3D}"/>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28EBCC15-8CD9-6139-020D-831EC521836F}"/>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24-2026.07.31</a:t>
            </a:r>
            <a:r>
              <a:rPr lang="en-US" altLang="en-US" dirty="0"/>
              <a:t>: What’s New?	1/1</a:t>
            </a:r>
          </a:p>
        </p:txBody>
      </p:sp>
      <p:sp>
        <p:nvSpPr>
          <p:cNvPr id="5" name="Text Placeholder 4">
            <a:extLst>
              <a:ext uri="{FF2B5EF4-FFF2-40B4-BE49-F238E27FC236}">
                <a16:creationId xmlns:a16="http://schemas.microsoft.com/office/drawing/2014/main" id="{5371716F-4834-4BEC-D8E5-23A3E1BCD7BC}"/>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1280CA10-4BC9-7D00-EB42-E679B38DEE52}"/>
              </a:ext>
            </a:extLst>
          </p:cNvPr>
          <p:cNvSpPr>
            <a:spLocks noGrp="1"/>
          </p:cNvSpPr>
          <p:nvPr>
            <p:ph type="body" sz="quarter" idx="14"/>
          </p:nvPr>
        </p:nvSpPr>
        <p:spPr/>
        <p:txBody>
          <a:bodyPr/>
          <a:lstStyle/>
          <a:p>
            <a:pPr>
              <a:spcBef>
                <a:spcPts val="2400"/>
              </a:spcBef>
            </a:pPr>
            <a:r>
              <a:rPr lang="en-US" sz="1200" b="1" dirty="0"/>
              <a:t>Cloud Financial Management</a:t>
            </a:r>
            <a:endParaRPr lang="en-US" sz="1200" i="1" dirty="0"/>
          </a:p>
          <a:p>
            <a:r>
              <a:rPr lang="en-US" sz="1200" dirty="0"/>
              <a:t>AWS FinOps Agent (slide 59)</a:t>
            </a:r>
          </a:p>
        </p:txBody>
      </p:sp>
    </p:spTree>
    <p:extLst>
      <p:ext uri="{BB962C8B-B14F-4D97-AF65-F5344CB8AC3E}">
        <p14:creationId xmlns:p14="http://schemas.microsoft.com/office/powerpoint/2010/main" val="3407980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6752D573-ABD8-F2EF-909E-619D88A2DB5C}"/>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4834A7E-CD32-15BC-A360-8F884864316A}"/>
              </a:ext>
            </a:extLst>
          </p:cNvPr>
          <p:cNvSpPr>
            <a:spLocks noGrp="1"/>
          </p:cNvSpPr>
          <p:nvPr>
            <p:ph type="sldNum" sz="quarter" idx="4"/>
          </p:nvPr>
        </p:nvSpPr>
        <p:spPr/>
        <p:txBody>
          <a:bodyPr/>
          <a:lstStyle/>
          <a:p>
            <a:fld id="{EB4B8DE2-A4E8-46E4-8BBF-D75455EFF32C}" type="slidenum">
              <a:rPr lang="en-US" smtClean="0"/>
              <a:pPr/>
              <a:t>20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Resources to use when building your diagram</a:t>
            </a:r>
          </a:p>
        </p:txBody>
      </p:sp>
    </p:spTree>
    <p:extLst>
      <p:ext uri="{BB962C8B-B14F-4D97-AF65-F5344CB8AC3E}">
        <p14:creationId xmlns:p14="http://schemas.microsoft.com/office/powerpoint/2010/main" val="289094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8B83B2D5-C822-ED10-D7A0-0C2B49CCCD4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E938D2D-7877-C47C-87E0-E474BEA4EA39}"/>
              </a:ext>
            </a:extLst>
          </p:cNvPr>
          <p:cNvSpPr>
            <a:spLocks noGrp="1"/>
          </p:cNvSpPr>
          <p:nvPr>
            <p:ph type="sldNum" sz="quarter" idx="22"/>
          </p:nvPr>
        </p:nvSpPr>
        <p:spPr/>
        <p:txBody>
          <a:bodyPr/>
          <a:lstStyle/>
          <a:p>
            <a:fld id="{EB4B8DE2-A4E8-46E4-8BBF-D75455EFF32C}" type="slidenum">
              <a:rPr lang="en-US" smtClean="0"/>
              <a:pPr/>
              <a:t>21</a:t>
            </a:fld>
            <a:endParaRPr lang="en-US" dirty="0"/>
          </a:p>
        </p:txBody>
      </p:sp>
      <p:sp>
        <p:nvSpPr>
          <p:cNvPr id="59393" name="Title 1">
            <a:extLst>
              <a:ext uri="{FF2B5EF4-FFF2-40B4-BE49-F238E27FC236}">
                <a16:creationId xmlns:a16="http://schemas.microsoft.com/office/drawing/2014/main" id="{52048912-09F2-7945-AFB0-5105BC4A960B}"/>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ADCEA65A-6FAD-1A48-BB48-29AC11521079}"/>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A485F408-B09C-394E-B924-1F5DBD4485B7}"/>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3" action="ppaction://hlinksldjump"/>
              </a:rPr>
              <a:t>Analytics</a:t>
            </a:r>
            <a:endParaRPr lang="en-US" altLang="en-US" dirty="0"/>
          </a:p>
          <a:p>
            <a:r>
              <a:rPr lang="en-US" altLang="en-US" dirty="0">
                <a:hlinkClick r:id="rId4" action="ppaction://hlinksldjump"/>
              </a:rPr>
              <a:t>Application Integration</a:t>
            </a:r>
            <a:endParaRPr lang="en-US" altLang="en-US" dirty="0"/>
          </a:p>
          <a:p>
            <a:r>
              <a:rPr lang="en-US" altLang="en-US" dirty="0">
                <a:hlinkClick r:id="rId5" action="ppaction://hlinksldjump"/>
              </a:rPr>
              <a:t>Artificial Intelligence</a:t>
            </a:r>
            <a:endParaRPr lang="en-US" altLang="en-US" dirty="0"/>
          </a:p>
          <a:p>
            <a:r>
              <a:rPr lang="en-US" altLang="en-US" dirty="0">
                <a:hlinkClick r:id="rId6" action="ppaction://hlinksldjump"/>
              </a:rPr>
              <a:t>Blockchain</a:t>
            </a:r>
            <a:endParaRPr lang="en-US" altLang="en-US" dirty="0">
              <a:hlinkClick r:id="rId7" action="ppaction://hlinksldjump"/>
            </a:endParaRPr>
          </a:p>
          <a:p>
            <a:r>
              <a:rPr lang="en-US" altLang="en-US" dirty="0">
                <a:hlinkClick r:id="rId7" action="ppaction://hlinksldjump"/>
              </a:rPr>
              <a:t>Business Applications</a:t>
            </a:r>
            <a:endParaRPr lang="en-US" altLang="en-US" dirty="0"/>
          </a:p>
          <a:p>
            <a:r>
              <a:rPr lang="en-US" altLang="en-US" dirty="0">
                <a:hlinkClick r:id="rId8" action="ppaction://hlinksldjump"/>
              </a:rPr>
              <a:t>Cloud Financial Management</a:t>
            </a:r>
            <a:endParaRPr lang="en-US" altLang="en-US" dirty="0"/>
          </a:p>
          <a:p>
            <a:r>
              <a:rPr lang="en-US" altLang="en-US" dirty="0">
                <a:hlinkClick r:id="rId9" action="ppaction://hlinksldjump"/>
              </a:rPr>
              <a:t>Compute</a:t>
            </a:r>
            <a:endParaRPr lang="en-US" altLang="en-US" dirty="0"/>
          </a:p>
          <a:p>
            <a:r>
              <a:rPr lang="en-US" altLang="en-US" dirty="0">
                <a:hlinkClick r:id="rId10" action="ppaction://hlinksldjump"/>
              </a:rPr>
              <a:t>Containers</a:t>
            </a:r>
            <a:endParaRPr lang="en-US" altLang="en-US" dirty="0"/>
          </a:p>
        </p:txBody>
      </p:sp>
      <p:sp>
        <p:nvSpPr>
          <p:cNvPr id="59396" name="Content Placeholder 4">
            <a:extLst>
              <a:ext uri="{FF2B5EF4-FFF2-40B4-BE49-F238E27FC236}">
                <a16:creationId xmlns:a16="http://schemas.microsoft.com/office/drawing/2014/main" id="{44B72D52-BBB2-804F-A08B-245C1D72113E}"/>
              </a:ext>
            </a:extLst>
          </p:cNvPr>
          <p:cNvSpPr>
            <a:spLocks noGrp="1" noChangeArrowheads="1"/>
          </p:cNvSpPr>
          <p:nvPr>
            <p:ph type="body" sz="quarter" idx="19"/>
          </p:nvPr>
        </p:nvSpPr>
        <p:spPr/>
        <p:txBody>
          <a:bodyPr/>
          <a:lstStyle/>
          <a:p>
            <a:r>
              <a:rPr lang="en-US" altLang="en-US" dirty="0">
                <a:hlinkClick r:id="rId11" action="ppaction://hlinksldjump"/>
              </a:rPr>
              <a:t>Customer Enablement</a:t>
            </a:r>
            <a:endParaRPr lang="en-US" altLang="en-US" dirty="0"/>
          </a:p>
          <a:p>
            <a:r>
              <a:rPr lang="en-US" altLang="en-US" dirty="0">
                <a:hlinkClick r:id="rId12" action="ppaction://hlinksldjump"/>
              </a:rPr>
              <a:t>Customer Experience</a:t>
            </a:r>
            <a:endParaRPr lang="en-US" altLang="en-US" dirty="0"/>
          </a:p>
          <a:p>
            <a:r>
              <a:rPr lang="en-US" altLang="en-US" dirty="0">
                <a:hlinkClick r:id="rId13" action="ppaction://hlinksldjump"/>
              </a:rPr>
              <a:t>Databases</a:t>
            </a:r>
            <a:endParaRPr lang="en-US" altLang="en-US" dirty="0"/>
          </a:p>
          <a:p>
            <a:r>
              <a:rPr lang="en-US" altLang="en-US" dirty="0">
                <a:hlinkClick r:id="rId14" action="ppaction://hlinksldjump"/>
              </a:rPr>
              <a:t>Developer Tools</a:t>
            </a:r>
            <a:endParaRPr lang="en-US" altLang="en-US" dirty="0"/>
          </a:p>
          <a:p>
            <a:r>
              <a:rPr lang="en-US" altLang="en-US" dirty="0">
                <a:hlinkClick r:id="rId15" action="ppaction://hlinksldjump"/>
              </a:rPr>
              <a:t>End User Computing</a:t>
            </a:r>
            <a:endParaRPr lang="en-US" altLang="en-US" dirty="0"/>
          </a:p>
          <a:p>
            <a:r>
              <a:rPr lang="en-US" altLang="en-US" dirty="0">
                <a:hlinkClick r:id="rId16" action="ppaction://hlinksldjump"/>
              </a:rPr>
              <a:t>Front-End Web &amp; Mobile</a:t>
            </a:r>
            <a:endParaRPr lang="en-US" altLang="en-US" dirty="0"/>
          </a:p>
          <a:p>
            <a:r>
              <a:rPr lang="en-US" altLang="en-US" dirty="0">
                <a:hlinkClick r:id="rId17" action="ppaction://hlinksldjump"/>
              </a:rPr>
              <a:t>Games</a:t>
            </a:r>
            <a:endParaRPr lang="en-US" altLang="en-US" dirty="0"/>
          </a:p>
          <a:p>
            <a:r>
              <a:rPr lang="en-US" altLang="en-US" dirty="0">
                <a:hlinkClick r:id="rId18" action="ppaction://hlinksldjump"/>
              </a:rPr>
              <a:t>Internet of Things</a:t>
            </a:r>
            <a:endParaRPr lang="en-US" altLang="en-US" dirty="0"/>
          </a:p>
          <a:p>
            <a:r>
              <a:rPr lang="en-US" altLang="en-US" dirty="0">
                <a:hlinkClick r:id="rId19" action="ppaction://hlinksldjump"/>
              </a:rPr>
              <a:t>Management Tools</a:t>
            </a:r>
            <a:endParaRPr lang="en-US" altLang="en-US" dirty="0"/>
          </a:p>
        </p:txBody>
      </p:sp>
      <p:sp>
        <p:nvSpPr>
          <p:cNvPr id="59397" name="Content Placeholder 5">
            <a:extLst>
              <a:ext uri="{FF2B5EF4-FFF2-40B4-BE49-F238E27FC236}">
                <a16:creationId xmlns:a16="http://schemas.microsoft.com/office/drawing/2014/main" id="{26BFC576-E04A-744D-A222-9DC03B854666}"/>
              </a:ext>
            </a:extLst>
          </p:cNvPr>
          <p:cNvSpPr>
            <a:spLocks noGrp="1" noChangeArrowheads="1"/>
          </p:cNvSpPr>
          <p:nvPr>
            <p:ph type="body" sz="quarter" idx="20"/>
          </p:nvPr>
        </p:nvSpPr>
        <p:spPr/>
        <p:txBody>
          <a:bodyPr/>
          <a:lstStyle/>
          <a:p>
            <a:r>
              <a:rPr lang="en-US" altLang="en-US" dirty="0">
                <a:hlinkClick r:id="rId20" action="ppaction://hlinksldjump"/>
              </a:rPr>
              <a:t>Media Services</a:t>
            </a:r>
            <a:endParaRPr lang="en-US" altLang="en-US" dirty="0">
              <a:hlinkClick r:id="rId21" action="ppaction://hlinksldjump"/>
            </a:endParaRPr>
          </a:p>
          <a:p>
            <a:r>
              <a:rPr lang="en-US" altLang="en-US" dirty="0">
                <a:hlinkClick r:id="rId22" action="ppaction://hlinksldjump"/>
              </a:rPr>
              <a:t>Migration &amp; Modernization</a:t>
            </a:r>
            <a:endParaRPr lang="en-US" altLang="en-US" dirty="0"/>
          </a:p>
          <a:p>
            <a:r>
              <a:rPr lang="en-US" altLang="en-US" dirty="0">
                <a:hlinkClick r:id="rId23" action="ppaction://hlinksldjump"/>
              </a:rPr>
              <a:t>Multicloud &amp; Hybrid</a:t>
            </a:r>
            <a:endParaRPr lang="en-US" altLang="en-US" dirty="0"/>
          </a:p>
          <a:p>
            <a:r>
              <a:rPr lang="en-US" altLang="en-US" dirty="0">
                <a:hlinkClick r:id="rId21" action="ppaction://hlinksldjump"/>
              </a:rPr>
              <a:t>Networking &amp; Content Delivery</a:t>
            </a:r>
            <a:endParaRPr lang="en-US" altLang="en-US" dirty="0"/>
          </a:p>
          <a:p>
            <a:r>
              <a:rPr lang="en-US" altLang="en-US" dirty="0">
                <a:hlinkClick r:id="rId24" action="ppaction://hlinksldjump"/>
              </a:rPr>
              <a:t>Quantum Technologies</a:t>
            </a:r>
            <a:endParaRPr lang="en-US" altLang="en-US" dirty="0">
              <a:hlinkClick r:id="rId25" action="ppaction://hlinksldjump"/>
            </a:endParaRPr>
          </a:p>
          <a:p>
            <a:r>
              <a:rPr lang="en-US" altLang="en-US" dirty="0">
                <a:hlinkClick r:id="rId25" action="ppaction://hlinksldjump"/>
              </a:rPr>
              <a:t>Satellite</a:t>
            </a:r>
            <a:endParaRPr lang="en-US" altLang="en-US" dirty="0"/>
          </a:p>
          <a:p>
            <a:r>
              <a:rPr lang="en-US" altLang="en-US" dirty="0">
                <a:hlinkClick r:id="rId26" action="ppaction://hlinksldjump"/>
              </a:rPr>
              <a:t>Security &amp; Identity</a:t>
            </a:r>
            <a:endParaRPr lang="en-US" altLang="en-US" dirty="0"/>
          </a:p>
          <a:p>
            <a:r>
              <a:rPr lang="en-US" altLang="en-US" dirty="0">
                <a:hlinkClick r:id="rId27" action="ppaction://hlinksldjump"/>
              </a:rPr>
              <a:t>Serverless</a:t>
            </a:r>
            <a:endParaRPr lang="en-US" altLang="en-US" dirty="0"/>
          </a:p>
          <a:p>
            <a:r>
              <a:rPr lang="en-US" altLang="en-US" dirty="0">
                <a:hlinkClick r:id="rId28" action="ppaction://hlinksldjump"/>
              </a:rPr>
              <a:t>Storage</a:t>
            </a:r>
            <a:endParaRPr lang="en-US" altLang="en-US" dirty="0"/>
          </a:p>
        </p:txBody>
      </p:sp>
    </p:spTree>
    <p:extLst>
      <p:ext uri="{BB962C8B-B14F-4D97-AF65-F5344CB8AC3E}">
        <p14:creationId xmlns:p14="http://schemas.microsoft.com/office/powerpoint/2010/main" val="1655351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4463814-99E0-66EA-E465-CCEED735EC3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C6572D-0F68-34F4-C09F-C83C081572B7}"/>
              </a:ext>
            </a:extLst>
          </p:cNvPr>
          <p:cNvSpPr>
            <a:spLocks noGrp="1"/>
          </p:cNvSpPr>
          <p:nvPr>
            <p:ph type="sldNum" sz="quarter" idx="10"/>
          </p:nvPr>
        </p:nvSpPr>
        <p:spPr/>
        <p:txBody>
          <a:bodyPr/>
          <a:lstStyle/>
          <a:p>
            <a:fld id="{EB4B8DE2-A4E8-46E4-8BBF-D75455EFF32C}" type="slidenum">
              <a:rPr lang="en-US" smtClean="0"/>
              <a:pPr/>
              <a:t>22</a:t>
            </a:fld>
            <a:endParaRPr lang="en-US" dirty="0"/>
          </a:p>
        </p:txBody>
      </p:sp>
      <p:sp>
        <p:nvSpPr>
          <p:cNvPr id="60417" name="Title 1">
            <a:extLst>
              <a:ext uri="{FF2B5EF4-FFF2-40B4-BE49-F238E27FC236}">
                <a16:creationId xmlns:a16="http://schemas.microsoft.com/office/drawing/2014/main" id="{097B90DA-B7A6-6243-AA53-664D619C2DA9}"/>
              </a:ext>
            </a:extLst>
          </p:cNvPr>
          <p:cNvSpPr>
            <a:spLocks noGrp="1" noChangeArrowheads="1"/>
          </p:cNvSpPr>
          <p:nvPr>
            <p:ph type="ctrTitle"/>
          </p:nvPr>
        </p:nvSpPr>
        <p:spPr/>
        <p:txBody>
          <a:bodyPr/>
          <a:lstStyle/>
          <a:p>
            <a:r>
              <a:rPr lang="en-US" altLang="en-US" dirty="0"/>
              <a:t>General Resources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23</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3" name="Group 2" descr="AWS Cloud group with AWS logo.">
            <a:extLst>
              <a:ext uri="{FF2B5EF4-FFF2-40B4-BE49-F238E27FC236}">
                <a16:creationId xmlns:a16="http://schemas.microsoft.com/office/drawing/2014/main" id="{4F7B954E-5E59-FE2D-4C1A-3445925BB2BE}"/>
              </a:ext>
            </a:extLst>
          </p:cNvPr>
          <p:cNvGrpSpPr/>
          <p:nvPr/>
        </p:nvGrpSpPr>
        <p:grpSpPr>
          <a:xfrm>
            <a:off x="355600" y="1512745"/>
            <a:ext cx="1765300" cy="890588"/>
            <a:chOff x="355600" y="1512745"/>
            <a:chExt cx="1765300" cy="890588"/>
          </a:xfrm>
        </p:grpSpPr>
        <p:sp>
          <p:nvSpPr>
            <p:cNvPr id="22" name="Rectangle 21">
              <a:extLst>
                <a:ext uri="{FF2B5EF4-FFF2-40B4-BE49-F238E27FC236}">
                  <a16:creationId xmlns:a16="http://schemas.microsoft.com/office/drawing/2014/main" id="{1C9CEEE8-7A23-77A3-299E-FEF8D22A7641}"/>
                </a:ext>
              </a:extLst>
            </p:cNvPr>
            <p:cNvSpPr/>
            <p:nvPr/>
          </p:nvSpPr>
          <p:spPr>
            <a:xfrm>
              <a:off x="355600"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23" name="Graphic 22">
              <a:extLst>
                <a:ext uri="{FF2B5EF4-FFF2-40B4-BE49-F238E27FC236}">
                  <a16:creationId xmlns:a16="http://schemas.microsoft.com/office/drawing/2014/main" id="{D4ECB37C-ACC0-8743-B4AC-0EBF9C5AEEA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55600" y="1512745"/>
              <a:ext cx="381000" cy="381000"/>
            </a:xfrm>
            <a:prstGeom prst="rect">
              <a:avLst/>
            </a:prstGeom>
          </p:spPr>
        </p:pic>
      </p:grpSp>
      <p:grpSp>
        <p:nvGrpSpPr>
          <p:cNvPr id="24" name="justGraphic">
            <a:extLst>
              <a:ext uri="{FF2B5EF4-FFF2-40B4-BE49-F238E27FC236}">
                <a16:creationId xmlns:a16="http://schemas.microsoft.com/office/drawing/2014/main" id="{9B79580C-73D9-6C8F-76DD-9D0D390338B6}"/>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25" name="TextBox 24">
              <a:extLst>
                <a:ext uri="{FF2B5EF4-FFF2-40B4-BE49-F238E27FC236}">
                  <a16:creationId xmlns:a16="http://schemas.microsoft.com/office/drawing/2014/main" id="{B14AD4A3-180D-97EE-337A-56E87D46E699}"/>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26" name="TextBox 25">
              <a:extLst>
                <a:ext uri="{FF2B5EF4-FFF2-40B4-BE49-F238E27FC236}">
                  <a16:creationId xmlns:a16="http://schemas.microsoft.com/office/drawing/2014/main" id="{B3D5AAB6-6610-B747-F577-B7C4A146A22F}"/>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27" name="TextBox 26">
            <a:extLst>
              <a:ext uri="{FF2B5EF4-FFF2-40B4-BE49-F238E27FC236}">
                <a16:creationId xmlns:a16="http://schemas.microsoft.com/office/drawing/2014/main" id="{2670FC85-60C6-5EF7-8AD6-1D588A30CE14}"/>
              </a:ext>
            </a:extLst>
          </p:cNvPr>
          <p:cNvSpPr txBox="1"/>
          <p:nvPr/>
        </p:nvSpPr>
        <p:spPr>
          <a:xfrm>
            <a:off x="6285756" y="4754006"/>
            <a:ext cx="5664944" cy="830997"/>
          </a:xfrm>
          <a:prstGeom prst="rect">
            <a:avLst/>
          </a:prstGeom>
          <a:noFill/>
        </p:spPr>
        <p:txBody>
          <a:bodyPr wrap="square" rtlCol="0">
            <a:spAutoFit/>
          </a:bodyPr>
          <a:lstStyle/>
          <a:p>
            <a:r>
              <a:rPr lang="en-US" sz="1200" dirty="0">
                <a:solidFill>
                  <a:schemeClr val="bg1"/>
                </a:solidFill>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28" name="Group 27" descr="AWS Cloud group with cloud.">
            <a:extLst>
              <a:ext uri="{FF2B5EF4-FFF2-40B4-BE49-F238E27FC236}">
                <a16:creationId xmlns:a16="http://schemas.microsoft.com/office/drawing/2014/main" id="{8032F2B1-E938-CE72-DA30-3BA09EE01D38}"/>
              </a:ext>
            </a:extLst>
          </p:cNvPr>
          <p:cNvGrpSpPr/>
          <p:nvPr/>
        </p:nvGrpSpPr>
        <p:grpSpPr>
          <a:xfrm>
            <a:off x="2283292" y="1512745"/>
            <a:ext cx="1765300" cy="890588"/>
            <a:chOff x="2283292" y="1512745"/>
            <a:chExt cx="1765300" cy="890588"/>
          </a:xfrm>
        </p:grpSpPr>
        <p:sp>
          <p:nvSpPr>
            <p:cNvPr id="29" name="Rectangle 28">
              <a:extLst>
                <a:ext uri="{FF2B5EF4-FFF2-40B4-BE49-F238E27FC236}">
                  <a16:creationId xmlns:a16="http://schemas.microsoft.com/office/drawing/2014/main" id="{162BAB1F-2C81-87E6-7673-6F22667B01BB}"/>
                </a:ext>
              </a:extLst>
            </p:cNvPr>
            <p:cNvSpPr/>
            <p:nvPr/>
          </p:nvSpPr>
          <p:spPr>
            <a:xfrm>
              <a:off x="2283292"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30" name="Graphic 29">
              <a:extLst>
                <a:ext uri="{FF2B5EF4-FFF2-40B4-BE49-F238E27FC236}">
                  <a16:creationId xmlns:a16="http://schemas.microsoft.com/office/drawing/2014/main" id="{EA5F0223-FF23-D322-E868-D49AE9EBD393}"/>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83292" y="1512745"/>
              <a:ext cx="381000" cy="381000"/>
            </a:xfrm>
            <a:prstGeom prst="rect">
              <a:avLst/>
            </a:prstGeom>
          </p:spPr>
        </p:pic>
      </p:grpSp>
      <p:grpSp>
        <p:nvGrpSpPr>
          <p:cNvPr id="31" name="Group 30" descr="Region group.">
            <a:extLst>
              <a:ext uri="{FF2B5EF4-FFF2-40B4-BE49-F238E27FC236}">
                <a16:creationId xmlns:a16="http://schemas.microsoft.com/office/drawing/2014/main" id="{CE2AA19A-C130-E4BB-3D3A-1F940372094F}"/>
              </a:ext>
            </a:extLst>
          </p:cNvPr>
          <p:cNvGrpSpPr/>
          <p:nvPr/>
        </p:nvGrpSpPr>
        <p:grpSpPr>
          <a:xfrm>
            <a:off x="4215623" y="1512745"/>
            <a:ext cx="1765300" cy="889002"/>
            <a:chOff x="4215623" y="1512745"/>
            <a:chExt cx="1765300" cy="889002"/>
          </a:xfrm>
        </p:grpSpPr>
        <p:sp>
          <p:nvSpPr>
            <p:cNvPr id="32" name="Rectangle 31" descr="Region group">
              <a:extLst>
                <a:ext uri="{FF2B5EF4-FFF2-40B4-BE49-F238E27FC236}">
                  <a16:creationId xmlns:a16="http://schemas.microsoft.com/office/drawing/2014/main" id="{5D56F13B-8570-8275-7348-5FEC7E3CB6F6}"/>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Region</a:t>
              </a:r>
            </a:p>
          </p:txBody>
        </p:sp>
        <p:pic>
          <p:nvPicPr>
            <p:cNvPr id="33" name="Graphic 32" descr="Region group icon.">
              <a:extLst>
                <a:ext uri="{FF2B5EF4-FFF2-40B4-BE49-F238E27FC236}">
                  <a16:creationId xmlns:a16="http://schemas.microsoft.com/office/drawing/2014/main" id="{A907C20E-864D-47BB-BCF4-5CA6C1E8C99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15623" y="1512745"/>
              <a:ext cx="381000" cy="381000"/>
            </a:xfrm>
            <a:prstGeom prst="rect">
              <a:avLst/>
            </a:prstGeom>
          </p:spPr>
        </p:pic>
      </p:grpSp>
      <p:sp>
        <p:nvSpPr>
          <p:cNvPr id="34" name="Rectangle 33" descr="Availability Zone group.">
            <a:extLst>
              <a:ext uri="{FF2B5EF4-FFF2-40B4-BE49-F238E27FC236}">
                <a16:creationId xmlns:a16="http://schemas.microsoft.com/office/drawing/2014/main" id="{A01F5B31-1742-9EE2-EFB4-77DBA4FD799D}"/>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a:t>
            </a:r>
          </a:p>
        </p:txBody>
      </p:sp>
      <p:sp>
        <p:nvSpPr>
          <p:cNvPr id="35" name="Rectangle 34" descr="Security group.">
            <a:extLst>
              <a:ext uri="{FF2B5EF4-FFF2-40B4-BE49-F238E27FC236}">
                <a16:creationId xmlns:a16="http://schemas.microsoft.com/office/drawing/2014/main" id="{47B92DF8-E23D-FF72-CB34-F44DFA773D39}"/>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Security group</a:t>
            </a:r>
          </a:p>
        </p:txBody>
      </p:sp>
      <p:grpSp>
        <p:nvGrpSpPr>
          <p:cNvPr id="36" name="Group 35" descr="Auto Scaling group.">
            <a:extLst>
              <a:ext uri="{FF2B5EF4-FFF2-40B4-BE49-F238E27FC236}">
                <a16:creationId xmlns:a16="http://schemas.microsoft.com/office/drawing/2014/main" id="{8F07DABC-3EEC-EA15-D355-A101DB165E2B}"/>
              </a:ext>
            </a:extLst>
          </p:cNvPr>
          <p:cNvGrpSpPr/>
          <p:nvPr/>
        </p:nvGrpSpPr>
        <p:grpSpPr>
          <a:xfrm>
            <a:off x="351632" y="2618865"/>
            <a:ext cx="1765300" cy="890588"/>
            <a:chOff x="351632" y="2618865"/>
            <a:chExt cx="1765300" cy="890588"/>
          </a:xfrm>
        </p:grpSpPr>
        <p:sp>
          <p:nvSpPr>
            <p:cNvPr id="37" name="Rectangle 36">
              <a:extLst>
                <a:ext uri="{FF2B5EF4-FFF2-40B4-BE49-F238E27FC236}">
                  <a16:creationId xmlns:a16="http://schemas.microsoft.com/office/drawing/2014/main" id="{072D7CE4-B9C5-515C-7185-95901A566480}"/>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38" name="Graphic 37" descr="Auto Scaling group icon.">
              <a:extLst>
                <a:ext uri="{FF2B5EF4-FFF2-40B4-BE49-F238E27FC236}">
                  <a16:creationId xmlns:a16="http://schemas.microsoft.com/office/drawing/2014/main" id="{74E3C765-7CA9-1CD8-87EB-3B2FDE0E1473}"/>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43782" y="2618865"/>
              <a:ext cx="381000" cy="381000"/>
            </a:xfrm>
            <a:prstGeom prst="rect">
              <a:avLst/>
            </a:prstGeom>
          </p:spPr>
        </p:pic>
      </p:grpSp>
      <p:grpSp>
        <p:nvGrpSpPr>
          <p:cNvPr id="39" name="Group 38" descr="Virtual private cloud (VPC) group.">
            <a:extLst>
              <a:ext uri="{FF2B5EF4-FFF2-40B4-BE49-F238E27FC236}">
                <a16:creationId xmlns:a16="http://schemas.microsoft.com/office/drawing/2014/main" id="{CA64E4FD-EF67-6BA3-9856-E7EFA838289A}"/>
              </a:ext>
            </a:extLst>
          </p:cNvPr>
          <p:cNvGrpSpPr/>
          <p:nvPr/>
        </p:nvGrpSpPr>
        <p:grpSpPr>
          <a:xfrm>
            <a:off x="2283292" y="2618865"/>
            <a:ext cx="1765300" cy="889002"/>
            <a:chOff x="2283292" y="2618865"/>
            <a:chExt cx="1765300" cy="889002"/>
          </a:xfrm>
        </p:grpSpPr>
        <p:sp>
          <p:nvSpPr>
            <p:cNvPr id="40" name="Rectangle 39">
              <a:extLst>
                <a:ext uri="{FF2B5EF4-FFF2-40B4-BE49-F238E27FC236}">
                  <a16:creationId xmlns:a16="http://schemas.microsoft.com/office/drawing/2014/main" id="{910828FF-E58E-1003-AC3D-F5059B18B93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1" name="Graphic 40" descr="VPC group icon. ">
              <a:extLst>
                <a:ext uri="{FF2B5EF4-FFF2-40B4-BE49-F238E27FC236}">
                  <a16:creationId xmlns:a16="http://schemas.microsoft.com/office/drawing/2014/main" id="{921B11A9-FE49-4F6F-F424-3EE840D7E085}"/>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2283292" y="2618865"/>
              <a:ext cx="381000" cy="381000"/>
            </a:xfrm>
            <a:prstGeom prst="rect">
              <a:avLst/>
            </a:prstGeom>
          </p:spPr>
        </p:pic>
      </p:grpSp>
      <p:grpSp>
        <p:nvGrpSpPr>
          <p:cNvPr id="42" name="Group 41" descr="Private subnet group.">
            <a:extLst>
              <a:ext uri="{FF2B5EF4-FFF2-40B4-BE49-F238E27FC236}">
                <a16:creationId xmlns:a16="http://schemas.microsoft.com/office/drawing/2014/main" id="{9FFB384F-6029-9EC3-5BE5-41D43F64D2A0}"/>
              </a:ext>
            </a:extLst>
          </p:cNvPr>
          <p:cNvGrpSpPr/>
          <p:nvPr/>
        </p:nvGrpSpPr>
        <p:grpSpPr>
          <a:xfrm>
            <a:off x="4215623" y="2618865"/>
            <a:ext cx="1765300" cy="889002"/>
            <a:chOff x="4215623" y="2618865"/>
            <a:chExt cx="1765300" cy="889002"/>
          </a:xfrm>
        </p:grpSpPr>
        <p:sp>
          <p:nvSpPr>
            <p:cNvPr id="43" name="Rectangle 42">
              <a:extLst>
                <a:ext uri="{FF2B5EF4-FFF2-40B4-BE49-F238E27FC236}">
                  <a16:creationId xmlns:a16="http://schemas.microsoft.com/office/drawing/2014/main" id="{64FDAF35-B376-45BA-B5D8-B02AA39BD1A7}"/>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Private subnet</a:t>
              </a:r>
            </a:p>
          </p:txBody>
        </p:sp>
        <p:pic>
          <p:nvPicPr>
            <p:cNvPr id="44" name="Graphic 43" descr="Private subnet group icon. ">
              <a:extLst>
                <a:ext uri="{FF2B5EF4-FFF2-40B4-BE49-F238E27FC236}">
                  <a16:creationId xmlns:a16="http://schemas.microsoft.com/office/drawing/2014/main" id="{EF063ABA-B144-225D-8039-471C52289E87}"/>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4215623" y="2618865"/>
              <a:ext cx="381000" cy="381000"/>
            </a:xfrm>
            <a:prstGeom prst="rect">
              <a:avLst/>
            </a:prstGeom>
          </p:spPr>
        </p:pic>
      </p:grpSp>
      <p:grpSp>
        <p:nvGrpSpPr>
          <p:cNvPr id="45" name="Group 44" descr="Public subnet group.">
            <a:extLst>
              <a:ext uri="{FF2B5EF4-FFF2-40B4-BE49-F238E27FC236}">
                <a16:creationId xmlns:a16="http://schemas.microsoft.com/office/drawing/2014/main" id="{43442B56-1CF4-4A3B-7520-06BB6E35457D}"/>
              </a:ext>
            </a:extLst>
          </p:cNvPr>
          <p:cNvGrpSpPr/>
          <p:nvPr/>
        </p:nvGrpSpPr>
        <p:grpSpPr>
          <a:xfrm>
            <a:off x="6147454" y="2618865"/>
            <a:ext cx="1765300" cy="889002"/>
            <a:chOff x="6147454" y="2618865"/>
            <a:chExt cx="1765300" cy="889002"/>
          </a:xfrm>
        </p:grpSpPr>
        <p:sp>
          <p:nvSpPr>
            <p:cNvPr id="46" name="Rectangle 45">
              <a:extLst>
                <a:ext uri="{FF2B5EF4-FFF2-40B4-BE49-F238E27FC236}">
                  <a16:creationId xmlns:a16="http://schemas.microsoft.com/office/drawing/2014/main" id="{F09A251B-1B48-3732-C450-690B9B8CDF79}"/>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48" name="Graphic 47" descr="Public subnet group icon. ">
              <a:extLst>
                <a:ext uri="{FF2B5EF4-FFF2-40B4-BE49-F238E27FC236}">
                  <a16:creationId xmlns:a16="http://schemas.microsoft.com/office/drawing/2014/main" id="{C52AE5B5-2A12-1547-2A66-FF8AB106DD19}"/>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6147454" y="2618865"/>
              <a:ext cx="381000" cy="381000"/>
            </a:xfrm>
            <a:prstGeom prst="rect">
              <a:avLst/>
            </a:prstGeom>
          </p:spPr>
        </p:pic>
      </p:grpSp>
      <p:grpSp>
        <p:nvGrpSpPr>
          <p:cNvPr id="49" name="Group 48" descr="Server contents group.">
            <a:extLst>
              <a:ext uri="{FF2B5EF4-FFF2-40B4-BE49-F238E27FC236}">
                <a16:creationId xmlns:a16="http://schemas.microsoft.com/office/drawing/2014/main" id="{1E230164-A311-2E36-0AEE-6C92A0C4D9CC}"/>
              </a:ext>
            </a:extLst>
          </p:cNvPr>
          <p:cNvGrpSpPr/>
          <p:nvPr/>
        </p:nvGrpSpPr>
        <p:grpSpPr>
          <a:xfrm>
            <a:off x="8092141" y="2618865"/>
            <a:ext cx="1765300" cy="889002"/>
            <a:chOff x="8092141" y="2618865"/>
            <a:chExt cx="1765300" cy="889002"/>
          </a:xfrm>
        </p:grpSpPr>
        <p:sp>
          <p:nvSpPr>
            <p:cNvPr id="50" name="Rectangle 49">
              <a:extLst>
                <a:ext uri="{FF2B5EF4-FFF2-40B4-BE49-F238E27FC236}">
                  <a16:creationId xmlns:a16="http://schemas.microsoft.com/office/drawing/2014/main" id="{6CC5A7A7-2649-DD6C-70FE-428C6C9A06C8}"/>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Server contents</a:t>
              </a:r>
            </a:p>
          </p:txBody>
        </p:sp>
        <p:pic>
          <p:nvPicPr>
            <p:cNvPr id="51" name="Graphic 50" descr="Server contents group icon. ">
              <a:extLst>
                <a:ext uri="{FF2B5EF4-FFF2-40B4-BE49-F238E27FC236}">
                  <a16:creationId xmlns:a16="http://schemas.microsoft.com/office/drawing/2014/main" id="{E0A18548-EB5A-A565-F085-4430A489F92B}"/>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8092141" y="2618865"/>
              <a:ext cx="381000" cy="381000"/>
            </a:xfrm>
            <a:prstGeom prst="rect">
              <a:avLst/>
            </a:prstGeom>
          </p:spPr>
        </p:pic>
      </p:grpSp>
      <p:grpSp>
        <p:nvGrpSpPr>
          <p:cNvPr id="52" name="Group 51" descr="Corporate data center group.">
            <a:extLst>
              <a:ext uri="{FF2B5EF4-FFF2-40B4-BE49-F238E27FC236}">
                <a16:creationId xmlns:a16="http://schemas.microsoft.com/office/drawing/2014/main" id="{E3F9079E-E1B8-8298-7AE2-C2F090C871D5}"/>
              </a:ext>
            </a:extLst>
          </p:cNvPr>
          <p:cNvGrpSpPr/>
          <p:nvPr/>
        </p:nvGrpSpPr>
        <p:grpSpPr>
          <a:xfrm>
            <a:off x="10036828" y="2618865"/>
            <a:ext cx="1765300" cy="889002"/>
            <a:chOff x="10036828" y="2618865"/>
            <a:chExt cx="1765300" cy="889002"/>
          </a:xfrm>
        </p:grpSpPr>
        <p:sp>
          <p:nvSpPr>
            <p:cNvPr id="53" name="Rectangle 52">
              <a:extLst>
                <a:ext uri="{FF2B5EF4-FFF2-40B4-BE49-F238E27FC236}">
                  <a16:creationId xmlns:a16="http://schemas.microsoft.com/office/drawing/2014/main" id="{5CAF135F-6299-73F1-FB0F-45FFC404DA63}"/>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data center</a:t>
              </a:r>
            </a:p>
          </p:txBody>
        </p:sp>
        <p:pic>
          <p:nvPicPr>
            <p:cNvPr id="54" name="Graphic 53" descr="Corporate data center group icon. ">
              <a:extLst>
                <a:ext uri="{FF2B5EF4-FFF2-40B4-BE49-F238E27FC236}">
                  <a16:creationId xmlns:a16="http://schemas.microsoft.com/office/drawing/2014/main" id="{C48130D4-C517-A984-15E9-0715BC7F0CB0}"/>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10036828" y="2618865"/>
              <a:ext cx="381000" cy="381000"/>
            </a:xfrm>
            <a:prstGeom prst="rect">
              <a:avLst/>
            </a:prstGeom>
          </p:spPr>
        </p:pic>
      </p:grpSp>
      <p:grpSp>
        <p:nvGrpSpPr>
          <p:cNvPr id="57" name="Group 56" descr="EC2 instance contents group.">
            <a:extLst>
              <a:ext uri="{FF2B5EF4-FFF2-40B4-BE49-F238E27FC236}">
                <a16:creationId xmlns:a16="http://schemas.microsoft.com/office/drawing/2014/main" id="{4C3B8822-F408-4561-C9E9-F172A4C1E524}"/>
              </a:ext>
            </a:extLst>
          </p:cNvPr>
          <p:cNvGrpSpPr/>
          <p:nvPr/>
        </p:nvGrpSpPr>
        <p:grpSpPr>
          <a:xfrm>
            <a:off x="351632" y="3723399"/>
            <a:ext cx="1765300" cy="890588"/>
            <a:chOff x="351632" y="3723399"/>
            <a:chExt cx="1765300" cy="890588"/>
          </a:xfrm>
        </p:grpSpPr>
        <p:sp>
          <p:nvSpPr>
            <p:cNvPr id="60" name="Rectangle 59">
              <a:extLst>
                <a:ext uri="{FF2B5EF4-FFF2-40B4-BE49-F238E27FC236}">
                  <a16:creationId xmlns:a16="http://schemas.microsoft.com/office/drawing/2014/main" id="{9D499E40-C911-0E6C-5BB7-951551E9B7C6}"/>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EC2 instance contents</a:t>
              </a:r>
            </a:p>
          </p:txBody>
        </p:sp>
        <p:pic>
          <p:nvPicPr>
            <p:cNvPr id="61440" name="Graphic 61439" descr="EC2 instance contents group icon. ">
              <a:extLst>
                <a:ext uri="{FF2B5EF4-FFF2-40B4-BE49-F238E27FC236}">
                  <a16:creationId xmlns:a16="http://schemas.microsoft.com/office/drawing/2014/main" id="{028DA652-0347-14BD-D8C2-E1A59BAB9ED3}"/>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351632" y="3723399"/>
              <a:ext cx="381000" cy="381000"/>
            </a:xfrm>
            <a:prstGeom prst="rect">
              <a:avLst/>
            </a:prstGeom>
          </p:spPr>
        </p:pic>
      </p:grpSp>
      <p:grpSp>
        <p:nvGrpSpPr>
          <p:cNvPr id="61442" name="Group 61441" descr="Spot fleet group.">
            <a:extLst>
              <a:ext uri="{FF2B5EF4-FFF2-40B4-BE49-F238E27FC236}">
                <a16:creationId xmlns:a16="http://schemas.microsoft.com/office/drawing/2014/main" id="{9579398D-1FA4-5042-ABA1-2E3C21FFDB0B}"/>
              </a:ext>
            </a:extLst>
          </p:cNvPr>
          <p:cNvGrpSpPr/>
          <p:nvPr/>
        </p:nvGrpSpPr>
        <p:grpSpPr>
          <a:xfrm>
            <a:off x="2283292" y="3723399"/>
            <a:ext cx="1765300" cy="888993"/>
            <a:chOff x="2283292" y="3723399"/>
            <a:chExt cx="1765300" cy="888993"/>
          </a:xfrm>
        </p:grpSpPr>
        <p:sp>
          <p:nvSpPr>
            <p:cNvPr id="61443" name="Rectangle 61442">
              <a:extLst>
                <a:ext uri="{FF2B5EF4-FFF2-40B4-BE49-F238E27FC236}">
                  <a16:creationId xmlns:a16="http://schemas.microsoft.com/office/drawing/2014/main" id="{E70FA741-F345-C167-237E-DF75873E72AA}"/>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Spot Fleet</a:t>
              </a:r>
            </a:p>
          </p:txBody>
        </p:sp>
        <p:pic>
          <p:nvPicPr>
            <p:cNvPr id="61444" name="Graphic 61443" descr="Spot Fleet group icon. ">
              <a:extLst>
                <a:ext uri="{FF2B5EF4-FFF2-40B4-BE49-F238E27FC236}">
                  <a16:creationId xmlns:a16="http://schemas.microsoft.com/office/drawing/2014/main" id="{88FFA208-52CD-33B7-67B0-5129462AE312}"/>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2283292" y="3723399"/>
              <a:ext cx="381000" cy="381000"/>
            </a:xfrm>
            <a:prstGeom prst="rect">
              <a:avLst/>
            </a:prstGeom>
          </p:spPr>
        </p:pic>
      </p:grpSp>
      <p:grpSp>
        <p:nvGrpSpPr>
          <p:cNvPr id="61445" name="Group 61444" descr="AWS Account group.">
            <a:extLst>
              <a:ext uri="{FF2B5EF4-FFF2-40B4-BE49-F238E27FC236}">
                <a16:creationId xmlns:a16="http://schemas.microsoft.com/office/drawing/2014/main" id="{FEF0A666-C67F-B92E-0B26-E1F044F23FE4}"/>
              </a:ext>
            </a:extLst>
          </p:cNvPr>
          <p:cNvGrpSpPr/>
          <p:nvPr/>
        </p:nvGrpSpPr>
        <p:grpSpPr>
          <a:xfrm>
            <a:off x="4215623" y="3723399"/>
            <a:ext cx="1764665" cy="895343"/>
            <a:chOff x="4215623" y="3723399"/>
            <a:chExt cx="1764665" cy="895343"/>
          </a:xfrm>
        </p:grpSpPr>
        <p:sp>
          <p:nvSpPr>
            <p:cNvPr id="61446" name="Rectangle 61445">
              <a:extLst>
                <a:ext uri="{FF2B5EF4-FFF2-40B4-BE49-F238E27FC236}">
                  <a16:creationId xmlns:a16="http://schemas.microsoft.com/office/drawing/2014/main" id="{DED43954-3437-09F8-7FBA-4415778D2560}"/>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account</a:t>
              </a:r>
            </a:p>
          </p:txBody>
        </p:sp>
        <p:pic>
          <p:nvPicPr>
            <p:cNvPr id="61447" name="Graphic 61446" descr="AWS account group icon.">
              <a:extLst>
                <a:ext uri="{FF2B5EF4-FFF2-40B4-BE49-F238E27FC236}">
                  <a16:creationId xmlns:a16="http://schemas.microsoft.com/office/drawing/2014/main" id="{EA40B004-8D5F-7D0E-1786-D9E9AD0E890B}"/>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4215623" y="3723399"/>
              <a:ext cx="381000" cy="381000"/>
            </a:xfrm>
            <a:prstGeom prst="rect">
              <a:avLst/>
            </a:prstGeom>
          </p:spPr>
        </p:pic>
      </p:grpSp>
      <p:grpSp>
        <p:nvGrpSpPr>
          <p:cNvPr id="61448" name="Group 61447" descr="AWS IoT Greengrass Deployment group.">
            <a:extLst>
              <a:ext uri="{FF2B5EF4-FFF2-40B4-BE49-F238E27FC236}">
                <a16:creationId xmlns:a16="http://schemas.microsoft.com/office/drawing/2014/main" id="{AF31E5CA-E446-2CF5-CFDB-2A0403E52F4B}"/>
              </a:ext>
            </a:extLst>
          </p:cNvPr>
          <p:cNvGrpSpPr/>
          <p:nvPr/>
        </p:nvGrpSpPr>
        <p:grpSpPr>
          <a:xfrm>
            <a:off x="6147454" y="3723399"/>
            <a:ext cx="1765300" cy="890588"/>
            <a:chOff x="6147454" y="3723399"/>
            <a:chExt cx="1765300" cy="890588"/>
          </a:xfrm>
        </p:grpSpPr>
        <p:sp>
          <p:nvSpPr>
            <p:cNvPr id="61449" name="Rectangle 61448">
              <a:extLst>
                <a:ext uri="{FF2B5EF4-FFF2-40B4-BE49-F238E27FC236}">
                  <a16:creationId xmlns:a16="http://schemas.microsoft.com/office/drawing/2014/main" id="{E77294FE-E749-880A-C003-B3AE445D8C9F}"/>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 Deployment</a:t>
              </a:r>
            </a:p>
          </p:txBody>
        </p:sp>
        <p:pic>
          <p:nvPicPr>
            <p:cNvPr id="61450" name="Graphic 61449" descr="AWS IoT Greengrass Deployment group icon.">
              <a:extLst>
                <a:ext uri="{FF2B5EF4-FFF2-40B4-BE49-F238E27FC236}">
                  <a16:creationId xmlns:a16="http://schemas.microsoft.com/office/drawing/2014/main" id="{1BDFA896-2F82-AF80-FBCF-CA1785D9D6FD}"/>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147454" y="3723399"/>
              <a:ext cx="381000" cy="381000"/>
            </a:xfrm>
            <a:prstGeom prst="rect">
              <a:avLst/>
            </a:prstGeom>
          </p:spPr>
        </p:pic>
      </p:grpSp>
      <p:grpSp>
        <p:nvGrpSpPr>
          <p:cNvPr id="61451" name="Group 61450" descr="AWS IoT Greengrass group.">
            <a:extLst>
              <a:ext uri="{FF2B5EF4-FFF2-40B4-BE49-F238E27FC236}">
                <a16:creationId xmlns:a16="http://schemas.microsoft.com/office/drawing/2014/main" id="{FD70DF99-E08E-9CBA-32F6-477E0A993143}"/>
              </a:ext>
            </a:extLst>
          </p:cNvPr>
          <p:cNvGrpSpPr/>
          <p:nvPr/>
        </p:nvGrpSpPr>
        <p:grpSpPr>
          <a:xfrm>
            <a:off x="8092141" y="3723399"/>
            <a:ext cx="1765300" cy="890588"/>
            <a:chOff x="8092141" y="3723399"/>
            <a:chExt cx="1765300" cy="890588"/>
          </a:xfrm>
        </p:grpSpPr>
        <p:sp>
          <p:nvSpPr>
            <p:cNvPr id="61452" name="Rectangle 61451">
              <a:extLst>
                <a:ext uri="{FF2B5EF4-FFF2-40B4-BE49-F238E27FC236}">
                  <a16:creationId xmlns:a16="http://schemas.microsoft.com/office/drawing/2014/main" id="{76EECE25-3A67-96D2-B8EC-E9F48828184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a:t>
              </a:r>
            </a:p>
          </p:txBody>
        </p:sp>
        <p:pic>
          <p:nvPicPr>
            <p:cNvPr id="61453" name="Graphic 61452" descr="AWS IoT Greengrass group icon.">
              <a:extLst>
                <a:ext uri="{FF2B5EF4-FFF2-40B4-BE49-F238E27FC236}">
                  <a16:creationId xmlns:a16="http://schemas.microsoft.com/office/drawing/2014/main" id="{D196F536-A08B-102E-E2BC-FF85DCC04FB0}"/>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8092141" y="3723399"/>
              <a:ext cx="381000" cy="381000"/>
            </a:xfrm>
            <a:prstGeom prst="rect">
              <a:avLst/>
            </a:prstGeom>
          </p:spPr>
        </p:pic>
      </p:grpSp>
      <p:grpSp>
        <p:nvGrpSpPr>
          <p:cNvPr id="61454" name="Group 61453" descr="Elastic Beanstalk container group.">
            <a:extLst>
              <a:ext uri="{FF2B5EF4-FFF2-40B4-BE49-F238E27FC236}">
                <a16:creationId xmlns:a16="http://schemas.microsoft.com/office/drawing/2014/main" id="{FD44D374-47F2-019C-8337-CF6D0A66D27B}"/>
              </a:ext>
            </a:extLst>
          </p:cNvPr>
          <p:cNvGrpSpPr/>
          <p:nvPr/>
        </p:nvGrpSpPr>
        <p:grpSpPr>
          <a:xfrm>
            <a:off x="10036828" y="3723399"/>
            <a:ext cx="1764665" cy="898201"/>
            <a:chOff x="10036828" y="3723399"/>
            <a:chExt cx="1764665" cy="898201"/>
          </a:xfrm>
        </p:grpSpPr>
        <p:sp>
          <p:nvSpPr>
            <p:cNvPr id="61455" name="Rectangle 61454">
              <a:extLst>
                <a:ext uri="{FF2B5EF4-FFF2-40B4-BE49-F238E27FC236}">
                  <a16:creationId xmlns:a16="http://schemas.microsoft.com/office/drawing/2014/main" id="{C43D41E5-D5FD-DF8A-C492-2AB418E634D6}"/>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Elastic Beanstalk container</a:t>
              </a:r>
            </a:p>
          </p:txBody>
        </p:sp>
        <p:pic>
          <p:nvPicPr>
            <p:cNvPr id="61456" name="Graphic 61455" descr="Elastic Beanstalk container group icon. ">
              <a:extLst>
                <a:ext uri="{FF2B5EF4-FFF2-40B4-BE49-F238E27FC236}">
                  <a16:creationId xmlns:a16="http://schemas.microsoft.com/office/drawing/2014/main" id="{8007AF46-7A37-215B-4D8A-B048E6ED3B61}"/>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10036828" y="3723399"/>
              <a:ext cx="381000" cy="381000"/>
            </a:xfrm>
            <a:prstGeom prst="rect">
              <a:avLst/>
            </a:prstGeom>
          </p:spPr>
        </p:pic>
      </p:grpSp>
      <p:grpSp>
        <p:nvGrpSpPr>
          <p:cNvPr id="61457" name="Group 61456" descr="AWS Step Functions workflow group.">
            <a:extLst>
              <a:ext uri="{FF2B5EF4-FFF2-40B4-BE49-F238E27FC236}">
                <a16:creationId xmlns:a16="http://schemas.microsoft.com/office/drawing/2014/main" id="{BEF79E7A-5F8D-C6D8-5C8C-25D6E62A3789}"/>
              </a:ext>
            </a:extLst>
          </p:cNvPr>
          <p:cNvGrpSpPr/>
          <p:nvPr/>
        </p:nvGrpSpPr>
        <p:grpSpPr>
          <a:xfrm>
            <a:off x="351632" y="4826000"/>
            <a:ext cx="1764665" cy="895343"/>
            <a:chOff x="351632" y="4826000"/>
            <a:chExt cx="1764665" cy="895343"/>
          </a:xfrm>
        </p:grpSpPr>
        <p:sp>
          <p:nvSpPr>
            <p:cNvPr id="61458" name="Rectangle 61457">
              <a:extLst>
                <a:ext uri="{FF2B5EF4-FFF2-40B4-BE49-F238E27FC236}">
                  <a16:creationId xmlns:a16="http://schemas.microsoft.com/office/drawing/2014/main" id="{EA1F6B65-A9D2-9F04-25AC-1035616FF42E}"/>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Step Functions workflow</a:t>
              </a:r>
            </a:p>
          </p:txBody>
        </p:sp>
        <p:pic>
          <p:nvPicPr>
            <p:cNvPr id="61459" name="Graphic 61458" descr="AWS Step Functions workflow group icon. ">
              <a:extLst>
                <a:ext uri="{FF2B5EF4-FFF2-40B4-BE49-F238E27FC236}">
                  <a16:creationId xmlns:a16="http://schemas.microsoft.com/office/drawing/2014/main" id="{B1EA7187-4DFC-6913-AA5A-BDD3D406E1F6}"/>
                </a:ext>
              </a:extLst>
            </p:cNvPr>
            <p:cNvPicPr>
              <a:picLocks noChangeAspect="1"/>
            </p:cNvPicPr>
            <p:nvPr/>
          </p:nvPicPr>
          <p:blipFill>
            <a:blip>
              <a:extLst>
                <a:ext uri="{96DAC541-7B7A-43D3-8B79-37D633B846F1}">
                  <asvg:svgBlip xmlns:asvg="http://schemas.microsoft.com/office/drawing/2016/SVG/main" r:embed="rId17"/>
                </a:ext>
              </a:extLst>
            </a:blip>
            <a:srcRect/>
            <a:stretch/>
          </p:blipFill>
          <p:spPr>
            <a:xfrm>
              <a:off x="351632" y="4826000"/>
              <a:ext cx="381000" cy="381000"/>
            </a:xfrm>
            <a:prstGeom prst="rect">
              <a:avLst/>
            </a:prstGeom>
          </p:spPr>
        </p:pic>
      </p:grpSp>
      <p:sp>
        <p:nvSpPr>
          <p:cNvPr id="61460" name="Rectangle 61459" descr="Generic group dashed.">
            <a:extLst>
              <a:ext uri="{FF2B5EF4-FFF2-40B4-BE49-F238E27FC236}">
                <a16:creationId xmlns:a16="http://schemas.microsoft.com/office/drawing/2014/main" id="{E83CF081-1371-67B2-FD3C-61194279EED4}"/>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
        <p:nvSpPr>
          <p:cNvPr id="61461" name="Rectangle 61460" descr="Generic group.">
            <a:extLst>
              <a:ext uri="{FF2B5EF4-FFF2-40B4-BE49-F238E27FC236}">
                <a16:creationId xmlns:a16="http://schemas.microsoft.com/office/drawing/2014/main" id="{FDEDB59F-6976-8781-5495-BDB9DB7FFEC7}"/>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704875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 name="Content Placeholder 10">
            <a:extLst>
              <a:ext uri="{FF2B5EF4-FFF2-40B4-BE49-F238E27FC236}">
                <a16:creationId xmlns:a16="http://schemas.microsoft.com/office/drawing/2014/main" id="{CD1EC00D-4BC9-14A4-717F-12380F995D0F}"/>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solidFill>
                  <a:schemeClr val="bg1"/>
                </a:solidFill>
              </a:rPr>
              <a:t>Select a group with the category color where you find your service to start creating your custom group. </a:t>
            </a:r>
            <a:r>
              <a:rPr lang="en-US" altLang="en-US" sz="1800" b="1" dirty="0">
                <a:solidFill>
                  <a:schemeClr val="bg1"/>
                </a:solidFill>
              </a:rPr>
              <a:t>All groups are fully editable.</a:t>
            </a:r>
          </a:p>
        </p:txBody>
      </p:sp>
      <p:grpSp>
        <p:nvGrpSpPr>
          <p:cNvPr id="4" name="Group 3" descr="Galaxy group.">
            <a:extLst>
              <a:ext uri="{FF2B5EF4-FFF2-40B4-BE49-F238E27FC236}">
                <a16:creationId xmlns:a16="http://schemas.microsoft.com/office/drawing/2014/main" id="{B44D8E88-63B4-B677-8D49-09B76926C8B6}"/>
              </a:ext>
            </a:extLst>
          </p:cNvPr>
          <p:cNvGrpSpPr/>
          <p:nvPr/>
        </p:nvGrpSpPr>
        <p:grpSpPr>
          <a:xfrm>
            <a:off x="241301" y="1991999"/>
            <a:ext cx="1879600" cy="1637742"/>
            <a:chOff x="241301" y="1991999"/>
            <a:chExt cx="1879600" cy="1637742"/>
          </a:xfrm>
        </p:grpSpPr>
        <p:sp>
          <p:nvSpPr>
            <p:cNvPr id="6" name="TextBox 5">
              <a:extLst>
                <a:ext uri="{FF2B5EF4-FFF2-40B4-BE49-F238E27FC236}">
                  <a16:creationId xmlns:a16="http://schemas.microsoft.com/office/drawing/2014/main" id="{8F6DBEFA-672F-D42A-0A2A-621A9A0F5F94}"/>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Serverless</a:t>
              </a:r>
            </a:p>
          </p:txBody>
        </p:sp>
        <p:sp>
          <p:nvSpPr>
            <p:cNvPr id="7" name="Rectangle 6">
              <a:extLst>
                <a:ext uri="{FF2B5EF4-FFF2-40B4-BE49-F238E27FC236}">
                  <a16:creationId xmlns:a16="http://schemas.microsoft.com/office/drawing/2014/main" id="{476B94BF-AE9E-6424-8048-F94E09AD7571}"/>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0" name="Graphic 9" descr="Graphic icon.">
              <a:extLst>
                <a:ext uri="{FF2B5EF4-FFF2-40B4-BE49-F238E27FC236}">
                  <a16:creationId xmlns:a16="http://schemas.microsoft.com/office/drawing/2014/main" id="{3FF248B1-7AD9-CB6A-1690-CB87AA36C0C8}"/>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48284" y="1991999"/>
              <a:ext cx="381000" cy="381000"/>
            </a:xfrm>
            <a:prstGeom prst="rect">
              <a:avLst/>
            </a:prstGeom>
          </p:spPr>
        </p:pic>
      </p:grpSp>
      <p:grpSp>
        <p:nvGrpSpPr>
          <p:cNvPr id="11" name="Group 10" descr="Mars group.">
            <a:extLst>
              <a:ext uri="{FF2B5EF4-FFF2-40B4-BE49-F238E27FC236}">
                <a16:creationId xmlns:a16="http://schemas.microsoft.com/office/drawing/2014/main" id="{1ED809A0-A4DF-4781-1A48-A66F54AB9B76}"/>
              </a:ext>
            </a:extLst>
          </p:cNvPr>
          <p:cNvGrpSpPr/>
          <p:nvPr/>
        </p:nvGrpSpPr>
        <p:grpSpPr>
          <a:xfrm>
            <a:off x="2209502" y="1994762"/>
            <a:ext cx="1861653" cy="1470319"/>
            <a:chOff x="2209502" y="1994762"/>
            <a:chExt cx="1861653" cy="1470319"/>
          </a:xfrm>
        </p:grpSpPr>
        <p:sp>
          <p:nvSpPr>
            <p:cNvPr id="12" name="Rectangle 11">
              <a:extLst>
                <a:ext uri="{FF2B5EF4-FFF2-40B4-BE49-F238E27FC236}">
                  <a16:creationId xmlns:a16="http://schemas.microsoft.com/office/drawing/2014/main" id="{EB5087D1-3ED8-1452-6BEC-A6D802D33EC1}"/>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3" name="Graphic 12" descr="Graphic icon.">
              <a:extLst>
                <a:ext uri="{FF2B5EF4-FFF2-40B4-BE49-F238E27FC236}">
                  <a16:creationId xmlns:a16="http://schemas.microsoft.com/office/drawing/2014/main" id="{9DC239EE-53CA-278C-4353-14279EA2E80C}"/>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298541" y="1994762"/>
              <a:ext cx="381000" cy="381000"/>
            </a:xfrm>
            <a:prstGeom prst="rect">
              <a:avLst/>
            </a:prstGeom>
          </p:spPr>
        </p:pic>
        <p:sp>
          <p:nvSpPr>
            <p:cNvPr id="14" name="TextBox 13">
              <a:extLst>
                <a:ext uri="{FF2B5EF4-FFF2-40B4-BE49-F238E27FC236}">
                  <a16:creationId xmlns:a16="http://schemas.microsoft.com/office/drawing/2014/main" id="{CCCE8180-184E-56FA-7C69-6A96484A42C4}"/>
                </a:ext>
              </a:extLst>
            </p:cNvPr>
            <p:cNvSpPr txBox="1"/>
            <p:nvPr/>
          </p:nvSpPr>
          <p:spPr>
            <a:xfrm>
              <a:off x="2209502" y="2921855"/>
              <a:ext cx="1861653" cy="54322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Management Tools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Multicloud &amp; Hybrid</a:t>
              </a:r>
            </a:p>
          </p:txBody>
        </p:sp>
      </p:grpSp>
      <p:grpSp>
        <p:nvGrpSpPr>
          <p:cNvPr id="16" name="Group 15" descr="Endor group.">
            <a:extLst>
              <a:ext uri="{FF2B5EF4-FFF2-40B4-BE49-F238E27FC236}">
                <a16:creationId xmlns:a16="http://schemas.microsoft.com/office/drawing/2014/main" id="{B93AF45D-E5A5-6D19-E048-C6997553BF17}"/>
              </a:ext>
            </a:extLst>
          </p:cNvPr>
          <p:cNvGrpSpPr/>
          <p:nvPr/>
        </p:nvGrpSpPr>
        <p:grpSpPr>
          <a:xfrm>
            <a:off x="4159756" y="1991999"/>
            <a:ext cx="1861653" cy="1483854"/>
            <a:chOff x="4159756" y="1991999"/>
            <a:chExt cx="1861653" cy="1483854"/>
          </a:xfrm>
        </p:grpSpPr>
        <p:sp>
          <p:nvSpPr>
            <p:cNvPr id="17" name="Rectangle 16">
              <a:extLst>
                <a:ext uri="{FF2B5EF4-FFF2-40B4-BE49-F238E27FC236}">
                  <a16:creationId xmlns:a16="http://schemas.microsoft.com/office/drawing/2014/main" id="{60D263A1-82F7-FE23-40CD-0B4267079561}"/>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18" name="Graphic 17" descr="Graphic icon.">
              <a:extLst>
                <a:ext uri="{FF2B5EF4-FFF2-40B4-BE49-F238E27FC236}">
                  <a16:creationId xmlns:a16="http://schemas.microsoft.com/office/drawing/2014/main" id="{35F0700E-07CB-B922-C99D-79E772B94EBF}"/>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4248794" y="1991999"/>
              <a:ext cx="381000" cy="381000"/>
            </a:xfrm>
            <a:prstGeom prst="rect">
              <a:avLst/>
            </a:prstGeom>
          </p:spPr>
        </p:pic>
        <p:sp>
          <p:nvSpPr>
            <p:cNvPr id="19" name="TextBox 18">
              <a:extLst>
                <a:ext uri="{FF2B5EF4-FFF2-40B4-BE49-F238E27FC236}">
                  <a16:creationId xmlns:a16="http://schemas.microsoft.com/office/drawing/2014/main" id="{113E2F07-A626-FB08-5D31-773525D15151}"/>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Storage</a:t>
              </a:r>
            </a:p>
          </p:txBody>
        </p:sp>
      </p:grpSp>
      <p:grpSp>
        <p:nvGrpSpPr>
          <p:cNvPr id="21" name="Group 20" descr="Orbit group.">
            <a:extLst>
              <a:ext uri="{FF2B5EF4-FFF2-40B4-BE49-F238E27FC236}">
                <a16:creationId xmlns:a16="http://schemas.microsoft.com/office/drawing/2014/main" id="{4F1AC3B0-B80E-80B1-21ED-32F4C3DD1844}"/>
              </a:ext>
            </a:extLst>
          </p:cNvPr>
          <p:cNvGrpSpPr/>
          <p:nvPr/>
        </p:nvGrpSpPr>
        <p:grpSpPr>
          <a:xfrm>
            <a:off x="6110010" y="1991999"/>
            <a:ext cx="1861653" cy="1473082"/>
            <a:chOff x="6110010" y="1991999"/>
            <a:chExt cx="1861653" cy="1473082"/>
          </a:xfrm>
        </p:grpSpPr>
        <p:sp>
          <p:nvSpPr>
            <p:cNvPr id="26" name="Rectangle 25">
              <a:extLst>
                <a:ext uri="{FF2B5EF4-FFF2-40B4-BE49-F238E27FC236}">
                  <a16:creationId xmlns:a16="http://schemas.microsoft.com/office/drawing/2014/main" id="{5C5CB2F0-ED93-36D1-E8B2-F5785FF7C9CD}"/>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27" name="Graphic 26" descr="Graphic icon.">
              <a:extLst>
                <a:ext uri="{FF2B5EF4-FFF2-40B4-BE49-F238E27FC236}">
                  <a16:creationId xmlns:a16="http://schemas.microsoft.com/office/drawing/2014/main" id="{B7BD2C1B-F36F-E4D5-C20A-2238FB0BF2F5}"/>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6199049" y="1991999"/>
              <a:ext cx="381000" cy="381000"/>
            </a:xfrm>
            <a:prstGeom prst="rect">
              <a:avLst/>
            </a:prstGeom>
          </p:spPr>
        </p:pic>
        <p:sp>
          <p:nvSpPr>
            <p:cNvPr id="28" name="TextBox 27">
              <a:extLst>
                <a:ext uri="{FF2B5EF4-FFF2-40B4-BE49-F238E27FC236}">
                  <a16:creationId xmlns:a16="http://schemas.microsoft.com/office/drawing/2014/main" id="{E2FF2676-6172-5035-8FE4-34F55840ED29}"/>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Migration &amp; Modernization</a:t>
              </a:r>
            </a:p>
          </p:txBody>
        </p:sp>
      </p:grpSp>
      <p:grpSp>
        <p:nvGrpSpPr>
          <p:cNvPr id="29" name="Group 28" descr="Smile group.">
            <a:extLst>
              <a:ext uri="{FF2B5EF4-FFF2-40B4-BE49-F238E27FC236}">
                <a16:creationId xmlns:a16="http://schemas.microsoft.com/office/drawing/2014/main" id="{91B317CC-F144-7B0F-E5E6-53BB46D8B50F}"/>
              </a:ext>
            </a:extLst>
          </p:cNvPr>
          <p:cNvGrpSpPr/>
          <p:nvPr/>
        </p:nvGrpSpPr>
        <p:grpSpPr>
          <a:xfrm>
            <a:off x="241301" y="3788621"/>
            <a:ext cx="1879600" cy="1812238"/>
            <a:chOff x="241301" y="3788621"/>
            <a:chExt cx="1879600" cy="1812238"/>
          </a:xfrm>
        </p:grpSpPr>
        <p:sp>
          <p:nvSpPr>
            <p:cNvPr id="30" name="Rectangle 29">
              <a:extLst>
                <a:ext uri="{FF2B5EF4-FFF2-40B4-BE49-F238E27FC236}">
                  <a16:creationId xmlns:a16="http://schemas.microsoft.com/office/drawing/2014/main" id="{FA9E0E5A-5E1A-1DFE-0186-4435290E08D6}"/>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1" name="Graphic 30" descr="Graphic icon.">
              <a:extLst>
                <a:ext uri="{FF2B5EF4-FFF2-40B4-BE49-F238E27FC236}">
                  <a16:creationId xmlns:a16="http://schemas.microsoft.com/office/drawing/2014/main" id="{4702E78D-FD1A-8382-CACF-A12E14D2F92E}"/>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348284" y="3788621"/>
              <a:ext cx="381000" cy="381000"/>
            </a:xfrm>
            <a:prstGeom prst="rect">
              <a:avLst/>
            </a:prstGeom>
          </p:spPr>
        </p:pic>
        <p:sp>
          <p:nvSpPr>
            <p:cNvPr id="32" name="TextBox 31">
              <a:extLst>
                <a:ext uri="{FF2B5EF4-FFF2-40B4-BE49-F238E27FC236}">
                  <a16:creationId xmlns:a16="http://schemas.microsoft.com/office/drawing/2014/main" id="{B83DD0B6-DF03-8DAD-ABBD-CBB698C187B8}"/>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Quantum Technologies</a:t>
              </a:r>
            </a:p>
          </p:txBody>
        </p:sp>
      </p:grpSp>
      <p:grpSp>
        <p:nvGrpSpPr>
          <p:cNvPr id="34" name="Group 33" descr="Cosmos group">
            <a:extLst>
              <a:ext uri="{FF2B5EF4-FFF2-40B4-BE49-F238E27FC236}">
                <a16:creationId xmlns:a16="http://schemas.microsoft.com/office/drawing/2014/main" id="{1F088FDC-35EA-001C-9526-DDAC88D929C1}"/>
              </a:ext>
            </a:extLst>
          </p:cNvPr>
          <p:cNvGrpSpPr/>
          <p:nvPr/>
        </p:nvGrpSpPr>
        <p:grpSpPr>
          <a:xfrm>
            <a:off x="2209502" y="3791479"/>
            <a:ext cx="1861653" cy="1644720"/>
            <a:chOff x="2209502" y="3791479"/>
            <a:chExt cx="1861653" cy="1644720"/>
          </a:xfrm>
        </p:grpSpPr>
        <p:sp>
          <p:nvSpPr>
            <p:cNvPr id="35" name="Rectangle 34">
              <a:extLst>
                <a:ext uri="{FF2B5EF4-FFF2-40B4-BE49-F238E27FC236}">
                  <a16:creationId xmlns:a16="http://schemas.microsoft.com/office/drawing/2014/main" id="{0243C3C4-05CA-2DE0-E093-8C9B87E5A58E}"/>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7" name="Graphic 36" descr="Graphic icon.">
              <a:extLst>
                <a:ext uri="{FF2B5EF4-FFF2-40B4-BE49-F238E27FC236}">
                  <a16:creationId xmlns:a16="http://schemas.microsoft.com/office/drawing/2014/main" id="{DFAFA4BF-2726-729A-1D36-58A7F234DB07}"/>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2298540" y="3791479"/>
              <a:ext cx="381000" cy="381000"/>
            </a:xfrm>
            <a:prstGeom prst="rect">
              <a:avLst/>
            </a:prstGeom>
          </p:spPr>
        </p:pic>
        <p:sp>
          <p:nvSpPr>
            <p:cNvPr id="38" name="TextBox 37">
              <a:extLst>
                <a:ext uri="{FF2B5EF4-FFF2-40B4-BE49-F238E27FC236}">
                  <a16:creationId xmlns:a16="http://schemas.microsoft.com/office/drawing/2014/main" id="{25F135F4-1826-7A55-9BB1-3D8465C7B755}"/>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Contact Experience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Security &amp; Identity</a:t>
              </a:r>
            </a:p>
          </p:txBody>
        </p:sp>
      </p:grpSp>
      <p:grpSp>
        <p:nvGrpSpPr>
          <p:cNvPr id="39" name="Group 38" descr="Nebula group.">
            <a:extLst>
              <a:ext uri="{FF2B5EF4-FFF2-40B4-BE49-F238E27FC236}">
                <a16:creationId xmlns:a16="http://schemas.microsoft.com/office/drawing/2014/main" id="{6DEA060F-133E-54DE-9529-1D2BCCD31FBE}"/>
              </a:ext>
            </a:extLst>
          </p:cNvPr>
          <p:cNvGrpSpPr/>
          <p:nvPr/>
        </p:nvGrpSpPr>
        <p:grpSpPr>
          <a:xfrm>
            <a:off x="4159756" y="3788621"/>
            <a:ext cx="1861653" cy="1658350"/>
            <a:chOff x="4159756" y="3788621"/>
            <a:chExt cx="1861653" cy="1658350"/>
          </a:xfrm>
        </p:grpSpPr>
        <p:sp>
          <p:nvSpPr>
            <p:cNvPr id="40" name="Rectangle 39">
              <a:extLst>
                <a:ext uri="{FF2B5EF4-FFF2-40B4-BE49-F238E27FC236}">
                  <a16:creationId xmlns:a16="http://schemas.microsoft.com/office/drawing/2014/main" id="{2E98645F-E920-1567-0429-B8541BA7F716}"/>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41" name="Graphic 40" descr="Graphic icon.">
              <a:extLst>
                <a:ext uri="{FF2B5EF4-FFF2-40B4-BE49-F238E27FC236}">
                  <a16:creationId xmlns:a16="http://schemas.microsoft.com/office/drawing/2014/main" id="{A9940830-E62F-7A17-AF68-2615B4436EA9}"/>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4248794" y="3788621"/>
              <a:ext cx="381000" cy="381000"/>
            </a:xfrm>
            <a:prstGeom prst="rect">
              <a:avLst/>
            </a:prstGeom>
          </p:spPr>
        </p:pic>
        <p:sp>
          <p:nvSpPr>
            <p:cNvPr id="42" name="TextBox 41">
              <a:extLst>
                <a:ext uri="{FF2B5EF4-FFF2-40B4-BE49-F238E27FC236}">
                  <a16:creationId xmlns:a16="http://schemas.microsoft.com/office/drawing/2014/main" id="{3B4CE5D3-825C-96B7-43D4-5AF79A255366}"/>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Databases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Satellite</a:t>
              </a:r>
            </a:p>
          </p:txBody>
        </p:sp>
      </p:grpSp>
      <p:grpSp>
        <p:nvGrpSpPr>
          <p:cNvPr id="43" name="Group 42">
            <a:extLst>
              <a:ext uri="{FF2B5EF4-FFF2-40B4-BE49-F238E27FC236}">
                <a16:creationId xmlns:a16="http://schemas.microsoft.com/office/drawing/2014/main" id="{BDDEE125-CDAD-243F-6AF3-BB903A70D200}"/>
              </a:ext>
            </a:extLst>
          </p:cNvPr>
          <p:cNvGrpSpPr/>
          <p:nvPr/>
        </p:nvGrpSpPr>
        <p:grpSpPr>
          <a:xfrm>
            <a:off x="8149302" y="1953055"/>
            <a:ext cx="3703384" cy="4010423"/>
            <a:chOff x="8149302" y="1953055"/>
            <a:chExt cx="3703384" cy="4010423"/>
          </a:xfrm>
        </p:grpSpPr>
        <p:sp>
          <p:nvSpPr>
            <p:cNvPr id="44" name="Content Placeholder 4">
              <a:extLst>
                <a:ext uri="{FF2B5EF4-FFF2-40B4-BE49-F238E27FC236}">
                  <a16:creationId xmlns:a16="http://schemas.microsoft.com/office/drawing/2014/main" id="{3F320624-E403-E434-41E8-807B07FF138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Download the asset package.</a:t>
              </a:r>
              <a:br>
                <a:rPr lang="en-US" altLang="en-US" sz="1100" dirty="0">
                  <a:solidFill>
                    <a:schemeClr val="bg1"/>
                  </a:solidFill>
                </a:rPr>
              </a:br>
              <a:r>
                <a:rPr lang="en-US" altLang="en-US" sz="1100" dirty="0">
                  <a:solidFill>
                    <a:schemeClr val="bg1"/>
                  </a:solidFill>
                </a:rPr>
                <a:t>Go to the </a:t>
              </a:r>
              <a:r>
                <a:rPr lang="en-US" altLang="en-US" sz="1100" dirty="0">
                  <a:hlinkClick r:id="rId9"/>
                </a:rPr>
                <a:t>AWS Architecture Icons</a:t>
              </a:r>
              <a:r>
                <a:rPr lang="en-US" altLang="en-US" sz="1100" dirty="0"/>
                <a:t> </a:t>
              </a:r>
              <a:r>
                <a:rPr lang="en-US" altLang="en-US" sz="1100" dirty="0">
                  <a:solidFill>
                    <a:schemeClr val="bg1"/>
                  </a:solidFill>
                </a:rPr>
                <a:t>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Begin customizing. </a:t>
              </a:r>
              <a:br>
                <a:rPr lang="en-US" altLang="en-US" sz="1100" b="1" dirty="0">
                  <a:solidFill>
                    <a:schemeClr val="bg1"/>
                  </a:solidFill>
                </a:rPr>
              </a:br>
              <a:r>
                <a:rPr lang="en-US" altLang="en-US" sz="1100" dirty="0">
                  <a:solidFill>
                    <a:schemeClr val="bg1"/>
                  </a:solidFill>
                </a:rPr>
                <a:t>In your chosen group, select the square icon and choose </a:t>
              </a:r>
              <a:r>
                <a:rPr lang="en-US" altLang="en-US" sz="1100" b="1" dirty="0">
                  <a:solidFill>
                    <a:schemeClr val="bg1"/>
                  </a:solidFill>
                </a:rPr>
                <a:t>Change Graphic &gt; From a File.</a:t>
              </a: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endParaRPr lang="en-US" altLang="en-US" sz="1100" b="1" dirty="0">
                <a:solidFill>
                  <a:schemeClr val="bg1"/>
                </a:solidFill>
              </a:endParaRP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Find the service icon.</a:t>
              </a:r>
              <a:br>
                <a:rPr lang="en-US" altLang="en-US" sz="1100" dirty="0">
                  <a:solidFill>
                    <a:schemeClr val="bg1"/>
                  </a:solidFill>
                </a:rPr>
              </a:br>
              <a:r>
                <a:rPr lang="en-US" altLang="en-US" sz="1100" dirty="0">
                  <a:solidFill>
                    <a:schemeClr val="bg1"/>
                  </a:solidFill>
                </a:rPr>
                <a:t>Navigate to the </a:t>
              </a:r>
              <a:r>
                <a:rPr lang="en-US" altLang="en-US" sz="1100" b="1" dirty="0">
                  <a:solidFill>
                    <a:schemeClr val="bg1"/>
                  </a:solidFill>
                </a:rPr>
                <a:t>Architecture-Service-Icons</a:t>
              </a:r>
              <a:r>
                <a:rPr lang="en-US" altLang="en-US" sz="1100" dirty="0">
                  <a:solidFill>
                    <a:schemeClr val="bg1"/>
                  </a:solidFill>
                </a:rPr>
                <a:t> </a:t>
              </a:r>
              <a:br>
                <a:rPr lang="en-US" altLang="en-US" sz="1100" dirty="0">
                  <a:solidFill>
                    <a:schemeClr val="bg1"/>
                  </a:solidFill>
                </a:rPr>
              </a:br>
              <a:r>
                <a:rPr lang="en-US" altLang="en-US" sz="1100" dirty="0">
                  <a:solidFill>
                    <a:schemeClr val="bg1"/>
                  </a:solidFill>
                </a:rPr>
                <a:t>folder in the asset package. Then find the appropriate </a:t>
              </a:r>
              <a:r>
                <a:rPr lang="en-US" altLang="en-US" sz="1100" b="1" dirty="0">
                  <a:solidFill>
                    <a:schemeClr val="bg1"/>
                  </a:solidFill>
                </a:rPr>
                <a:t>category</a:t>
              </a:r>
              <a:r>
                <a:rPr lang="en-US" altLang="en-US" sz="1100" dirty="0">
                  <a:solidFill>
                    <a:schemeClr val="bg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Insert the service icon.</a:t>
              </a:r>
              <a:br>
                <a:rPr lang="en-US" altLang="en-US" sz="1100" dirty="0">
                  <a:solidFill>
                    <a:schemeClr val="bg1"/>
                  </a:solidFill>
                </a:rPr>
              </a:br>
              <a:r>
                <a:rPr lang="en-US" altLang="en-US" sz="1100" dirty="0">
                  <a:solidFill>
                    <a:schemeClr val="bg1"/>
                  </a:solidFill>
                </a:rPr>
                <a:t>In the </a:t>
              </a:r>
              <a:r>
                <a:rPr lang="en-US" altLang="en-US" sz="1100" b="1" dirty="0">
                  <a:solidFill>
                    <a:schemeClr val="bg1"/>
                  </a:solidFill>
                </a:rPr>
                <a:t>Arch_32</a:t>
              </a:r>
              <a:r>
                <a:rPr lang="en-US" altLang="en-US" sz="1100" dirty="0">
                  <a:solidFill>
                    <a:schemeClr val="bg1"/>
                  </a:solidFill>
                </a:rPr>
                <a:t> folder, select the architecture service icon </a:t>
              </a:r>
              <a:r>
                <a:rPr lang="en-US" altLang="en-US" sz="1100" b="1" dirty="0">
                  <a:solidFill>
                    <a:schemeClr val="bg1"/>
                  </a:solidFill>
                </a:rPr>
                <a:t>SVG</a:t>
              </a:r>
              <a:r>
                <a:rPr lang="en-US" altLang="en-US" sz="1100" dirty="0">
                  <a:solidFill>
                    <a:schemeClr val="bg1"/>
                  </a:solidFill>
                </a:rPr>
                <a:t> file, then click </a:t>
              </a:r>
              <a:r>
                <a:rPr lang="en-US" altLang="en-US" sz="1100" b="1" dirty="0">
                  <a:solidFill>
                    <a:schemeClr val="bg1"/>
                  </a:solidFill>
                </a:rPr>
                <a:t>Insert</a:t>
              </a:r>
              <a:r>
                <a:rPr lang="en-US" altLang="en-US" sz="1100" dirty="0">
                  <a:solidFill>
                    <a:schemeClr val="bg1"/>
                  </a:solidFill>
                </a:rPr>
                <a:t>. </a:t>
              </a:r>
              <a:r>
                <a:rPr lang="en-US" altLang="en-US" sz="1100" b="1" dirty="0">
                  <a:solidFill>
                    <a:schemeClr val="bg1"/>
                  </a:solidFill>
                </a:rPr>
                <a:t>Do not</a:t>
              </a:r>
              <a:r>
                <a:rPr lang="en-US" altLang="en-US" sz="1100" dirty="0">
                  <a:solidFill>
                    <a:schemeClr val="bg1"/>
                  </a:solidFill>
                </a:rPr>
                <a:t> choose a PNG file, image quality will be degraded.</a:t>
              </a:r>
            </a:p>
          </p:txBody>
        </p:sp>
        <p:grpSp>
          <p:nvGrpSpPr>
            <p:cNvPr id="61440" name="justGraphic">
              <a:extLst>
                <a:ext uri="{FF2B5EF4-FFF2-40B4-BE49-F238E27FC236}">
                  <a16:creationId xmlns:a16="http://schemas.microsoft.com/office/drawing/2014/main" id="{2C8DB36E-F20D-0A88-85CA-0EB231C03429}"/>
                </a:ext>
              </a:extLst>
            </p:cNvPr>
            <p:cNvGrpSpPr/>
            <p:nvPr/>
          </p:nvGrpSpPr>
          <p:grpSpPr>
            <a:xfrm>
              <a:off x="8382276" y="3208628"/>
              <a:ext cx="3234775" cy="842225"/>
              <a:chOff x="8382276" y="3208628"/>
              <a:chExt cx="3234775" cy="842225"/>
            </a:xfrm>
          </p:grpSpPr>
          <p:pic>
            <p:nvPicPr>
              <p:cNvPr id="61442" name="justGraphic 1">
                <a:extLst>
                  <a:ext uri="{FF2B5EF4-FFF2-40B4-BE49-F238E27FC236}">
                    <a16:creationId xmlns:a16="http://schemas.microsoft.com/office/drawing/2014/main" id="{CBBBBDDD-1CD3-56C7-26B3-8F07DB43DDD9}"/>
                  </a:ext>
                </a:extLst>
              </p:cNvPr>
              <p:cNvPicPr>
                <a:picLocks noChangeAspect="1"/>
              </p:cNvPicPr>
              <p:nvPr/>
            </p:nvPicPr>
            <p:blipFill>
              <a:blip r:embed="rId10"/>
              <a:stretch>
                <a:fillRect/>
              </a:stretch>
            </p:blipFill>
            <p:spPr>
              <a:xfrm>
                <a:off x="8382276" y="3208729"/>
                <a:ext cx="1411702" cy="756269"/>
              </a:xfrm>
              <a:prstGeom prst="rect">
                <a:avLst/>
              </a:prstGeom>
            </p:spPr>
          </p:pic>
          <p:pic>
            <p:nvPicPr>
              <p:cNvPr id="61443" name="justGraphic 2">
                <a:extLst>
                  <a:ext uri="{FF2B5EF4-FFF2-40B4-BE49-F238E27FC236}">
                    <a16:creationId xmlns:a16="http://schemas.microsoft.com/office/drawing/2014/main" id="{3817C905-0123-FD71-D3A8-27C3D922BD99}"/>
                  </a:ext>
                </a:extLst>
              </p:cNvPr>
              <p:cNvPicPr>
                <a:picLocks noChangeAspect="1"/>
              </p:cNvPicPr>
              <p:nvPr/>
            </p:nvPicPr>
            <p:blipFill>
              <a:blip r:embed="rId11"/>
              <a:stretch>
                <a:fillRect/>
              </a:stretch>
            </p:blipFill>
            <p:spPr>
              <a:xfrm>
                <a:off x="9012170" y="3208628"/>
                <a:ext cx="2604881" cy="842225"/>
              </a:xfrm>
              <a:prstGeom prst="rect">
                <a:avLst/>
              </a:prstGeom>
            </p:spPr>
          </p:pic>
        </p:grpSp>
      </p:grpSp>
    </p:spTree>
    <p:extLst>
      <p:ext uri="{BB962C8B-B14F-4D97-AF65-F5344CB8AC3E}">
        <p14:creationId xmlns:p14="http://schemas.microsoft.com/office/powerpoint/2010/main" val="710437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9323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08754E10-DE8E-498B-1834-8B1FB3710E63}"/>
              </a:ext>
            </a:extLst>
          </p:cNvPr>
          <p:cNvSpPr>
            <a:spLocks noGrp="1"/>
          </p:cNvSpPr>
          <p:nvPr>
            <p:ph type="sldNum" sz="quarter" idx="11"/>
          </p:nvPr>
        </p:nvSpPr>
        <p:spPr/>
        <p:txBody>
          <a:bodyPr/>
          <a:lstStyle/>
          <a:p>
            <a:fld id="{EB4B8DE2-A4E8-46E4-8BBF-D75455EFF32C}" type="slidenum">
              <a:rPr lang="en-US" smtClean="0"/>
              <a:pPr/>
              <a:t>26</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13637"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Client resource icon for the General Icons category.">
            <a:extLst>
              <a:ext uri="{FF2B5EF4-FFF2-40B4-BE49-F238E27FC236}">
                <a16:creationId xmlns:a16="http://schemas.microsoft.com/office/drawing/2014/main" id="{58F0913E-EAA6-48A7-6D40-6F039279CD35}"/>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575705" y="2837644"/>
            <a:ext cx="457200" cy="457200"/>
          </a:xfrm>
          <a:prstGeom prst="rect">
            <a:avLst/>
          </a:prstGeom>
        </p:spPr>
      </p:pic>
      <p:sp>
        <p:nvSpPr>
          <p:cNvPr id="2" name="TextBox 25">
            <a:extLst>
              <a:ext uri="{FF2B5EF4-FFF2-40B4-BE49-F238E27FC236}">
                <a16:creationId xmlns:a16="http://schemas.microsoft.com/office/drawing/2014/main" id="{C5400D1C-0630-9B1F-9579-A466416052D9}"/>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Client</a:t>
            </a:r>
          </a:p>
        </p:txBody>
      </p:sp>
      <p:pic>
        <p:nvPicPr>
          <p:cNvPr id="45" name="Graphic 44" descr="Mobile client resource icon for the General Icons category.">
            <a:extLst>
              <a:ext uri="{FF2B5EF4-FFF2-40B4-BE49-F238E27FC236}">
                <a16:creationId xmlns:a16="http://schemas.microsoft.com/office/drawing/2014/main" id="{9C8DD451-82C0-9B13-99AB-E71725585BD8}"/>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3599048" y="2837644"/>
            <a:ext cx="457200" cy="457200"/>
          </a:xfrm>
          <a:prstGeom prst="rect">
            <a:avLst/>
          </a:prstGeom>
        </p:spPr>
      </p:pic>
      <p:sp>
        <p:nvSpPr>
          <p:cNvPr id="10" name="TextBox 32">
            <a:extLst>
              <a:ext uri="{FF2B5EF4-FFF2-40B4-BE49-F238E27FC236}">
                <a16:creationId xmlns:a16="http://schemas.microsoft.com/office/drawing/2014/main" id="{E869C4B1-7B31-9A08-75E5-E1A778749FD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Mobile client</a:t>
            </a:r>
          </a:p>
        </p:txBody>
      </p:sp>
      <p:pic>
        <p:nvPicPr>
          <p:cNvPr id="46" name="Graphic 45" descr="Disk resource icon for the General Icons category.">
            <a:extLst>
              <a:ext uri="{FF2B5EF4-FFF2-40B4-BE49-F238E27FC236}">
                <a16:creationId xmlns:a16="http://schemas.microsoft.com/office/drawing/2014/main" id="{1492F6F7-8BB5-C347-836B-00ED4DE5815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624831" y="2837644"/>
            <a:ext cx="457200" cy="457200"/>
          </a:xfrm>
          <a:prstGeom prst="rect">
            <a:avLst/>
          </a:prstGeom>
        </p:spPr>
      </p:pic>
      <p:sp>
        <p:nvSpPr>
          <p:cNvPr id="3" name="TextBox 26">
            <a:extLst>
              <a:ext uri="{FF2B5EF4-FFF2-40B4-BE49-F238E27FC236}">
                <a16:creationId xmlns:a16="http://schemas.microsoft.com/office/drawing/2014/main" id="{A8114362-4B3A-28A3-19A4-C82AA978E49C}"/>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Disk</a:t>
            </a:r>
          </a:p>
        </p:txBody>
      </p:sp>
      <p:pic>
        <p:nvPicPr>
          <p:cNvPr id="44" name="Graphic 43" descr="Server resource icon for the General Icons category.">
            <a:extLst>
              <a:ext uri="{FF2B5EF4-FFF2-40B4-BE49-F238E27FC236}">
                <a16:creationId xmlns:a16="http://schemas.microsoft.com/office/drawing/2014/main" id="{1E418C5F-4887-BEA9-6876-29586D37B7CA}"/>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5650615" y="2837644"/>
            <a:ext cx="457200" cy="457200"/>
          </a:xfrm>
          <a:prstGeom prst="rect">
            <a:avLst/>
          </a:prstGeom>
        </p:spPr>
      </p:pic>
      <p:sp>
        <p:nvSpPr>
          <p:cNvPr id="20" name="TextBox 38">
            <a:extLst>
              <a:ext uri="{FF2B5EF4-FFF2-40B4-BE49-F238E27FC236}">
                <a16:creationId xmlns:a16="http://schemas.microsoft.com/office/drawing/2014/main" id="{D5D1BE13-4B89-C35E-24A2-CFDE28E6D71F}"/>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a:t>
            </a:r>
          </a:p>
        </p:txBody>
      </p:sp>
      <p:pic>
        <p:nvPicPr>
          <p:cNvPr id="21" name="Graphic 10" descr="Servers resource icon for the General Icons category.">
            <a:extLst>
              <a:ext uri="{FF2B5EF4-FFF2-40B4-BE49-F238E27FC236}">
                <a16:creationId xmlns:a16="http://schemas.microsoft.com/office/drawing/2014/main" id="{082B05BD-0E86-4659-659C-1CDAB87E301F}"/>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7">
            <a:extLst>
              <a:ext uri="{FF2B5EF4-FFF2-40B4-BE49-F238E27FC236}">
                <a16:creationId xmlns:a16="http://schemas.microsoft.com/office/drawing/2014/main" id="{BE519773-FA52-5930-FBA3-B5F69984156A}"/>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Servers</a:t>
            </a:r>
          </a:p>
        </p:txBody>
      </p:sp>
      <p:pic>
        <p:nvPicPr>
          <p:cNvPr id="48" name="Graphic 47" descr="Tape storage resource icon for the General Icons category.">
            <a:extLst>
              <a:ext uri="{FF2B5EF4-FFF2-40B4-BE49-F238E27FC236}">
                <a16:creationId xmlns:a16="http://schemas.microsoft.com/office/drawing/2014/main" id="{A60E17A6-B961-CB21-3C5D-7D64FA97F64E}"/>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7702183" y="2837644"/>
            <a:ext cx="457200" cy="457200"/>
          </a:xfrm>
          <a:prstGeom prst="rect">
            <a:avLst/>
          </a:prstGeom>
        </p:spPr>
      </p:pic>
      <p:sp>
        <p:nvSpPr>
          <p:cNvPr id="17" name="TextBox 37">
            <a:extLst>
              <a:ext uri="{FF2B5EF4-FFF2-40B4-BE49-F238E27FC236}">
                <a16:creationId xmlns:a16="http://schemas.microsoft.com/office/drawing/2014/main" id="{DB24A60B-E614-50E2-A7F8-BD1A746910C0}"/>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Tape storage</a:t>
            </a:r>
          </a:p>
        </p:txBody>
      </p:sp>
      <p:pic>
        <p:nvPicPr>
          <p:cNvPr id="47" name="Graphic 46" descr="Database resource icon for the General Icons category.">
            <a:extLst>
              <a:ext uri="{FF2B5EF4-FFF2-40B4-BE49-F238E27FC236}">
                <a16:creationId xmlns:a16="http://schemas.microsoft.com/office/drawing/2014/main" id="{9D1576C7-4014-BE89-B7C9-66CF920E84B4}"/>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8727967" y="2837644"/>
            <a:ext cx="457200" cy="457200"/>
          </a:xfrm>
          <a:prstGeom prst="rect">
            <a:avLst/>
          </a:prstGeom>
        </p:spPr>
      </p:pic>
      <p:sp>
        <p:nvSpPr>
          <p:cNvPr id="4" name="TextBox 28">
            <a:extLst>
              <a:ext uri="{FF2B5EF4-FFF2-40B4-BE49-F238E27FC236}">
                <a16:creationId xmlns:a16="http://schemas.microsoft.com/office/drawing/2014/main" id="{48BDD753-A057-9075-23AA-1FE6DDED1BB8}"/>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Database</a:t>
            </a:r>
          </a:p>
        </p:txBody>
      </p:sp>
      <p:pic>
        <p:nvPicPr>
          <p:cNvPr id="28" name="Graphic 11" descr="Cold storage resource icon for the General Icons category.">
            <a:extLst>
              <a:ext uri="{FF2B5EF4-FFF2-40B4-BE49-F238E27FC236}">
                <a16:creationId xmlns:a16="http://schemas.microsoft.com/office/drawing/2014/main" id="{12A9E1D6-3E61-5DFD-F52A-BE22566A2C2C}"/>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D1435A23-3577-A2CE-4A36-3E91315B7A55}"/>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Cold storage</a:t>
            </a:r>
          </a:p>
        </p:txBody>
      </p:sp>
      <p:pic>
        <p:nvPicPr>
          <p:cNvPr id="34" name="Graphic 16" descr="Data stream resource icon for the General Icons category.">
            <a:extLst>
              <a:ext uri="{FF2B5EF4-FFF2-40B4-BE49-F238E27FC236}">
                <a16:creationId xmlns:a16="http://schemas.microsoft.com/office/drawing/2014/main" id="{6240116A-ED30-A4FB-B614-A38838B24E38}"/>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3">
            <a:extLst>
              <a:ext uri="{FF2B5EF4-FFF2-40B4-BE49-F238E27FC236}">
                <a16:creationId xmlns:a16="http://schemas.microsoft.com/office/drawing/2014/main" id="{29188A0D-E26F-A3C4-BDEE-7054F1EB670E}"/>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stream</a:t>
            </a:r>
          </a:p>
        </p:txBody>
      </p:sp>
      <p:pic>
        <p:nvPicPr>
          <p:cNvPr id="57" name="Graphic 56" descr="Internet resource icon for the General Icons category.">
            <a:extLst>
              <a:ext uri="{FF2B5EF4-FFF2-40B4-BE49-F238E27FC236}">
                <a16:creationId xmlns:a16="http://schemas.microsoft.com/office/drawing/2014/main" id="{B442A924-5184-31D8-4F67-B10956EEDCB4}"/>
              </a:ext>
            </a:extLst>
          </p:cNvPr>
          <p:cNvPicPr>
            <a:picLocks noChangeAspect="1"/>
          </p:cNvPicPr>
          <p:nvPr/>
        </p:nvPicPr>
        <p:blipFill>
          <a:blip>
            <a:extLst>
              <a:ext uri="{96DAC541-7B7A-43D3-8B79-37D633B846F1}">
                <asvg:svgBlip xmlns:asvg="http://schemas.microsoft.com/office/drawing/2016/SVG/main" r:embed="rId12"/>
              </a:ext>
            </a:extLst>
          </a:blip>
          <a:srcRect/>
          <a:stretch/>
        </p:blipFill>
        <p:spPr>
          <a:xfrm>
            <a:off x="2575705" y="3923495"/>
            <a:ext cx="457200" cy="457200"/>
          </a:xfrm>
          <a:prstGeom prst="rect">
            <a:avLst/>
          </a:prstGeom>
        </p:spPr>
      </p:pic>
      <p:sp>
        <p:nvSpPr>
          <p:cNvPr id="5" name="TextBox 29">
            <a:extLst>
              <a:ext uri="{FF2B5EF4-FFF2-40B4-BE49-F238E27FC236}">
                <a16:creationId xmlns:a16="http://schemas.microsoft.com/office/drawing/2014/main" id="{208A05A9-2307-B0E3-DC15-C4C841B939CC}"/>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a:t>
            </a:r>
          </a:p>
        </p:txBody>
      </p:sp>
      <p:pic>
        <p:nvPicPr>
          <p:cNvPr id="56" name="Graphic 55" descr="Internet alt1 resource icon for the General Icons category.">
            <a:extLst>
              <a:ext uri="{FF2B5EF4-FFF2-40B4-BE49-F238E27FC236}">
                <a16:creationId xmlns:a16="http://schemas.microsoft.com/office/drawing/2014/main" id="{48851C11-C31C-20E5-4447-CA0F160477D4}"/>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3603833" y="3923495"/>
            <a:ext cx="457200" cy="457200"/>
          </a:xfrm>
          <a:prstGeom prst="rect">
            <a:avLst/>
          </a:prstGeom>
        </p:spPr>
      </p:pic>
      <p:sp>
        <p:nvSpPr>
          <p:cNvPr id="6" name="TextBox 30">
            <a:extLst>
              <a:ext uri="{FF2B5EF4-FFF2-40B4-BE49-F238E27FC236}">
                <a16:creationId xmlns:a16="http://schemas.microsoft.com/office/drawing/2014/main" id="{FD89154C-0599-AF84-E9BD-3599B10697C3}"/>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alt1</a:t>
            </a:r>
          </a:p>
        </p:txBody>
      </p:sp>
      <p:pic>
        <p:nvPicPr>
          <p:cNvPr id="55" name="Graphic 54" descr="Internet alt2 resource icon for the General Icons category.">
            <a:extLst>
              <a:ext uri="{FF2B5EF4-FFF2-40B4-BE49-F238E27FC236}">
                <a16:creationId xmlns:a16="http://schemas.microsoft.com/office/drawing/2014/main" id="{8C60BF61-E747-53BF-F4B2-EB9DC2866DD5}"/>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4628933" y="3923495"/>
            <a:ext cx="457200" cy="457200"/>
          </a:xfrm>
          <a:prstGeom prst="rect">
            <a:avLst/>
          </a:prstGeom>
        </p:spPr>
      </p:pic>
      <p:sp>
        <p:nvSpPr>
          <p:cNvPr id="9" name="TextBox 31">
            <a:extLst>
              <a:ext uri="{FF2B5EF4-FFF2-40B4-BE49-F238E27FC236}">
                <a16:creationId xmlns:a16="http://schemas.microsoft.com/office/drawing/2014/main" id="{685D58A9-C28E-9126-0E7E-8E0824D5F71C}"/>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alt2</a:t>
            </a:r>
          </a:p>
        </p:txBody>
      </p:sp>
      <p:pic>
        <p:nvPicPr>
          <p:cNvPr id="30" name="Graphic 21" descr="Globe resource icon for the General Icons category.">
            <a:extLst>
              <a:ext uri="{FF2B5EF4-FFF2-40B4-BE49-F238E27FC236}">
                <a16:creationId xmlns:a16="http://schemas.microsoft.com/office/drawing/2014/main" id="{9C257BF4-488B-534E-E87C-C9A4B693A5D4}"/>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8">
            <a:extLst>
              <a:ext uri="{FF2B5EF4-FFF2-40B4-BE49-F238E27FC236}">
                <a16:creationId xmlns:a16="http://schemas.microsoft.com/office/drawing/2014/main" id="{054B1231-71F5-27F8-DDDD-4A765FDC8F8B}"/>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Globe</a:t>
            </a:r>
          </a:p>
        </p:txBody>
      </p:sp>
      <p:pic>
        <p:nvPicPr>
          <p:cNvPr id="54" name="Graphic 53" descr="Office building resource icon for the General Icons category.">
            <a:extLst>
              <a:ext uri="{FF2B5EF4-FFF2-40B4-BE49-F238E27FC236}">
                <a16:creationId xmlns:a16="http://schemas.microsoft.com/office/drawing/2014/main" id="{4D47F489-6E42-C50C-9E00-16C6FC102139}"/>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6679133" y="3923495"/>
            <a:ext cx="457200" cy="457200"/>
          </a:xfrm>
          <a:prstGeom prst="rect">
            <a:avLst/>
          </a:prstGeom>
        </p:spPr>
      </p:pic>
      <p:sp>
        <p:nvSpPr>
          <p:cNvPr id="14" name="TextBox 34">
            <a:extLst>
              <a:ext uri="{FF2B5EF4-FFF2-40B4-BE49-F238E27FC236}">
                <a16:creationId xmlns:a16="http://schemas.microsoft.com/office/drawing/2014/main" id="{69DD2137-8CD4-068C-6577-D4996D23FBBE}"/>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Office building</a:t>
            </a:r>
          </a:p>
        </p:txBody>
      </p:sp>
      <p:pic>
        <p:nvPicPr>
          <p:cNvPr id="12" name="Graphic 6" descr="Firewall resource icon for the General Icons category.">
            <a:extLst>
              <a:ext uri="{FF2B5EF4-FFF2-40B4-BE49-F238E27FC236}">
                <a16:creationId xmlns:a16="http://schemas.microsoft.com/office/drawing/2014/main" id="{D4C7A257-B574-542E-723B-B4B63E15C8A3}"/>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45">
            <a:extLst>
              <a:ext uri="{FF2B5EF4-FFF2-40B4-BE49-F238E27FC236}">
                <a16:creationId xmlns:a16="http://schemas.microsoft.com/office/drawing/2014/main" id="{CEAD839B-C1C3-FF03-24D8-0A985943C75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Firewall</a:t>
            </a:r>
          </a:p>
        </p:txBody>
      </p:sp>
      <p:pic>
        <p:nvPicPr>
          <p:cNvPr id="53" name="Graphic 52" descr="SAML token resource icon for the General Icons category.">
            <a:extLst>
              <a:ext uri="{FF2B5EF4-FFF2-40B4-BE49-F238E27FC236}">
                <a16:creationId xmlns:a16="http://schemas.microsoft.com/office/drawing/2014/main" id="{7B9FD347-FDA3-059F-C616-96AD7BA56086}"/>
              </a:ext>
            </a:extLst>
          </p:cNvPr>
          <p:cNvPicPr>
            <a:picLocks noChangeAspect="1"/>
          </p:cNvPicPr>
          <p:nvPr/>
        </p:nvPicPr>
        <p:blipFill>
          <a:blip>
            <a:extLst>
              <a:ext uri="{96DAC541-7B7A-43D3-8B79-37D633B846F1}">
                <asvg:svgBlip xmlns:asvg="http://schemas.microsoft.com/office/drawing/2016/SVG/main" r:embed="rId18"/>
              </a:ext>
            </a:extLst>
          </a:blip>
          <a:srcRect/>
          <a:stretch/>
        </p:blipFill>
        <p:spPr>
          <a:xfrm>
            <a:off x="8729333" y="3923495"/>
            <a:ext cx="457200" cy="457200"/>
          </a:xfrm>
          <a:prstGeom prst="rect">
            <a:avLst/>
          </a:prstGeom>
        </p:spPr>
      </p:pic>
      <p:sp>
        <p:nvSpPr>
          <p:cNvPr id="15" name="TextBox 35">
            <a:extLst>
              <a:ext uri="{FF2B5EF4-FFF2-40B4-BE49-F238E27FC236}">
                <a16:creationId xmlns:a16="http://schemas.microsoft.com/office/drawing/2014/main" id="{77F5E8E0-D98A-9666-CBEF-194B2AC36E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SAML token</a:t>
            </a:r>
          </a:p>
        </p:txBody>
      </p:sp>
      <p:pic>
        <p:nvPicPr>
          <p:cNvPr id="52" name="Graphic 51" descr="SSL padlock resource icon for the General Icons category.">
            <a:extLst>
              <a:ext uri="{FF2B5EF4-FFF2-40B4-BE49-F238E27FC236}">
                <a16:creationId xmlns:a16="http://schemas.microsoft.com/office/drawing/2014/main" id="{C901034A-10B1-7229-D009-1E980C39CCA0}"/>
              </a:ext>
            </a:extLst>
          </p:cNvPr>
          <p:cNvPicPr>
            <a:picLocks noChangeAspect="1"/>
          </p:cNvPicPr>
          <p:nvPr/>
        </p:nvPicPr>
        <p:blipFill>
          <a:blip>
            <a:extLst>
              <a:ext uri="{96DAC541-7B7A-43D3-8B79-37D633B846F1}">
                <asvg:svgBlip xmlns:asvg="http://schemas.microsoft.com/office/drawing/2016/SVG/main" r:embed="rId19"/>
              </a:ext>
            </a:extLst>
          </a:blip>
          <a:srcRect/>
          <a:stretch/>
        </p:blipFill>
        <p:spPr>
          <a:xfrm>
            <a:off x="9754433" y="3923495"/>
            <a:ext cx="457200" cy="457200"/>
          </a:xfrm>
          <a:prstGeom prst="rect">
            <a:avLst/>
          </a:prstGeom>
        </p:spPr>
      </p:pic>
      <p:sp>
        <p:nvSpPr>
          <p:cNvPr id="16" name="TextBox 36">
            <a:extLst>
              <a:ext uri="{FF2B5EF4-FFF2-40B4-BE49-F238E27FC236}">
                <a16:creationId xmlns:a16="http://schemas.microsoft.com/office/drawing/2014/main" id="{B476069B-CAA5-9C2C-FEBD-CFC7EA93322D}"/>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SSL padlock</a:t>
            </a:r>
          </a:p>
        </p:txBody>
      </p:sp>
      <p:pic>
        <p:nvPicPr>
          <p:cNvPr id="36" name="Graphic 16" descr="Credentials resource icon for the General Icons category.">
            <a:extLst>
              <a:ext uri="{FF2B5EF4-FFF2-40B4-BE49-F238E27FC236}">
                <a16:creationId xmlns:a16="http://schemas.microsoft.com/office/drawing/2014/main" id="{0B62B965-2319-6ED7-41A5-A7C50C69D6B1}"/>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3">
            <a:extLst>
              <a:ext uri="{FF2B5EF4-FFF2-40B4-BE49-F238E27FC236}">
                <a16:creationId xmlns:a16="http://schemas.microsoft.com/office/drawing/2014/main" id="{8E440A88-29EF-2E44-6841-4FCB1A67755C}"/>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Credentials</a:t>
            </a:r>
          </a:p>
        </p:txBody>
      </p:sp>
      <p:pic>
        <p:nvPicPr>
          <p:cNvPr id="31" name="Graphic 22" descr="Shield resource icon for the General Icons category.">
            <a:extLst>
              <a:ext uri="{FF2B5EF4-FFF2-40B4-BE49-F238E27FC236}">
                <a16:creationId xmlns:a16="http://schemas.microsoft.com/office/drawing/2014/main" id="{57885452-9F9A-7B0D-D0F2-5165561B26DD}"/>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9">
            <a:extLst>
              <a:ext uri="{FF2B5EF4-FFF2-40B4-BE49-F238E27FC236}">
                <a16:creationId xmlns:a16="http://schemas.microsoft.com/office/drawing/2014/main" id="{E0B2FFEF-B3EB-6692-A885-BD653C938BE6}"/>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Shield</a:t>
            </a:r>
          </a:p>
        </p:txBody>
      </p:sp>
      <p:pic>
        <p:nvPicPr>
          <p:cNvPr id="42" name="Graphic 23" descr="Alert resource icon for the General Icons category.">
            <a:extLst>
              <a:ext uri="{FF2B5EF4-FFF2-40B4-BE49-F238E27FC236}">
                <a16:creationId xmlns:a16="http://schemas.microsoft.com/office/drawing/2014/main" id="{019553ED-747A-E1BA-6B43-8DCE8D34BF49}"/>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8">
            <a:extLst>
              <a:ext uri="{FF2B5EF4-FFF2-40B4-BE49-F238E27FC236}">
                <a16:creationId xmlns:a16="http://schemas.microsoft.com/office/drawing/2014/main" id="{65FDE174-7E51-F080-8426-8AC7544452D8}"/>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Alert</a:t>
            </a:r>
          </a:p>
        </p:txBody>
      </p:sp>
      <p:pic>
        <p:nvPicPr>
          <p:cNvPr id="50" name="Graphic 49" descr="Toolkit resource icon for the General Icons category.">
            <a:extLst>
              <a:ext uri="{FF2B5EF4-FFF2-40B4-BE49-F238E27FC236}">
                <a16:creationId xmlns:a16="http://schemas.microsoft.com/office/drawing/2014/main" id="{E9BDE60F-0E16-B4F8-2074-535910481A9C}"/>
              </a:ext>
            </a:extLst>
          </p:cNvPr>
          <p:cNvPicPr>
            <a:picLocks noChangeAspect="1"/>
          </p:cNvPicPr>
          <p:nvPr/>
        </p:nvPicPr>
        <p:blipFill>
          <a:blip>
            <a:extLst>
              <a:ext uri="{96DAC541-7B7A-43D3-8B79-37D633B846F1}">
                <asvg:svgBlip xmlns:asvg="http://schemas.microsoft.com/office/drawing/2016/SVG/main" r:embed="rId23"/>
              </a:ext>
            </a:extLst>
          </a:blip>
          <a:srcRect/>
          <a:stretch/>
        </p:blipFill>
        <p:spPr>
          <a:xfrm>
            <a:off x="4627156" y="5024947"/>
            <a:ext cx="457200" cy="457200"/>
          </a:xfrm>
          <a:prstGeom prst="rect">
            <a:avLst/>
          </a:prstGeom>
        </p:spPr>
      </p:pic>
      <p:sp>
        <p:nvSpPr>
          <p:cNvPr id="25" name="TextBox 41">
            <a:extLst>
              <a:ext uri="{FF2B5EF4-FFF2-40B4-BE49-F238E27FC236}">
                <a16:creationId xmlns:a16="http://schemas.microsoft.com/office/drawing/2014/main" id="{2634500E-7F4D-747F-542D-75BC2F43B51E}"/>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Toolkit</a:t>
            </a:r>
          </a:p>
        </p:txBody>
      </p:sp>
      <p:pic>
        <p:nvPicPr>
          <p:cNvPr id="51" name="Graphic 50" descr="SDK resource icon for the General Icons category.">
            <a:extLst>
              <a:ext uri="{FF2B5EF4-FFF2-40B4-BE49-F238E27FC236}">
                <a16:creationId xmlns:a16="http://schemas.microsoft.com/office/drawing/2014/main" id="{B5BDC462-001C-3BE6-8066-6475B663EDF6}"/>
              </a:ext>
            </a:extLst>
          </p:cNvPr>
          <p:cNvPicPr>
            <a:picLocks noChangeAspect="1"/>
          </p:cNvPicPr>
          <p:nvPr/>
        </p:nvPicPr>
        <p:blipFill>
          <a:blip>
            <a:extLst>
              <a:ext uri="{96DAC541-7B7A-43D3-8B79-37D633B846F1}">
                <asvg:svgBlip xmlns:asvg="http://schemas.microsoft.com/office/drawing/2016/SVG/main" r:embed="rId24"/>
              </a:ext>
            </a:extLst>
          </a:blip>
          <a:srcRect/>
          <a:stretch/>
        </p:blipFill>
        <p:spPr>
          <a:xfrm>
            <a:off x="5654395" y="5024947"/>
            <a:ext cx="457200" cy="457200"/>
          </a:xfrm>
          <a:prstGeom prst="rect">
            <a:avLst/>
          </a:prstGeom>
        </p:spPr>
      </p:pic>
      <p:sp>
        <p:nvSpPr>
          <p:cNvPr id="19" name="TextBox 42">
            <a:extLst>
              <a:ext uri="{FF2B5EF4-FFF2-40B4-BE49-F238E27FC236}">
                <a16:creationId xmlns:a16="http://schemas.microsoft.com/office/drawing/2014/main" id="{79289E8F-3DE1-FC99-8FD0-68D0A57E71B5}"/>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SDK</a:t>
            </a:r>
          </a:p>
        </p:txBody>
      </p:sp>
      <p:pic>
        <p:nvPicPr>
          <p:cNvPr id="13" name="Graphic 22" descr="User resource icon for the General Icons category.">
            <a:extLst>
              <a:ext uri="{FF2B5EF4-FFF2-40B4-BE49-F238E27FC236}">
                <a16:creationId xmlns:a16="http://schemas.microsoft.com/office/drawing/2014/main" id="{D0AC0931-C3F4-A5B7-3F7C-D03B0DA5C4BB}"/>
              </a:ext>
            </a:extLst>
          </p:cNvPr>
          <p:cNvPicPr>
            <a:picLocks noChangeAspect="1" noChangeArrowheads="1"/>
          </p:cNvPicPr>
          <p:nvPr/>
        </p:nvPicPr>
        <p:blipFill>
          <a:blip>
            <a:extLst>
              <a:ext uri="{96DAC541-7B7A-43D3-8B79-37D633B846F1}">
                <asvg:svgBlip xmlns:asvg="http://schemas.microsoft.com/office/drawing/2016/SVG/main" r:embed="rId25"/>
              </a:ext>
            </a:extLst>
          </a:blip>
          <a:srcRect/>
          <a:stretch/>
        </p:blipFill>
        <p:spPr bwMode="auto">
          <a:xfrm>
            <a:off x="6691259"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39">
            <a:extLst>
              <a:ext uri="{FF2B5EF4-FFF2-40B4-BE49-F238E27FC236}">
                <a16:creationId xmlns:a16="http://schemas.microsoft.com/office/drawing/2014/main" id="{C32434BD-C8E9-8667-FD87-5EBA108576B4}"/>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a:t>
            </a:r>
          </a:p>
        </p:txBody>
      </p:sp>
      <p:pic>
        <p:nvPicPr>
          <p:cNvPr id="26" name="Graphic 22" descr="Authenticated user resource icon for the General Icons category.">
            <a:extLst>
              <a:ext uri="{FF2B5EF4-FFF2-40B4-BE49-F238E27FC236}">
                <a16:creationId xmlns:a16="http://schemas.microsoft.com/office/drawing/2014/main" id="{22A01C5C-E007-D542-869D-743BF8C06124}"/>
              </a:ext>
            </a:extLst>
          </p:cNvPr>
          <p:cNvPicPr>
            <a:picLocks noChangeAspect="1" noChangeArrowheads="1"/>
          </p:cNvPicPr>
          <p:nvPr/>
        </p:nvPicPr>
        <p:blipFill>
          <a:blip>
            <a:extLst>
              <a:ext uri="{96DAC541-7B7A-43D3-8B79-37D633B846F1}">
                <asvg:svgBlip xmlns:asvg="http://schemas.microsoft.com/office/drawing/2016/SVG/main" r:embed="rId26"/>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9">
            <a:extLst>
              <a:ext uri="{FF2B5EF4-FFF2-40B4-BE49-F238E27FC236}">
                <a16:creationId xmlns:a16="http://schemas.microsoft.com/office/drawing/2014/main" id="{AFB8334D-4DA3-21C4-DE6A-73F4028B7BDE}"/>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Authenticated user</a:t>
            </a:r>
          </a:p>
        </p:txBody>
      </p:sp>
      <p:pic>
        <p:nvPicPr>
          <p:cNvPr id="23" name="Graphic 23" descr="Users resource icon for the General Icons category.">
            <a:extLst>
              <a:ext uri="{FF2B5EF4-FFF2-40B4-BE49-F238E27FC236}">
                <a16:creationId xmlns:a16="http://schemas.microsoft.com/office/drawing/2014/main" id="{9FA965F2-5F6E-177C-B1A7-8EA04069858A}"/>
              </a:ext>
            </a:extLst>
          </p:cNvPr>
          <p:cNvPicPr>
            <a:picLocks noChangeAspect="1" noChangeArrowheads="1"/>
          </p:cNvPicPr>
          <p:nvPr/>
        </p:nvPicPr>
        <p:blipFill>
          <a:blip>
            <a:extLst>
              <a:ext uri="{96DAC541-7B7A-43D3-8B79-37D633B846F1}">
                <asvg:svgBlip xmlns:asvg="http://schemas.microsoft.com/office/drawing/2016/SVG/main" r:embed="rId27"/>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40">
            <a:extLst>
              <a:ext uri="{FF2B5EF4-FFF2-40B4-BE49-F238E27FC236}">
                <a16:creationId xmlns:a16="http://schemas.microsoft.com/office/drawing/2014/main" id="{4227B9E8-29F6-83D4-46D3-6961395559E3}"/>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Users</a:t>
            </a:r>
          </a:p>
        </p:txBody>
      </p:sp>
      <p:pic>
        <p:nvPicPr>
          <p:cNvPr id="49" name="Graphic 48" descr="Forums resource icon for the General Icons category.">
            <a:extLst>
              <a:ext uri="{FF2B5EF4-FFF2-40B4-BE49-F238E27FC236}">
                <a16:creationId xmlns:a16="http://schemas.microsoft.com/office/drawing/2014/main" id="{4D026113-2277-C6DD-6DA3-80BF42BC5FD4}"/>
              </a:ext>
            </a:extLst>
          </p:cNvPr>
          <p:cNvPicPr>
            <a:picLocks noChangeAspect="1"/>
          </p:cNvPicPr>
          <p:nvPr/>
        </p:nvPicPr>
        <p:blipFill>
          <a:blip>
            <a:extLst>
              <a:ext uri="{96DAC541-7B7A-43D3-8B79-37D633B846F1}">
                <asvg:svgBlip xmlns:asvg="http://schemas.microsoft.com/office/drawing/2016/SVG/main" r:embed="rId28"/>
              </a:ext>
            </a:extLst>
          </a:blip>
          <a:srcRect/>
          <a:stretch/>
        </p:blipFill>
        <p:spPr>
          <a:xfrm>
            <a:off x="9763351" y="5024947"/>
            <a:ext cx="457200" cy="457200"/>
          </a:xfrm>
          <a:prstGeom prst="rect">
            <a:avLst/>
          </a:prstGeom>
        </p:spPr>
      </p:pic>
      <p:sp>
        <p:nvSpPr>
          <p:cNvPr id="40" name="TextBox 27">
            <a:extLst>
              <a:ext uri="{FF2B5EF4-FFF2-40B4-BE49-F238E27FC236}">
                <a16:creationId xmlns:a16="http://schemas.microsoft.com/office/drawing/2014/main" id="{46E38371-8895-DD81-DA86-89EC6154B7D9}"/>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Forums</a:t>
            </a:r>
          </a:p>
        </p:txBody>
      </p:sp>
      <p:pic>
        <p:nvPicPr>
          <p:cNvPr id="38" name="Graphic 20" descr="Chat resource icon for the General Icons category.">
            <a:extLst>
              <a:ext uri="{FF2B5EF4-FFF2-40B4-BE49-F238E27FC236}">
                <a16:creationId xmlns:a16="http://schemas.microsoft.com/office/drawing/2014/main" id="{6FD3D614-DBDB-B2A3-63F2-A20B45CF508D}"/>
              </a:ext>
            </a:extLst>
          </p:cNvPr>
          <p:cNvPicPr>
            <a:picLocks noChangeAspect="1" noChangeArrowheads="1"/>
          </p:cNvPicPr>
          <p:nvPr/>
        </p:nvPicPr>
        <p:blipFill>
          <a:blip>
            <a:extLst>
              <a:ext uri="{96DAC541-7B7A-43D3-8B79-37D633B846F1}">
                <asvg:svgBlip xmlns:asvg="http://schemas.microsoft.com/office/drawing/2016/SVG/main" r:embed="rId29"/>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7">
            <a:extLst>
              <a:ext uri="{FF2B5EF4-FFF2-40B4-BE49-F238E27FC236}">
                <a16:creationId xmlns:a16="http://schemas.microsoft.com/office/drawing/2014/main" id="{D37BBA90-DA3D-DDC3-250E-439A75880CAE}"/>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3489955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F55F0C8D-AA60-D798-E2AA-36BC27AF9B56}"/>
              </a:ext>
            </a:extLst>
          </p:cNvPr>
          <p:cNvSpPr>
            <a:spLocks noGrp="1"/>
          </p:cNvSpPr>
          <p:nvPr>
            <p:ph type="sldNum" sz="quarter" idx="11"/>
          </p:nvPr>
        </p:nvSpPr>
        <p:spPr/>
        <p:txBody>
          <a:bodyPr/>
          <a:lstStyle/>
          <a:p>
            <a:fld id="{EB4B8DE2-A4E8-46E4-8BBF-D75455EFF32C}" type="slidenum">
              <a:rPr lang="en-US" smtClean="0"/>
              <a:pPr/>
              <a:t>27</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23262" cy="644278"/>
          </a:xfrm>
        </p:spPr>
        <p:txBody>
          <a:bodyPr/>
          <a:lstStyle/>
          <a:p>
            <a:pPr>
              <a:tabLst>
                <a:tab pos="10971213" algn="l"/>
              </a:tabLst>
            </a:pPr>
            <a:r>
              <a:rPr lang="en-US" altLang="en-US" dirty="0"/>
              <a:t>General Icons	5/5</a:t>
            </a:r>
          </a:p>
        </p:txBody>
      </p:sp>
      <p:pic>
        <p:nvPicPr>
          <p:cNvPr id="51" name="Picture 7" descr="AWS Marketplace general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Multimedia resource icon for the General Icons category.">
            <a:extLst>
              <a:ext uri="{FF2B5EF4-FFF2-40B4-BE49-F238E27FC236}">
                <a16:creationId xmlns:a16="http://schemas.microsoft.com/office/drawing/2014/main" id="{106B0CBB-675C-3F5F-479B-447E46A9DAB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2575696" y="2854357"/>
            <a:ext cx="457200" cy="457200"/>
          </a:xfrm>
          <a:prstGeom prst="rect">
            <a:avLst/>
          </a:prstGeom>
        </p:spPr>
      </p:pic>
      <p:sp>
        <p:nvSpPr>
          <p:cNvPr id="40" name="TextBox 33">
            <a:extLst>
              <a:ext uri="{FF2B5EF4-FFF2-40B4-BE49-F238E27FC236}">
                <a16:creationId xmlns:a16="http://schemas.microsoft.com/office/drawing/2014/main" id="{1EAE4518-F2CE-503A-D73F-7B85ABF17EA3}"/>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Multimedia</a:t>
            </a:r>
          </a:p>
        </p:txBody>
      </p:sp>
      <p:pic>
        <p:nvPicPr>
          <p:cNvPr id="24" name="Graphic 24" descr="Programming language resource icon for the General Icons category.">
            <a:extLst>
              <a:ext uri="{FF2B5EF4-FFF2-40B4-BE49-F238E27FC236}">
                <a16:creationId xmlns:a16="http://schemas.microsoft.com/office/drawing/2014/main" id="{3A975DB8-9823-A64A-7FCA-85B1A3126C0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5">
            <a:extLst>
              <a:ext uri="{FF2B5EF4-FFF2-40B4-BE49-F238E27FC236}">
                <a16:creationId xmlns:a16="http://schemas.microsoft.com/office/drawing/2014/main" id="{5FCEE08A-5114-F427-D6E5-1BF5CDE0934A}"/>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Programming language</a:t>
            </a:r>
          </a:p>
        </p:txBody>
      </p:sp>
      <p:pic>
        <p:nvPicPr>
          <p:cNvPr id="18" name="Graphic 24" descr="Source code resource icon for the General Icons category.">
            <a:extLst>
              <a:ext uri="{FF2B5EF4-FFF2-40B4-BE49-F238E27FC236}">
                <a16:creationId xmlns:a16="http://schemas.microsoft.com/office/drawing/2014/main" id="{C7467D36-2551-3C87-53BA-D668D526544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5">
            <a:extLst>
              <a:ext uri="{FF2B5EF4-FFF2-40B4-BE49-F238E27FC236}">
                <a16:creationId xmlns:a16="http://schemas.microsoft.com/office/drawing/2014/main" id="{798B8805-F821-5B27-C977-4CAA89540B58}"/>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Source code</a:t>
            </a:r>
          </a:p>
        </p:txBody>
      </p:sp>
      <p:pic>
        <p:nvPicPr>
          <p:cNvPr id="22" name="Graphic 16" descr="Logs resource icon for the General Icons category.">
            <a:extLst>
              <a:ext uri="{FF2B5EF4-FFF2-40B4-BE49-F238E27FC236}">
                <a16:creationId xmlns:a16="http://schemas.microsoft.com/office/drawing/2014/main" id="{5404DEA8-5137-0323-687D-18EA05C0C37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33">
            <a:extLst>
              <a:ext uri="{FF2B5EF4-FFF2-40B4-BE49-F238E27FC236}">
                <a16:creationId xmlns:a16="http://schemas.microsoft.com/office/drawing/2014/main" id="{B436C4C8-E2F3-9FCC-4CF0-2A53C925B7F4}"/>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Logs</a:t>
            </a:r>
          </a:p>
        </p:txBody>
      </p:sp>
      <p:pic>
        <p:nvPicPr>
          <p:cNvPr id="20" name="Graphic 16" descr="JSON script resource icon for the General Icons category.">
            <a:extLst>
              <a:ext uri="{FF2B5EF4-FFF2-40B4-BE49-F238E27FC236}">
                <a16:creationId xmlns:a16="http://schemas.microsoft.com/office/drawing/2014/main" id="{AB1A65D1-BF99-858E-12A8-0AFBC2FC1D52}"/>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33">
            <a:extLst>
              <a:ext uri="{FF2B5EF4-FFF2-40B4-BE49-F238E27FC236}">
                <a16:creationId xmlns:a16="http://schemas.microsoft.com/office/drawing/2014/main" id="{519EEFB1-D6DC-4EDD-59CE-3CE87C21EC3E}"/>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JSON script</a:t>
            </a:r>
          </a:p>
        </p:txBody>
      </p:sp>
      <p:pic>
        <p:nvPicPr>
          <p:cNvPr id="16" name="Graphic 16" descr="Document resource icon for the General Icons category.">
            <a:extLst>
              <a:ext uri="{FF2B5EF4-FFF2-40B4-BE49-F238E27FC236}">
                <a16:creationId xmlns:a16="http://schemas.microsoft.com/office/drawing/2014/main" id="{0F338DED-4274-F9FD-74C6-7D939DB105E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33">
            <a:extLst>
              <a:ext uri="{FF2B5EF4-FFF2-40B4-BE49-F238E27FC236}">
                <a16:creationId xmlns:a16="http://schemas.microsoft.com/office/drawing/2014/main" id="{8A922213-2050-37CE-0F5D-E3E9410F381E}"/>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a:t>
            </a:r>
          </a:p>
        </p:txBody>
      </p:sp>
      <p:pic>
        <p:nvPicPr>
          <p:cNvPr id="14" name="Graphic 16" descr="Documents resource icon for the General Icons category.">
            <a:extLst>
              <a:ext uri="{FF2B5EF4-FFF2-40B4-BE49-F238E27FC236}">
                <a16:creationId xmlns:a16="http://schemas.microsoft.com/office/drawing/2014/main" id="{BDC34E6C-EB51-1773-F08C-4E3EFBCE2E76}"/>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33">
            <a:extLst>
              <a:ext uri="{FF2B5EF4-FFF2-40B4-BE49-F238E27FC236}">
                <a16:creationId xmlns:a16="http://schemas.microsoft.com/office/drawing/2014/main" id="{A0975A6A-C260-769C-7B91-B3358A508532}"/>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Documents</a:t>
            </a:r>
          </a:p>
        </p:txBody>
      </p:sp>
      <p:pic>
        <p:nvPicPr>
          <p:cNvPr id="11" name="Graphic 8" descr="Folder resource icon for the General Icons category.">
            <a:extLst>
              <a:ext uri="{FF2B5EF4-FFF2-40B4-BE49-F238E27FC236}">
                <a16:creationId xmlns:a16="http://schemas.microsoft.com/office/drawing/2014/main" id="{A8B4E665-65F4-074F-5E04-3B77ED1E1A17}"/>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6">
            <a:extLst>
              <a:ext uri="{FF2B5EF4-FFF2-40B4-BE49-F238E27FC236}">
                <a16:creationId xmlns:a16="http://schemas.microsoft.com/office/drawing/2014/main" id="{F2CFDC99-ECF5-9B1B-778D-B8EEDCBA5033}"/>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a:t>
            </a:r>
          </a:p>
        </p:txBody>
      </p:sp>
      <p:pic>
        <p:nvPicPr>
          <p:cNvPr id="44" name="Graphic 8" descr="Folders resource icon for the General Icons category.">
            <a:extLst>
              <a:ext uri="{FF2B5EF4-FFF2-40B4-BE49-F238E27FC236}">
                <a16:creationId xmlns:a16="http://schemas.microsoft.com/office/drawing/2014/main" id="{2CEDD92A-5A51-210A-0985-AC195945A25B}"/>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6">
            <a:extLst>
              <a:ext uri="{FF2B5EF4-FFF2-40B4-BE49-F238E27FC236}">
                <a16:creationId xmlns:a16="http://schemas.microsoft.com/office/drawing/2014/main" id="{2ACACF17-E1CB-25AB-E3BF-1AF430F141D9}"/>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Folders</a:t>
            </a:r>
          </a:p>
        </p:txBody>
      </p:sp>
      <p:pic>
        <p:nvPicPr>
          <p:cNvPr id="29" name="Graphic 16" descr="Data table resource icon for the General Icons category.">
            <a:extLst>
              <a:ext uri="{FF2B5EF4-FFF2-40B4-BE49-F238E27FC236}">
                <a16:creationId xmlns:a16="http://schemas.microsoft.com/office/drawing/2014/main" id="{2E8B945C-6942-AF8B-A4D8-F31C1DC82CC5}"/>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33">
            <a:extLst>
              <a:ext uri="{FF2B5EF4-FFF2-40B4-BE49-F238E27FC236}">
                <a16:creationId xmlns:a16="http://schemas.microsoft.com/office/drawing/2014/main" id="{A362C9A9-490D-5959-205F-D1EFC8DEA89C}"/>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table</a:t>
            </a:r>
          </a:p>
        </p:txBody>
      </p:sp>
      <p:pic>
        <p:nvPicPr>
          <p:cNvPr id="33" name="Graphic 44" descr="Magnifying glass resource icon for the General Icons category.">
            <a:extLst>
              <a:ext uri="{FF2B5EF4-FFF2-40B4-BE49-F238E27FC236}">
                <a16:creationId xmlns:a16="http://schemas.microsoft.com/office/drawing/2014/main" id="{C45CF739-158D-CAC7-8F65-F29F1A3AB119}"/>
              </a:ext>
            </a:extLst>
          </p:cNvPr>
          <p:cNvPicPr>
            <a:picLocks noChangeAspect="1" noChangeArrowheads="1"/>
          </p:cNvPicPr>
          <p:nvPr/>
        </p:nvPicPr>
        <p:blipFill>
          <a:blip>
            <a:extLst>
              <a:ext uri="{96DAC541-7B7A-43D3-8B79-37D633B846F1}">
                <asvg:svgBlip xmlns:asvg="http://schemas.microsoft.com/office/drawing/2016/SVG/main" r:embed="rId13"/>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B78D9A03-2B92-E9DE-D040-F2D7F4B87AB7}"/>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Magnifying glass</a:t>
            </a:r>
          </a:p>
        </p:txBody>
      </p:sp>
      <p:pic>
        <p:nvPicPr>
          <p:cNvPr id="31" name="Graphic 8" descr="Generic application resource icon for the General Icons category.">
            <a:extLst>
              <a:ext uri="{FF2B5EF4-FFF2-40B4-BE49-F238E27FC236}">
                <a16:creationId xmlns:a16="http://schemas.microsoft.com/office/drawing/2014/main" id="{87D831BF-234E-96BD-DF1B-8EC69D4BE418}"/>
              </a:ext>
            </a:extLst>
          </p:cNvPr>
          <p:cNvPicPr>
            <a:picLocks noChangeAspect="1" noChangeArrowheads="1"/>
          </p:cNvPicPr>
          <p:nvPr/>
        </p:nvPicPr>
        <p:blipFill>
          <a:blip>
            <a:extLst>
              <a:ext uri="{96DAC541-7B7A-43D3-8B79-37D633B846F1}">
                <asvg:svgBlip xmlns:asvg="http://schemas.microsoft.com/office/drawing/2016/SVG/main" r:embed="rId14"/>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6">
            <a:extLst>
              <a:ext uri="{FF2B5EF4-FFF2-40B4-BE49-F238E27FC236}">
                <a16:creationId xmlns:a16="http://schemas.microsoft.com/office/drawing/2014/main" id="{A4742802-8A7B-6210-D62B-D23493E0F082}"/>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Generic application</a:t>
            </a:r>
          </a:p>
        </p:txBody>
      </p:sp>
      <p:pic>
        <p:nvPicPr>
          <p:cNvPr id="39" name="Graphic 50" descr="Email resource icon for the General Icons category.">
            <a:extLst>
              <a:ext uri="{FF2B5EF4-FFF2-40B4-BE49-F238E27FC236}">
                <a16:creationId xmlns:a16="http://schemas.microsoft.com/office/drawing/2014/main" id="{E42DD814-5DBF-33FC-C23C-A9CF2FF0C945}"/>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47">
            <a:extLst>
              <a:ext uri="{FF2B5EF4-FFF2-40B4-BE49-F238E27FC236}">
                <a16:creationId xmlns:a16="http://schemas.microsoft.com/office/drawing/2014/main" id="{8BE87BCF-6B49-B278-17AF-9B812FB9BD97}"/>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Email</a:t>
            </a:r>
          </a:p>
        </p:txBody>
      </p:sp>
      <p:pic>
        <p:nvPicPr>
          <p:cNvPr id="9" name="Graphic 16" descr="Metrics, Data visualization resource icon for the General Icons category.">
            <a:extLst>
              <a:ext uri="{FF2B5EF4-FFF2-40B4-BE49-F238E27FC236}">
                <a16:creationId xmlns:a16="http://schemas.microsoft.com/office/drawing/2014/main" id="{3F631850-38D2-4CE0-D3E1-B68A1FCFA72B}"/>
              </a:ext>
            </a:extLst>
          </p:cNvPr>
          <p:cNvPicPr>
            <a:picLocks noChangeAspect="1" noChangeArrowheads="1"/>
          </p:cNvPicPr>
          <p:nvPr/>
        </p:nvPicPr>
        <p:blipFill>
          <a:blip>
            <a:extLst>
              <a:ext uri="{96DAC541-7B7A-43D3-8B79-37D633B846F1}">
                <asvg:svgBlip xmlns:asvg="http://schemas.microsoft.com/office/drawing/2016/SVG/main" r:embed="rId16"/>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3">
            <a:extLst>
              <a:ext uri="{FF2B5EF4-FFF2-40B4-BE49-F238E27FC236}">
                <a16:creationId xmlns:a16="http://schemas.microsoft.com/office/drawing/2014/main" id="{115A863D-E5B3-B062-9967-2B0F6B1EF226}"/>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Metrics,</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Data visualization</a:t>
            </a:r>
          </a:p>
        </p:txBody>
      </p:sp>
      <p:pic>
        <p:nvPicPr>
          <p:cNvPr id="34" name="Graphic 14" descr="Git repository resource icon for the General Icons category.">
            <a:extLst>
              <a:ext uri="{FF2B5EF4-FFF2-40B4-BE49-F238E27FC236}">
                <a16:creationId xmlns:a16="http://schemas.microsoft.com/office/drawing/2014/main" id="{1B244F1D-E2AA-1D64-93AC-18C3FD0B1592}"/>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1">
            <a:extLst>
              <a:ext uri="{FF2B5EF4-FFF2-40B4-BE49-F238E27FC236}">
                <a16:creationId xmlns:a16="http://schemas.microsoft.com/office/drawing/2014/main" id="{F8B8244F-30B3-126A-4330-2D7A27172F2B}"/>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repository</a:t>
            </a:r>
          </a:p>
        </p:txBody>
      </p:sp>
      <p:pic>
        <p:nvPicPr>
          <p:cNvPr id="26" name="Graphic 13" descr="AWS Management Console resource icon for the General Icons category.">
            <a:extLst>
              <a:ext uri="{FF2B5EF4-FFF2-40B4-BE49-F238E27FC236}">
                <a16:creationId xmlns:a16="http://schemas.microsoft.com/office/drawing/2014/main" id="{4757ADA4-BC18-E814-021F-F55C72129144}"/>
              </a:ext>
            </a:extLst>
          </p:cNvPr>
          <p:cNvPicPr>
            <a:picLocks noChangeAspect="1" noChangeArrowheads="1"/>
          </p:cNvPicPr>
          <p:nvPr/>
        </p:nvPicPr>
        <p:blipFill>
          <a:blip>
            <a:extLst>
              <a:ext uri="{96DAC541-7B7A-43D3-8B79-37D633B846F1}">
                <asvg:svgBlip xmlns:asvg="http://schemas.microsoft.com/office/drawing/2016/SVG/main" r:embed="rId18"/>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0">
            <a:extLst>
              <a:ext uri="{FF2B5EF4-FFF2-40B4-BE49-F238E27FC236}">
                <a16:creationId xmlns:a16="http://schemas.microsoft.com/office/drawing/2014/main" id="{A28F41D2-90E2-7C09-D65D-1C61F9847BA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Management Console</a:t>
            </a:r>
          </a:p>
        </p:txBody>
      </p:sp>
      <p:pic>
        <p:nvPicPr>
          <p:cNvPr id="36" name="Graphic 17" descr="Camera resource icon for the General Icons category.">
            <a:extLst>
              <a:ext uri="{FF2B5EF4-FFF2-40B4-BE49-F238E27FC236}">
                <a16:creationId xmlns:a16="http://schemas.microsoft.com/office/drawing/2014/main" id="{33661498-91FE-D4E5-618B-2B2C2CCCF6AF}"/>
              </a:ext>
            </a:extLst>
          </p:cNvPr>
          <p:cNvPicPr>
            <a:picLocks noChangeAspect="1" noChangeArrowheads="1"/>
          </p:cNvPicPr>
          <p:nvPr/>
        </p:nvPicPr>
        <p:blipFill>
          <a:blip>
            <a:extLst>
              <a:ext uri="{96DAC541-7B7A-43D3-8B79-37D633B846F1}">
                <asvg:svgBlip xmlns:asvg="http://schemas.microsoft.com/office/drawing/2016/SVG/main" r:embed="rId19"/>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4">
            <a:extLst>
              <a:ext uri="{FF2B5EF4-FFF2-40B4-BE49-F238E27FC236}">
                <a16:creationId xmlns:a16="http://schemas.microsoft.com/office/drawing/2014/main" id="{265BBBFE-0CD1-C019-65C1-408D65F83EB7}"/>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Camera</a:t>
            </a:r>
          </a:p>
        </p:txBody>
      </p:sp>
      <p:pic>
        <p:nvPicPr>
          <p:cNvPr id="3" name="Graphic 18" descr="Question resource icon for the General Icons category.">
            <a:extLst>
              <a:ext uri="{FF2B5EF4-FFF2-40B4-BE49-F238E27FC236}">
                <a16:creationId xmlns:a16="http://schemas.microsoft.com/office/drawing/2014/main" id="{E4C25B51-95C6-F85C-B64B-9892B95411EA}"/>
              </a:ext>
            </a:extLst>
          </p:cNvPr>
          <p:cNvPicPr>
            <a:picLocks noChangeAspect="1" noChangeArrowheads="1"/>
          </p:cNvPicPr>
          <p:nvPr/>
        </p:nvPicPr>
        <p:blipFill>
          <a:blip>
            <a:extLst>
              <a:ext uri="{96DAC541-7B7A-43D3-8B79-37D633B846F1}">
                <asvg:svgBlip xmlns:asvg="http://schemas.microsoft.com/office/drawing/2016/SVG/main" r:embed="rId20"/>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5">
            <a:extLst>
              <a:ext uri="{FF2B5EF4-FFF2-40B4-BE49-F238E27FC236}">
                <a16:creationId xmlns:a16="http://schemas.microsoft.com/office/drawing/2014/main" id="{4FED61A4-021D-465F-F1C0-22444AF16FFF}"/>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Question</a:t>
            </a:r>
          </a:p>
        </p:txBody>
      </p:sp>
      <p:pic>
        <p:nvPicPr>
          <p:cNvPr id="6" name="Graphic 15" descr="Gear resource icon for the General Icons category.">
            <a:extLst>
              <a:ext uri="{FF2B5EF4-FFF2-40B4-BE49-F238E27FC236}">
                <a16:creationId xmlns:a16="http://schemas.microsoft.com/office/drawing/2014/main" id="{248C2B12-FD53-E46F-AE48-745BBBEDACB8}"/>
              </a:ext>
            </a:extLst>
          </p:cNvPr>
          <p:cNvPicPr>
            <a:picLocks noChangeAspect="1" noChangeArrowheads="1"/>
          </p:cNvPicPr>
          <p:nvPr/>
        </p:nvPicPr>
        <p:blipFill>
          <a:blip>
            <a:extLst>
              <a:ext uri="{96DAC541-7B7A-43D3-8B79-37D633B846F1}">
                <asvg:svgBlip xmlns:asvg="http://schemas.microsoft.com/office/drawing/2016/SVG/main" r:embed="rId21"/>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2">
            <a:extLst>
              <a:ext uri="{FF2B5EF4-FFF2-40B4-BE49-F238E27FC236}">
                <a16:creationId xmlns:a16="http://schemas.microsoft.com/office/drawing/2014/main" id="{0265B357-F575-B8D4-925F-2AB57556282A}"/>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Gear</a:t>
            </a:r>
          </a:p>
        </p:txBody>
      </p:sp>
      <p:pic>
        <p:nvPicPr>
          <p:cNvPr id="41" name="Graphic 15" descr="Recover resource icon for the General Icons category.">
            <a:extLst>
              <a:ext uri="{FF2B5EF4-FFF2-40B4-BE49-F238E27FC236}">
                <a16:creationId xmlns:a16="http://schemas.microsoft.com/office/drawing/2014/main" id="{3028026A-F7DE-05D9-3C93-E60E0D43C1D4}"/>
              </a:ext>
            </a:extLst>
          </p:cNvPr>
          <p:cNvPicPr>
            <a:picLocks noChangeAspect="1" noChangeArrowheads="1"/>
          </p:cNvPicPr>
          <p:nvPr/>
        </p:nvPicPr>
        <p:blipFill>
          <a:blip>
            <a:extLst>
              <a:ext uri="{96DAC541-7B7A-43D3-8B79-37D633B846F1}">
                <asvg:svgBlip xmlns:asvg="http://schemas.microsoft.com/office/drawing/2016/SVG/main" r:embed="rId22"/>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32">
            <a:extLst>
              <a:ext uri="{FF2B5EF4-FFF2-40B4-BE49-F238E27FC236}">
                <a16:creationId xmlns:a16="http://schemas.microsoft.com/office/drawing/2014/main" id="{DFCADF81-84DA-DA05-E610-DF172BD01342}"/>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3520361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26550-6E39-394C-579B-BBBF80A0DF0F}"/>
            </a:ext>
          </a:extLst>
        </p:cNvPr>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BB80AECB-FAA5-5FC2-9DB6-5CCCF908AB3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C4B99F43-97F4-406B-CDC3-4EC14ABD7BB1}"/>
              </a:ext>
            </a:extLst>
          </p:cNvPr>
          <p:cNvSpPr>
            <a:spLocks noGrp="1"/>
          </p:cNvSpPr>
          <p:nvPr>
            <p:ph type="sldNum" sz="quarter" idx="10"/>
          </p:nvPr>
        </p:nvSpPr>
        <p:spPr/>
        <p:txBody>
          <a:bodyPr/>
          <a:lstStyle/>
          <a:p>
            <a:fld id="{EB4B8DE2-A4E8-46E4-8BBF-D75455EFF32C}" type="slidenum">
              <a:rPr lang="en-US" smtClean="0"/>
              <a:pPr/>
              <a:t>28</a:t>
            </a:fld>
            <a:endParaRPr lang="en-US" dirty="0"/>
          </a:p>
        </p:txBody>
      </p:sp>
      <p:sp>
        <p:nvSpPr>
          <p:cNvPr id="68609" name="Title 3">
            <a:extLst>
              <a:ext uri="{FF2B5EF4-FFF2-40B4-BE49-F238E27FC236}">
                <a16:creationId xmlns:a16="http://schemas.microsoft.com/office/drawing/2014/main" id="{F371E3B1-14F8-F771-A5F0-CDB165F04638}"/>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5B0F1044-4717-97A7-C166-52AE4C5738D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9E7AC412-8C7C-DEA9-BAA6-1260BFD4CE6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177457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724AF268-8E71-C259-7E6A-89C52494739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08A3EEC0-92D3-45E1-1D42-D9A22BED2306}"/>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9636" name="Title 1">
            <a:extLst>
              <a:ext uri="{FF2B5EF4-FFF2-40B4-BE49-F238E27FC236}">
                <a16:creationId xmlns:a16="http://schemas.microsoft.com/office/drawing/2014/main" id="{7846A28E-90C4-AF49-97BF-23A4C17E9955}"/>
              </a:ext>
            </a:extLst>
          </p:cNvPr>
          <p:cNvSpPr>
            <a:spLocks noGrp="1" noChangeArrowheads="1"/>
          </p:cNvSpPr>
          <p:nvPr>
            <p:ph type="title"/>
          </p:nvPr>
        </p:nvSpPr>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96219308-381E-44E4-97BF-A97879F93B17}"/>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4A9C2EC5-6216-47DE-9F1F-545375EC49F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A98AA519-3B5A-406F-8347-03DE01F50B5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C63DEA40-10C3-460D-841E-E018B2EBBA56}"/>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694F6B7F-24BC-BB43-B6EE-DC94E7F494C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28923E23-0DF1-4B0E-BBB2-EF74F47F0A4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198F42C9-264D-401C-B9D1-95FAA323ACE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BA6AF34-EB4E-4ED8-82D0-1DF42B5BDF5E}"/>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CDD874E6-227F-475D-92D2-EF6F57A74D77}"/>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BEEAD602-50DB-442A-8CE0-A962A1151E6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FBDA9CBA-B6DA-414C-A277-C90CB88B4DAC}"/>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059766D7-E488-467E-ADFA-8B66AD72FC3A}"/>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8A44BE36-0C58-42B7-8BE8-7A5325185E41}"/>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68BFCED-0BC1-8523-7C30-94226FB6C5D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BAB96DF9-5E50-445C-848E-1706E8EFFCA3}"/>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59A41121-A387-413E-AC72-7CB44088F6BE}"/>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99930C3-74F4-428A-BF20-90A0F4B152E5}"/>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AC9A61F5-DD84-461F-A0A6-75868D4C674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9683603A-F28D-412C-BB78-0A17EC4C5A36}"/>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ECABF8FF-DFE0-4E9F-8267-A1C3ADD4F178}"/>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903416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a:extLst>
              <a:ext uri="{FF2B5EF4-FFF2-40B4-BE49-F238E27FC236}">
                <a16:creationId xmlns:a16="http://schemas.microsoft.com/office/drawing/2014/main" id="{51DE8CD2-409E-E641-A30B-5C483B81EB67}"/>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BA9F601-4F1D-8145-B170-B596577F8179}"/>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
        <p:nvSpPr>
          <p:cNvPr id="7" name="Footer Placeholder 6">
            <a:extLst>
              <a:ext uri="{FF2B5EF4-FFF2-40B4-BE49-F238E27FC236}">
                <a16:creationId xmlns:a16="http://schemas.microsoft.com/office/drawing/2014/main" id="{5582D7DA-2104-A56D-FE6E-9A7EF18C01F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FBFF42A-DC25-F116-A301-AEE2D7D11388}"/>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98949C-EFE9-34CF-AA43-FBE96F1B37A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107F5A4-6A3C-57D0-CC70-3D0936CAADF5}"/>
              </a:ext>
            </a:extLst>
          </p:cNvPr>
          <p:cNvSpPr>
            <a:spLocks noGrp="1"/>
          </p:cNvSpPr>
          <p:nvPr>
            <p:ph type="sldNum" sz="quarter" idx="11"/>
          </p:nvPr>
        </p:nvSpPr>
        <p:spPr/>
        <p:txBody>
          <a:bodyPr/>
          <a:lstStyle/>
          <a:p>
            <a:fld id="{EB4B8DE2-A4E8-46E4-8BBF-D75455EFF32C}" type="slidenum">
              <a:rPr lang="en-US" smtClean="0"/>
              <a:pPr/>
              <a:t>30</a:t>
            </a:fld>
            <a:endParaRPr lang="en-US" dirty="0"/>
          </a:p>
        </p:txBody>
      </p:sp>
      <p:sp>
        <p:nvSpPr>
          <p:cNvPr id="70661" name="Title 1">
            <a:extLst>
              <a:ext uri="{FF2B5EF4-FFF2-40B4-BE49-F238E27FC236}">
                <a16:creationId xmlns:a16="http://schemas.microsoft.com/office/drawing/2014/main" id="{FE984815-F900-734F-AE80-94778B92FEA8}"/>
              </a:ext>
            </a:extLst>
          </p:cNvPr>
          <p:cNvSpPr>
            <a:spLocks noGrp="1" noChangeArrowheads="1"/>
          </p:cNvSpPr>
          <p:nvPr>
            <p:ph type="title"/>
          </p:nvPr>
        </p:nvSpPr>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04CD4D78-1718-40BA-B6B2-3DA8F4F53E6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C3126C2F-0CF3-49F9-A649-6FB028DEF238}"/>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DA9F0F50-9169-499D-B8A6-B587A8A5C9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07C2C66C-3393-4C35-BDCA-1A652AE5DD9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E9CC89C3-8CCF-440A-BD7F-E4EABEB6A24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B13570B0-F2FF-6A4A-9015-375881D7FB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C3F41A78-14D1-4BAC-B3F6-C1EB2BC964C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D6B0B5A6-0238-4E6C-BC98-8143FC6D49A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C1941114-D962-41D4-BFC9-48FAB75A3E0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C6256B71-20B6-41A4-8920-C3FA6321093A}"/>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Flink</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E281F6F3-A8A1-FED3-D304-1761B8D653E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CAB4E34-8054-2F69-2D64-C3D478A9CAF8}"/>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71685" name="Title 1">
            <a:extLst>
              <a:ext uri="{FF2B5EF4-FFF2-40B4-BE49-F238E27FC236}">
                <a16:creationId xmlns:a16="http://schemas.microsoft.com/office/drawing/2014/main" id="{9463B1C3-295C-5241-9A38-6CB5106C47F1}"/>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20009679-9FF5-4367-8848-81028E4166B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5290B51-664C-47C9-B319-9558E0BADBB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BF2EF803-75CA-4822-AC84-2355412B96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178A2E04-E001-4538-95D6-A4627C14D97C}"/>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118AEBA6-B174-4027-9F75-4D03C7AEB8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1AE5850E-13B3-48A3-95E4-9C2ABD35A954}"/>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EAEC554E-ED54-4C14-AC83-0C81531A08B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48CA271C-A2CD-4403-B4E9-82062A0D436D}"/>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11DE7C73-03D5-4B2A-B781-03169D71DC7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120249F-D92F-4325-9FA6-3FA7473402FC}"/>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3D635210-98E6-4EB5-8AC8-7E7C98457F2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E398896B-266E-9055-1643-BFF73197718C}"/>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0544A8BF-D1F5-4711-9E03-3EDBBA7835A4}"/>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489145B9-0A38-4BDE-9D16-F841BB29BEC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828EE5D-DECC-4826-B101-8A4E6EFAA05B}"/>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4AA4BE77-AF3B-48A6-AEFC-93A2146F149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9214B98D-2C96-41EA-93D2-A17788BBF7D7}"/>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BA4900B6-85DD-4A7B-9863-85590B7A95D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8631CF46-5E1E-435F-A2AC-5C80A3F88EE0}"/>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7A95CC86-0D4D-40F8-BD3F-239FEF21EE2B}"/>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8CA5E224-EE06-4D53-AB2D-2E22B4EA14F8}"/>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8B7403E-F4D0-4959-93F3-F3103A35BD07}"/>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D50DD3B6-4BB1-4963-866B-3F8F31658E51}"/>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FCACE609-92D3-4E73-A57E-3D2127335719}"/>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6BC4C6AB-9EA2-4BEB-B8D0-8EC47ED55498}"/>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3E55964A-0A47-4B46-ADF4-1441489FE56F}"/>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196A91D4-3599-46CA-B0BD-F9785A8265F5}"/>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8559846E-0790-9B97-E72B-41C1A9993213}"/>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8B13EB8C-DAC7-A522-A536-DE6BD54098AE}"/>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Ingestion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F098F1-79C8-31E9-2A2A-FC673BCDC3B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427E21-F750-8B55-FD67-A935614BAE1E}"/>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2709" name="Title 1">
            <a:extLst>
              <a:ext uri="{FF2B5EF4-FFF2-40B4-BE49-F238E27FC236}">
                <a16:creationId xmlns:a16="http://schemas.microsoft.com/office/drawing/2014/main" id="{AB9AEA3F-09C2-DA4E-96D0-7452C6190633}"/>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F1C23086-EC84-CB4E-BB00-6843C7A21B5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09D8BB8C-8C0A-D94E-8924-DACACBA11AC3}"/>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E1F036E1-4CAA-1E19-69F2-7D326FEE9BB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D7365444-3BF4-DC47-9750-4DE55C72F298}"/>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8E540E52-83DC-F2C5-628D-5D9013C62D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591764FA-60F5-DD46-9ADD-004A03ABF251}"/>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9D427D78-CD3E-CB1F-E47C-2CE0E9894CE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3512EF06-D3A2-0749-B2A5-79B9CE8EE091}"/>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D64A5AF5-9294-1E8A-E21F-D068C6FCBFB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3A653F76-00DE-271F-891B-9C30B8A2A1BB}"/>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F835E7D3-4CDA-4563-9BC9-98C91A8FEC4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0B84217F-996D-EC4A-B6F0-AE893DE69AE4}"/>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469A779F-DE12-F368-277D-981806C7B10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C7E77F17-2F71-A52E-4AF2-1155AAF7D606}"/>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7D4ABA6B-0489-195D-25DC-6BB6A553F71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DAF75482-9763-0519-259B-9730E0A1DE18}"/>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4EEBEB6B-F6A1-5279-A30B-5E4F36ABE32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94A651C8-D97B-D12A-D339-821834EA93DA}"/>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7DFFC757-AF3A-4E1C-B70E-B38B90D512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FinSpace service icon.">
            <a:extLst>
              <a:ext uri="{FF2B5EF4-FFF2-40B4-BE49-F238E27FC236}">
                <a16:creationId xmlns:a16="http://schemas.microsoft.com/office/drawing/2014/main" id="{C19E7FE0-6905-4B81-B67D-B0B601AA06F2}"/>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5BC726D3-B70A-40DB-A8B2-487252514D7D}"/>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FinSpace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73A450-FF4E-AF04-3771-9EEFA8EBB0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16614AE-F155-E3D8-773F-B27A1FCD5870}"/>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F64F39F0-2A68-441A-942F-AE57CA843B9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9AAF8A45-8AAE-4C39-A816-BCE08C351C37}"/>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98B1BE26-2E1F-4B8F-B579-9FC6115DF65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CD4EC165-DEDA-4FB4-83AA-CC49408D8B6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BF3070A8-9D8C-4F19-8E9E-8540030E39E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3F4970CF-02C5-490E-9B95-13FB5849C72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5E0A94FD-B8E6-443F-804C-E05485719B2E}"/>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87118E3B-3F22-493B-8D19-8D927170A67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110701E9-CFBE-4472-BE74-E9DC645775A6}"/>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A0D354E4-BC4C-44A5-B898-715BE1BBE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D3CBF3E-7A65-4137-952A-A2613D41C9E1}"/>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10BD0C8F-046E-4EF9-8B6D-1AEDAF82FCA5}"/>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D5B97F3D-76B1-48CE-9749-103DFAF8DDE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E7DC7BE2-9A32-874A-FE91-15679B03789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6BB3C8EC-B8BB-5F14-C71D-B23377733A0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Entity Resolution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EEB1D28-ED7E-E854-96B8-A7B56DAF86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A13D83BA-DB3B-2340-B806-1898CDA8197E}"/>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7CB3995A-381E-4B32-91BC-A9A6FEF84D9A}"/>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8970E633-7C55-4B50-9B3F-A659AAA23919}"/>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751D159A-5822-4533-9B8E-CB6A18AF3EA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87F3E6B3-ACCD-456C-9F5E-79FD6AC4AE8A}"/>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18F7874-8A39-4BDD-ABCC-1D418B60D98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2320836-9231-4E89-BE45-452BDC95A14B}"/>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4B7004DC-0CFB-477C-90F3-76F3C8F7615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1DD20BC9-A658-4799-B3D9-5AD986F352B5}"/>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42232884-65FD-40F2-A32F-B08079987D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A03BA4EE-92E7-4718-B9F0-42F68144D191}"/>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1E00EF97-CE47-485E-AED3-986B59DC8604}"/>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664052BA-BC06-4505-B7C8-6EF1217C5D6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396DAAA0-B2D5-4276-98CA-63696F5DF2A5}"/>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FDF38C3B-7C74-43B3-9266-EEB38604F3F3}"/>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DE4AC0F1-7FC1-4FC2-86B2-58C104F9B49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35D86017-BC0C-432C-90CF-74C6FB5157AF}"/>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57808D17-BAEB-D5C5-B4D2-629D1662AA9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0D3B5863-8D6A-B81B-0E76-A95D1A4C9C61}"/>
              </a:ext>
            </a:extLst>
          </p:cNvPr>
          <p:cNvPicPr>
            <a:picLocks noChangeAspect="1" noChangeArrowheads="1"/>
          </p:cNvPicPr>
          <p:nvPr/>
        </p:nvPicPr>
        <p:blipFill>
          <a:blip>
            <a:extLst>
              <a:ext uri="{96DAC541-7B7A-43D3-8B79-37D633B846F1}">
                <asvg:svgBlip xmlns:asvg="http://schemas.microsoft.com/office/drawing/2016/SVG/main" r:embed="rId10"/>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F2F8CACF-1D66-4294-656C-CBB082CDCE6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13938215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35443-1766-24C9-5610-04D32D3A928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820AA8E-9582-1121-BE69-9DA9D8E2AB3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5C4B288-9975-E3DE-599A-4679E18EDA12}"/>
              </a:ext>
            </a:extLst>
          </p:cNvPr>
          <p:cNvSpPr>
            <a:spLocks noGrp="1"/>
          </p:cNvSpPr>
          <p:nvPr>
            <p:ph type="sldNum" sz="quarter" idx="10"/>
          </p:nvPr>
        </p:nvSpPr>
        <p:spPr/>
        <p:txBody>
          <a:bodyPr/>
          <a:lstStyle/>
          <a:p>
            <a:fld id="{EB4B8DE2-A4E8-46E4-8BBF-D75455EFF32C}" type="slidenum">
              <a:rPr lang="en-US" smtClean="0"/>
              <a:pPr/>
              <a:t>35</a:t>
            </a:fld>
            <a:endParaRPr lang="en-US" dirty="0"/>
          </a:p>
        </p:txBody>
      </p:sp>
      <p:sp>
        <p:nvSpPr>
          <p:cNvPr id="74754" name="Title 1">
            <a:extLst>
              <a:ext uri="{FF2B5EF4-FFF2-40B4-BE49-F238E27FC236}">
                <a16:creationId xmlns:a16="http://schemas.microsoft.com/office/drawing/2014/main" id="{361060F9-E715-3061-D6A4-F6A9F9864D8A}"/>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D508A23D-F527-FAE2-B4F6-CE1059C73A6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562F0218-35E0-6476-8906-DEB428216FA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0366323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942F21-A4CF-9CF5-334E-192C8559C74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29E819E-B51F-053B-5477-A43977F5AB0E}"/>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5781" name="Title 1">
            <a:extLst>
              <a:ext uri="{FF2B5EF4-FFF2-40B4-BE49-F238E27FC236}">
                <a16:creationId xmlns:a16="http://schemas.microsoft.com/office/drawing/2014/main" id="{8255DE59-D383-D94F-B9BC-F2FB9FD96F0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91CAAAFF-327D-4976-A2B6-301EAAD9BFC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3DC1859B-0115-41E2-8EA0-EB96EB6B4CF3}"/>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42DC7573-5A3D-4846-A9AF-0528736694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59E5F968-955B-4D08-88DE-26683343C09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232C98BB-54F6-4088-8509-9536DD7CE79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5AD538E4-88DA-4046-AA9D-8839944E8461}"/>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44FEAE6B-AEA2-4BA7-84AD-F3712532B95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37835BBD-F440-4135-84E8-F21E661C146A}"/>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0E5A50F9-F85B-44D1-AAC7-AF9D91A51DA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E06E405B-8BE4-432D-9B3D-3E2E874D99A5}"/>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0D8C6992-846A-494E-AD24-1CA82125BDC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9F1B65C0-8B8A-43EA-9229-295B58AFD9B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E664C706-08AB-44BF-ADE1-C63D7B3D05B0}"/>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51089227-B835-4334-96EF-D8E1E3A8762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D579D5A7-6604-40E2-8D14-EF744E16A238}"/>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C041D93E-0D28-4260-8F3C-25F8A659D0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DD8CE6F4-92A5-4E5A-BEA0-A796F1A11145}"/>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B9BE473B-7411-470D-A7D6-54C683E32CA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7B430C04-3CE4-4925-AC2C-1998FD9E88F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19F5E1BA-1120-40C8-9AE9-42D4C3905CB6}"/>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D1099B99-12E5-46AF-BCD5-9A82BEE2142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4A64A7B4-7908-4D32-8910-0FDFF442F2EE}"/>
              </a:ext>
            </a:extLst>
          </p:cNvPr>
          <p:cNvPicPr>
            <a:picLocks noChangeAspect="1" noChangeArrowheads="1"/>
          </p:cNvPicPr>
          <p:nvPr/>
        </p:nvPicPr>
        <p:blipFill>
          <a:blip>
            <a:extLst>
              <a:ext uri="{96DAC541-7B7A-43D3-8B79-37D633B846F1}">
                <asvg:svgBlip xmlns:asvg="http://schemas.microsoft.com/office/drawing/2016/SVG/main" r:embed="rId1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4D24514D-8E22-4D3A-B658-A06D4D5F006F}"/>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AppSync</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C348056-D194-351B-B78C-A9F5858E17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4EF03CB-E01B-7555-73F2-C07DCAE7A97D}"/>
              </a:ext>
            </a:extLst>
          </p:cNvPr>
          <p:cNvSpPr>
            <a:spLocks noGrp="1"/>
          </p:cNvSpPr>
          <p:nvPr>
            <p:ph type="sldNum" sz="quarter" idx="11"/>
          </p:nvPr>
        </p:nvSpPr>
        <p:spPr/>
        <p:txBody>
          <a:bodyPr/>
          <a:lstStyle/>
          <a:p>
            <a:fld id="{EB4B8DE2-A4E8-46E4-8BBF-D75455EFF32C}" type="slidenum">
              <a:rPr lang="en-US" smtClean="0"/>
              <a:pPr/>
              <a:t>37</a:t>
            </a:fld>
            <a:endParaRPr lang="en-US" dirty="0"/>
          </a:p>
        </p:txBody>
      </p:sp>
      <p:sp>
        <p:nvSpPr>
          <p:cNvPr id="76805" name="Title 1">
            <a:extLst>
              <a:ext uri="{FF2B5EF4-FFF2-40B4-BE49-F238E27FC236}">
                <a16:creationId xmlns:a16="http://schemas.microsoft.com/office/drawing/2014/main" id="{C904EB9B-BF88-2F4B-8532-07A943BC830D}"/>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0653FD24-2B86-D54E-B72A-EDBDEF2955D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C7A69B04-7558-2B41-ADF0-336B92A47345}"/>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8FA3FBF9-0F7A-5242-9C11-DBE2003249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820E96C4-59EB-2648-98B1-156ACC2C903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C9BB1F7E-248D-424E-8B74-0C0C9C2B1E0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5527B47-C93F-5B29-EB58-383BD53599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1689ECB2-AFB1-AE4F-90AE-BED47FC68F77}"/>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54F7B01B-E66C-96C8-32DF-EF7894A7615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FF55C252-5048-E646-BC45-5219099A4101}"/>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5748FA8F-BFDB-CAE8-8512-23F17235ABC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3AB3C0D7-4B98-9D4A-9F8A-817B2F586A59}"/>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A58FCF6-9FA7-F797-41F0-8BA0491A873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537BB5D2-A832-124D-8DE3-867065CCC18E}"/>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7F3D5A48-C289-B6F8-3A4E-A70964B6D72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C9900E2D-20EE-9142-A643-369300A38B35}"/>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531F3F9D-7623-D76C-8A76-7189A980673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B77E9C19-D81A-0846-91A5-F112F4404CFB}"/>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2FAEE8CE-F6FF-3915-ED0C-425199A4D80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7173D0A6-5845-AA4D-BD45-B49EF48A38A6}"/>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9912B49F-2A74-AB20-7E72-8128FCA4FA1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B3678C14-417D-B9BA-6436-C0B9149DEB9F}"/>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6731B5B5-CBFA-C6DF-A347-F3EEF12C80E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5506A7D9-20AB-59A3-42E1-6F7FA2F7D2C4}"/>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Pipes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AA9D5EA7-1300-F6AF-8D68-8549ED4C854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BC11E80-B243-4996-C014-B777AF7FFC70}"/>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7826" name="Title 1">
            <a:extLst>
              <a:ext uri="{FF2B5EF4-FFF2-40B4-BE49-F238E27FC236}">
                <a16:creationId xmlns:a16="http://schemas.microsoft.com/office/drawing/2014/main" id="{E5687571-1D8F-954D-90FC-78669FA5C89D}"/>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8281C9BB-FAFB-4D7A-BAF1-3E817CF328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E871654-3371-40BB-A885-15D883158EF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4240B15A-2326-41F4-8680-325049FDA15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020B1729-1286-4B30-BAAA-8EF6CDE2C578}"/>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31149897-E95F-4D50-B3A2-CE9E946BF84A}"/>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22A71A55-C296-41F1-AE4E-8D02B866FBC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D8CB3033-3FD7-2CF1-C183-EF0B642B2B7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CFB595DB-AC6E-F58D-D80A-F6F747F9D6AE}"/>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42FDB56D-A57E-4723-A8A0-15132A9517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0F53A4D-CC45-4839-B46D-F547C29A169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0D63D02D-95BC-498D-B43E-C791858B55FF}"/>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A7CB9-955C-C499-8367-D3D6CAFB481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4E08297-DBE3-E085-CABC-67348601CB2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854B08-E6A6-EE42-7332-D34DDDB867C7}"/>
              </a:ext>
            </a:extLst>
          </p:cNvPr>
          <p:cNvSpPr>
            <a:spLocks noGrp="1"/>
          </p:cNvSpPr>
          <p:nvPr>
            <p:ph type="sldNum" sz="quarter" idx="10"/>
          </p:nvPr>
        </p:nvSpPr>
        <p:spPr/>
        <p:txBody>
          <a:bodyPr/>
          <a:lstStyle/>
          <a:p>
            <a:fld id="{EB4B8DE2-A4E8-46E4-8BBF-D75455EFF32C}" type="slidenum">
              <a:rPr lang="en-US" smtClean="0"/>
              <a:pPr/>
              <a:t>39</a:t>
            </a:fld>
            <a:endParaRPr lang="en-US" dirty="0"/>
          </a:p>
        </p:txBody>
      </p:sp>
      <p:sp>
        <p:nvSpPr>
          <p:cNvPr id="124930" name="Title 1">
            <a:extLst>
              <a:ext uri="{FF2B5EF4-FFF2-40B4-BE49-F238E27FC236}">
                <a16:creationId xmlns:a16="http://schemas.microsoft.com/office/drawing/2014/main" id="{B2028238-43CC-0D53-36F5-42DD5CAE3873}"/>
              </a:ext>
            </a:extLst>
          </p:cNvPr>
          <p:cNvSpPr>
            <a:spLocks noGrp="1" noChangeArrowheads="1"/>
          </p:cNvSpPr>
          <p:nvPr>
            <p:ph type="ctrTitle"/>
          </p:nvPr>
        </p:nvSpPr>
        <p:spPr>
          <a:xfrm>
            <a:off x="291227" y="2069559"/>
            <a:ext cx="6589634"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51179F1A-EA3D-BEC5-E7FD-3412D3AE9A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A9D0257D-D1DA-CDB5-AD27-ADC74D8AE7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062392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61AD9FF0-3493-04C3-E597-859EF3EDEFD3}"/>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17137-2945-3367-42F1-C26458A63296}"/>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p:txBody>
          <a:bodyPr/>
          <a:lstStyle/>
          <a:p>
            <a:r>
              <a:rPr lang="en-US" dirty="0"/>
              <a:t>About the deck and guidance for getting started</a:t>
            </a:r>
          </a:p>
        </p:txBody>
      </p:sp>
    </p:spTree>
    <p:extLst>
      <p:ext uri="{BB962C8B-B14F-4D97-AF65-F5344CB8AC3E}">
        <p14:creationId xmlns:p14="http://schemas.microsoft.com/office/powerpoint/2010/main" val="9187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FCEFFB-F758-062B-636F-928A1C3353A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072FAF2-3284-B435-5B46-EFBFB2106B99}"/>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125957" name="Title 1">
            <a:extLst>
              <a:ext uri="{FF2B5EF4-FFF2-40B4-BE49-F238E27FC236}">
                <a16:creationId xmlns:a16="http://schemas.microsoft.com/office/drawing/2014/main" id="{0D92B5EE-FEAD-9445-A420-62FB4B04C065}"/>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4C43F89C-08AB-44BA-81F0-ACB6E0431B9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42D93FD-3F93-4D88-B065-EFA38D57BF8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4E2635D7-82E2-4A6C-8663-80914C66CE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CC3F436F-5D49-4A59-B274-0C475A2E55D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6A979001-5F2B-43D4-B231-AEC95F525D6D}"/>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FCCD4544-EDFD-4607-9008-850DBE1B656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64D5885C-4C65-47F0-92E6-3949C192E1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62A03F8D-2E0A-4707-B554-BAE4B52B9EE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6DEB331A-2E73-4F21-813F-E62244D610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0532336-0098-4E4A-A091-7A3349287D49}"/>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C571C5FA-AD35-40F8-BC4B-743B4B7363D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3919039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01FE407-2DD7-54A9-321C-FDB6FBB86AA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5FB8C82-621C-0661-6D30-2C5CB06B5D0F}"/>
              </a:ext>
            </a:extLst>
          </p:cNvPr>
          <p:cNvSpPr>
            <a:spLocks noGrp="1"/>
          </p:cNvSpPr>
          <p:nvPr>
            <p:ph type="sldNum" sz="quarter" idx="11"/>
          </p:nvPr>
        </p:nvSpPr>
        <p:spPr/>
        <p:txBody>
          <a:bodyPr/>
          <a:lstStyle/>
          <a:p>
            <a:fld id="{EB4B8DE2-A4E8-46E4-8BBF-D75455EFF32C}" type="slidenum">
              <a:rPr lang="en-US" smtClean="0"/>
              <a:pPr/>
              <a:t>41</a:t>
            </a:fld>
            <a:endParaRPr lang="en-US" dirty="0"/>
          </a:p>
        </p:txBody>
      </p:sp>
      <p:sp>
        <p:nvSpPr>
          <p:cNvPr id="126981" name="Title 1">
            <a:extLst>
              <a:ext uri="{FF2B5EF4-FFF2-40B4-BE49-F238E27FC236}">
                <a16:creationId xmlns:a16="http://schemas.microsoft.com/office/drawing/2014/main" id="{B4D0F2B8-F9FD-7240-88D4-AC10CEA9D9B6}"/>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966B865A-9061-44C4-B777-16A669703BF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59AE29C5-55F0-4CBE-B711-DDE707DF65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9BBA5901-2FED-4E01-A55F-548E51CD26B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EEB66C36-8892-4FE3-B800-671D9B2E6D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DEE8530C-31F1-4891-885B-739BD9D53E2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F3DFE015-39DF-4A8B-BF44-28640FC2EE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DEFD2B44-06A6-4765-BD38-EB52867C8EE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6CD1CF12-E4A0-4AE7-892E-0A1832D0A8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11E21A70-21A6-428C-8DD2-3F88F56E4B0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8B6E9C5-AA9A-451F-B37B-4B398F674DC3}"/>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7C33CFC0-3A2D-448B-918A-D2F76614811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40FABD08-F558-40A3-BAD1-057E978DE552}"/>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7CF95C36-346B-418D-AFE9-3CF23FB2E7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82C18055-DDC8-47F3-9128-8DD4B9BD3C7C}"/>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101386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53F46B05-980C-4E90-8F43-83E0040A0554}"/>
              </a:ext>
            </a:extLst>
          </p:cNvPr>
          <p:cNvSpPr txBox="1">
            <a:spLocks noChangeArrowheads="1"/>
          </p:cNvSpPr>
          <p:nvPr/>
        </p:nvSpPr>
        <p:spPr bwMode="auto">
          <a:xfrm>
            <a:off x="9418670"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1A02ACEF-ECF5-46A6-BA36-A742B888AF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E576BB8C-286C-428D-A04C-D8821733CAC8}"/>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8FBD6157-9055-474A-962F-1E4434AE44E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10CC284D-B03C-4E77-8A65-C0E90D3B0C2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26279833-246B-4158-B337-BE1515640BA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37CBED86-037D-41A3-90AE-AB1ACEC66A80}"/>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C2AEFDA0-1C35-4012-938A-6994D1FA18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B323AC65-1754-4056-89AA-DFED557C9E1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A6C795E0-D265-4635-87AA-EB08D15029D8}"/>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D90DADB0-44CF-4DEA-A95A-EF918BC569ED}"/>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610EE0FA-F8FB-4403-BAE5-31B51277249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C18ADF9F-9F29-4A3A-9868-18B247D040C9}"/>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3030750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D4C4015-BAFD-ABF7-6E2C-F3EC133621F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B83AC52-3F04-E5C4-8745-0AF76B5D8B5C}"/>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8005" name="Title 1">
            <a:extLst>
              <a:ext uri="{FF2B5EF4-FFF2-40B4-BE49-F238E27FC236}">
                <a16:creationId xmlns:a16="http://schemas.microsoft.com/office/drawing/2014/main" id="{63993962-70D4-144B-A254-81AE4AA493D5}"/>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6DBA009A-87EC-480D-9FAC-3CB8655D9FB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F482DB66-4F9D-4AFD-8DD3-62C4BE39FF2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075F4A8F-279B-444D-87C3-12E89675A9C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3609E8BF-EA13-491D-9E27-28164BB6B8D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78EE89CE-B489-4B67-84D0-A3F81CE6660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E0AF6D13-F89B-458B-B4FA-F1066480BC7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051D49B-1FD8-4491-9849-6E38B427428A}"/>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E08FF5A0-88BA-47D9-BEF7-D9E0E07D8F7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77168A35-2794-4772-B393-87F880EF98B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8D7AED7D-2F37-4B71-8800-86A912F1714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F0CDCF11-C4EA-429E-BF22-28C9D725F2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C5601A55-2956-4692-906A-D1DBBCC6CA9C}"/>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514BDE1A-9E1E-4C48-A540-024CA1A724B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0041442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72591F-6AB1-2795-021A-CF227DBAD4B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A63BD5-50B6-D187-0B0F-E0660768D566}"/>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30053" name="Title 1">
            <a:extLst>
              <a:ext uri="{FF2B5EF4-FFF2-40B4-BE49-F238E27FC236}">
                <a16:creationId xmlns:a16="http://schemas.microsoft.com/office/drawing/2014/main" id="{BDEDEDCD-06D1-DA46-BF31-260FE67856B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2CE5A086-8F15-486D-9495-52EBD962BC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5E81B837-F543-4F5B-B7E4-33778B0A2C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4A6E390E-6445-4D11-8F34-21A7D6A4F0C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423C3515-9103-44D9-8764-F2BC19BC3E9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DF742A6F-9D39-42A7-A39A-1A68D35CF00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BB2A8B38-8F00-4835-A20C-8291BC8EA7A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mazon Augmented AI (Amazon A2I) service icon.">
            <a:extLst>
              <a:ext uri="{FF2B5EF4-FFF2-40B4-BE49-F238E27FC236}">
                <a16:creationId xmlns:a16="http://schemas.microsoft.com/office/drawing/2014/main" id="{D65E1EDA-F772-4B22-B484-60EFCE13E43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6D0045E1-BFAB-4281-9561-8EA02EDAE4E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Augmented AI (Amazon A2I)</a:t>
            </a:r>
          </a:p>
        </p:txBody>
      </p:sp>
      <p:cxnSp>
        <p:nvCxnSpPr>
          <p:cNvPr id="6" name="Straight Connector 5" descr="Next service icon.">
            <a:extLst>
              <a:ext uri="{FF2B5EF4-FFF2-40B4-BE49-F238E27FC236}">
                <a16:creationId xmlns:a16="http://schemas.microsoft.com/office/drawing/2014/main" id="{6E9FEB9C-80DE-15F0-07E7-867D85693A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Elemental Inference service icon.">
            <a:extLst>
              <a:ext uri="{FF2B5EF4-FFF2-40B4-BE49-F238E27FC236}">
                <a16:creationId xmlns:a16="http://schemas.microsoft.com/office/drawing/2014/main" id="{24D215C3-D7F0-3A2A-B2A7-40B81E26265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73C7D523-D563-2B7B-7A02-252B1582F7B8}"/>
              </a:ext>
            </a:extLst>
          </p:cNvPr>
          <p:cNvSpPr txBox="1">
            <a:spLocks noChangeArrowheads="1"/>
          </p:cNvSpPr>
          <p:nvPr/>
        </p:nvSpPr>
        <p:spPr bwMode="auto">
          <a:xfrm>
            <a:off x="9085262"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Inference</a:t>
            </a:r>
          </a:p>
        </p:txBody>
      </p:sp>
    </p:spTree>
    <p:extLst>
      <p:ext uri="{BB962C8B-B14F-4D97-AF65-F5344CB8AC3E}">
        <p14:creationId xmlns:p14="http://schemas.microsoft.com/office/powerpoint/2010/main" val="1394087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A55327-0C6D-C8D6-CB1B-70DA27983A2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824FBF-93C4-E13F-5868-7F6FB9996B3C}"/>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329068F0-BC83-483F-A80F-F5A7B942648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4F1AED3F-FD91-4C0B-985A-EA2FEC53A71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FB6306FE-88D9-45FE-81A9-A10C36BEA60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C96AD74A-94B1-4F10-9BAE-938858732880}"/>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091746F-D15A-489E-A6B8-5FD90AB785C3}"/>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91400CCF-2755-4CD4-8DB6-FC4D3CC1E0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4F845B1E-8BD5-4980-A64F-399B3CE471DB}"/>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3789517A-1206-4304-A149-CB2A9C37D30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68864DF2-6B99-47CB-AB66-FFCDAFCDAA7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22258BF-A9CD-4FFA-8EFA-1BB9B178DB6E}"/>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EF6F76B6-8CB4-4A5B-B1DA-F76A6B1C1CF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4219791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F263E-01DF-A81E-8460-8C276A6F9CE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6E98C9-2D01-543E-7EED-13301BEDDBE0}"/>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22" name="Graphic 21" descr="Amazon Lookout for Vision service icon.">
            <a:extLst>
              <a:ext uri="{FF2B5EF4-FFF2-40B4-BE49-F238E27FC236}">
                <a16:creationId xmlns:a16="http://schemas.microsoft.com/office/drawing/2014/main" id="{2B9E49F4-D110-C778-5323-DC9FC152142D}"/>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2364" y="1182688"/>
            <a:ext cx="762000" cy="762000"/>
          </a:xfrm>
          <a:prstGeom prst="rect">
            <a:avLst/>
          </a:prstGeom>
        </p:spPr>
      </p:pic>
      <p:sp>
        <p:nvSpPr>
          <p:cNvPr id="24" name="TextBox 11">
            <a:extLst>
              <a:ext uri="{FF2B5EF4-FFF2-40B4-BE49-F238E27FC236}">
                <a16:creationId xmlns:a16="http://schemas.microsoft.com/office/drawing/2014/main" id="{59031171-47C9-4C25-ABB4-C7A532D2FE71}"/>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1" name="Straight Connector 20" descr="Next service icon.">
            <a:extLst>
              <a:ext uri="{FF2B5EF4-FFF2-40B4-BE49-F238E27FC236}">
                <a16:creationId xmlns:a16="http://schemas.microsoft.com/office/drawing/2014/main" id="{06D1E0AB-C226-4250-8389-5F90E2602E9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EF8FFDBA-B0E9-30E4-4485-DB73853D9C8B}"/>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9" name="TextBox 12">
            <a:extLst>
              <a:ext uri="{FF2B5EF4-FFF2-40B4-BE49-F238E27FC236}">
                <a16:creationId xmlns:a16="http://schemas.microsoft.com/office/drawing/2014/main" id="{842D6AAF-0865-4EF3-BA98-2FF93EA56F36}"/>
              </a:ext>
            </a:extLst>
          </p:cNvPr>
          <p:cNvSpPr txBox="1">
            <a:spLocks noChangeArrowheads="1"/>
          </p:cNvSpPr>
          <p:nvPr/>
        </p:nvSpPr>
        <p:spPr bwMode="auto">
          <a:xfrm>
            <a:off x="4499464" y="1946275"/>
            <a:ext cx="22532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Monitron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6" name="Straight Connector 25" descr="Next service icon.">
            <a:extLst>
              <a:ext uri="{FF2B5EF4-FFF2-40B4-BE49-F238E27FC236}">
                <a16:creationId xmlns:a16="http://schemas.microsoft.com/office/drawing/2014/main" id="{10DB8285-F414-49FF-8A0F-684A53911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1A72EBA7-36FC-44AF-C2BA-C63E9AC1DB2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5863" y="1182688"/>
            <a:ext cx="762000" cy="762000"/>
          </a:xfrm>
          <a:prstGeom prst="rect">
            <a:avLst/>
          </a:prstGeom>
        </p:spPr>
      </p:pic>
      <p:sp>
        <p:nvSpPr>
          <p:cNvPr id="32" name="TextBox 17">
            <a:extLst>
              <a:ext uri="{FF2B5EF4-FFF2-40B4-BE49-F238E27FC236}">
                <a16:creationId xmlns:a16="http://schemas.microsoft.com/office/drawing/2014/main" id="{285F1D0B-E923-46B8-8544-34C1ED465C7E}"/>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Neuron</a:t>
            </a:r>
          </a:p>
        </p:txBody>
      </p:sp>
      <p:cxnSp>
        <p:nvCxnSpPr>
          <p:cNvPr id="8" name="Straight Connector 7" descr="Next service icon.">
            <a:extLst>
              <a:ext uri="{FF2B5EF4-FFF2-40B4-BE49-F238E27FC236}">
                <a16:creationId xmlns:a16="http://schemas.microsoft.com/office/drawing/2014/main" id="{3227EF72-6015-604E-F5D7-4F592AC1740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5" descr="Amazon Q service icon.">
            <a:extLst>
              <a:ext uri="{FF2B5EF4-FFF2-40B4-BE49-F238E27FC236}">
                <a16:creationId xmlns:a16="http://schemas.microsoft.com/office/drawing/2014/main" id="{BA109430-9CC7-F0E5-595C-38F9F1C1405D}"/>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068" y="1182688"/>
            <a:ext cx="762000" cy="762000"/>
          </a:xfrm>
          <a:prstGeom prst="rect">
            <a:avLst/>
          </a:prstGeom>
        </p:spPr>
      </p:pic>
      <p:sp>
        <p:nvSpPr>
          <p:cNvPr id="7" name="TextBox 17">
            <a:extLst>
              <a:ext uri="{FF2B5EF4-FFF2-40B4-BE49-F238E27FC236}">
                <a16:creationId xmlns:a16="http://schemas.microsoft.com/office/drawing/2014/main" id="{23F7BD9D-E2CE-8D46-AE3B-84139A47D40F}"/>
              </a:ext>
            </a:extLst>
          </p:cNvPr>
          <p:cNvSpPr txBox="1">
            <a:spLocks noChangeArrowheads="1"/>
          </p:cNvSpPr>
          <p:nvPr/>
        </p:nvSpPr>
        <p:spPr bwMode="auto">
          <a:xfrm>
            <a:off x="9066789"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5263799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99676A-8D60-C93D-ADE7-8BCB9386864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CABDD7C-FD40-8915-2FE8-F3384A503A87}"/>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DB68BE5C-9500-4747-8191-D00DF9148EEF}"/>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46E93867-3A08-401E-A7F7-1019A8EBCF84}"/>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72F441FC-402D-43FF-9A53-FAD1C964B46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EC7ED012-D513-4842-8D25-AEB96B767E52}"/>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AEEF22AA-86C5-43F9-8FF3-A38135FB7FA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D1305F08-4CC8-443E-A948-00FF351AEDF9}"/>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57B898CE-B320-4D26-9BE0-CF49998C14A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41FA0D5F-4111-40A4-AC81-69B1A31FBFF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C5DDC91B-BF64-E941-B5BD-44935B7D4FD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D720BF19-F88C-DF45-9EF7-D0AB3D17CC72}"/>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D6FE5956-EE8A-1D89-8A48-9F3FD7DE67E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0ED00311-3250-853B-2BEF-61C98FA3D59B}"/>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9B81EF18-07AD-8FA2-6153-01814095CAA0}"/>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8215411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7930B2F-8599-4121-0319-FA25ACFF3A42}"/>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6C990574-6902-CA3B-BF08-7C8315F13C9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346DC988-53BF-07D9-4C7D-E0B30D637FA5}"/>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9FF0C62D-F491-88AE-BC7D-189028C8DB3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2F25B9FC-C7D3-BDF1-38CA-74EE8A9280E8}"/>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10FD4863-BEC8-DF4F-B955-6DD3745A270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97E5E24-E339-FC58-65B4-426C89A52D80}"/>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902EB2E-32CE-8718-827A-25D64FA47FB2}"/>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F73E238E-C305-6903-A0C0-3620FC59FF8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B422D682-3982-714A-BF49-D2BAD4058C54}"/>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246423FE-478B-0674-6DFE-4D41578A87E3}"/>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202814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FBF1F0-E9A5-3854-D705-F6BAD88CB1EE}"/>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4C0A08BC-11C8-B713-FE48-853A93E03F6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0347884A-04A2-A40F-4EA8-E1054961E099}"/>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mazon Bedrock AgentCore service icon.">
            <a:extLst>
              <a:ext uri="{FF2B5EF4-FFF2-40B4-BE49-F238E27FC236}">
                <a16:creationId xmlns:a16="http://schemas.microsoft.com/office/drawing/2014/main" id="{C2EA8A82-E596-8BDB-9F52-06C6920E7AB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0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7">
            <a:extLst>
              <a:ext uri="{FF2B5EF4-FFF2-40B4-BE49-F238E27FC236}">
                <a16:creationId xmlns:a16="http://schemas.microsoft.com/office/drawing/2014/main" id="{EF8A7067-A9C2-6CEE-8894-18CDEDA8020E}"/>
              </a:ext>
            </a:extLst>
          </p:cNvPr>
          <p:cNvSpPr txBox="1">
            <a:spLocks noChangeArrowheads="1"/>
          </p:cNvSpPr>
          <p:nvPr/>
        </p:nvSpPr>
        <p:spPr bwMode="auto">
          <a:xfrm>
            <a:off x="453223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Bedrock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AgentCore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A21FE6AD-3298-742D-8D7A-2C8323F28BB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20223EBE-A04F-C2C0-BE7C-77B6C773A29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746DFE09-619A-3226-8577-FCD90BFF7348}"/>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AWS App Studio</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045C3F1C-46E8-60B4-9E1E-5A84561986E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7D166CCD-BE35-D79E-EED7-C778D0B6D62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8140507D-5E50-6D51-5920-66960395B43D}"/>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Amazon Nova</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984380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953C5-4515-DB08-ABD6-004B7C36DD6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906773C-FFE5-A6E3-91C7-1FA445D1BCD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BD139D1-E4ED-E131-8EB4-746BA8140404}"/>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C547D736-36C5-C503-1EF1-6498CCC912F7}"/>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9ED30FCF-131D-0E6B-16AF-8D8553AAE316}"/>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12" name="Picture 11" descr="Example of an architecture diagram.">
            <a:extLst>
              <a:ext uri="{FF2B5EF4-FFF2-40B4-BE49-F238E27FC236}">
                <a16:creationId xmlns:a16="http://schemas.microsoft.com/office/drawing/2014/main" id="{9328C34E-F113-2854-D3C1-515AC0E02DF5}"/>
              </a:ext>
            </a:extLst>
          </p:cNvPr>
          <p:cNvPicPr>
            <a:picLocks noChangeAspect="1"/>
          </p:cNvPicPr>
          <p:nvPr/>
        </p:nvPicPr>
        <p:blipFill>
          <a:blip r:embed="rId2"/>
          <a:srcRect/>
          <a:stretch/>
        </p:blipFill>
        <p:spPr>
          <a:xfrm>
            <a:off x="6245884" y="1176338"/>
            <a:ext cx="5643361" cy="3715459"/>
          </a:xfrm>
          <a:prstGeom prst="rect">
            <a:avLst/>
          </a:prstGeom>
        </p:spPr>
      </p:pic>
    </p:spTree>
    <p:extLst>
      <p:ext uri="{BB962C8B-B14F-4D97-AF65-F5344CB8AC3E}">
        <p14:creationId xmlns:p14="http://schemas.microsoft.com/office/powerpoint/2010/main" val="40528948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DCD7A-1B4D-55EC-F609-B4E28A0E7D8D}"/>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C10A4D8-DE1D-F97F-0048-B3D575B16C9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D19BC24-2926-ACD0-E41C-8E2808EE981B}"/>
              </a:ext>
            </a:extLst>
          </p:cNvPr>
          <p:cNvSpPr>
            <a:spLocks noGrp="1"/>
          </p:cNvSpPr>
          <p:nvPr>
            <p:ph type="sldNum" sz="quarter" idx="10"/>
          </p:nvPr>
        </p:nvSpPr>
        <p:spPr/>
        <p:txBody>
          <a:bodyPr/>
          <a:lstStyle/>
          <a:p>
            <a:fld id="{EB4B8DE2-A4E8-46E4-8BBF-D75455EFF32C}" type="slidenum">
              <a:rPr lang="en-US" smtClean="0"/>
              <a:pPr/>
              <a:t>50</a:t>
            </a:fld>
            <a:endParaRPr lang="en-US" dirty="0"/>
          </a:p>
        </p:txBody>
      </p:sp>
      <p:sp>
        <p:nvSpPr>
          <p:cNvPr id="83970" name="Title 1">
            <a:extLst>
              <a:ext uri="{FF2B5EF4-FFF2-40B4-BE49-F238E27FC236}">
                <a16:creationId xmlns:a16="http://schemas.microsoft.com/office/drawing/2014/main" id="{C6B5FA51-8729-8D54-9953-92AEE5C3A3FB}"/>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52F2DB0C-AC9B-3C93-5F66-6F48E7E65EF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39E677E7-9774-A52C-7930-05922A8570D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7520764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D265BB-1ADE-036C-7854-ECC324C00FB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825C54A-F67B-BE64-72BB-385EEFB2A354}"/>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84995" name="Title 1">
            <a:extLst>
              <a:ext uri="{FF2B5EF4-FFF2-40B4-BE49-F238E27FC236}">
                <a16:creationId xmlns:a16="http://schemas.microsoft.com/office/drawing/2014/main" id="{0099995B-806C-8647-8F1C-E05E8EE5D202}"/>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1392B125-1C82-44CF-87F7-8492C16B1BE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EAFC24F2-6C27-4B4B-9C2A-BFDC6361AA05}"/>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B0F31054-4E80-43A4-9901-B0D08C1831E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05E3B62A-991D-431A-B14F-887C12DA9217}"/>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20025-E5F6-DB21-857B-193193B9A4E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9C5A3BF-3B91-78B4-C645-39AB3B4607F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C5DC01-41B9-87FD-8AB9-01655D5EBA90}"/>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6018" name="Title 1">
            <a:extLst>
              <a:ext uri="{FF2B5EF4-FFF2-40B4-BE49-F238E27FC236}">
                <a16:creationId xmlns:a16="http://schemas.microsoft.com/office/drawing/2014/main" id="{F7594966-9FB8-ED64-C61F-4C4BB247CB26}"/>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C773E399-6ACA-B04D-F4F9-41948E0CEEB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560C6F03-C972-8961-2696-026E941FFAC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2548790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E3133B-7C17-58A0-162E-937FAD1883E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5C0875-FC10-B6AE-B733-FB9C64CF4780}"/>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3" name="Graphic 19" descr="Amazon Chime service icon.">
            <a:extLst>
              <a:ext uri="{FF2B5EF4-FFF2-40B4-BE49-F238E27FC236}">
                <a16:creationId xmlns:a16="http://schemas.microsoft.com/office/drawing/2014/main" id="{EBDCBD6F-71FC-C73A-A5BE-90BFDAFDDFF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1" name="Straight Connector 10" descr="Next service icon.">
            <a:extLst>
              <a:ext uri="{FF2B5EF4-FFF2-40B4-BE49-F238E27FC236}">
                <a16:creationId xmlns:a16="http://schemas.microsoft.com/office/drawing/2014/main" id="{DB07C56B-FCAC-B646-8A3A-B0634887005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mazon WorkMail service icon.">
            <a:extLst>
              <a:ext uri="{FF2B5EF4-FFF2-40B4-BE49-F238E27FC236}">
                <a16:creationId xmlns:a16="http://schemas.microsoft.com/office/drawing/2014/main" id="{9204513F-5CC7-F2FA-4EF7-680A4ED0D549}"/>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A6426A6D-A018-2143-95C6-62C43EBD978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WorkMail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5" name="Straight Connector 4" descr="Next service icon.">
            <a:extLst>
              <a:ext uri="{FF2B5EF4-FFF2-40B4-BE49-F238E27FC236}">
                <a16:creationId xmlns:a16="http://schemas.microsoft.com/office/drawing/2014/main" id="{E01CF5A1-07F6-6BD8-9B76-76C6CF4D693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mazon Simple Email Service (Amazon SES) service icon.">
            <a:extLst>
              <a:ext uri="{FF2B5EF4-FFF2-40B4-BE49-F238E27FC236}">
                <a16:creationId xmlns:a16="http://schemas.microsoft.com/office/drawing/2014/main" id="{F6546F22-3795-A344-1478-61125832106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4A35489E-F343-CC3A-1E9B-4BCC0BDCDF8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13" name="Graphic 6" descr="Email resource icon for Amazon SES service.">
            <a:extLst>
              <a:ext uri="{FF2B5EF4-FFF2-40B4-BE49-F238E27FC236}">
                <a16:creationId xmlns:a16="http://schemas.microsoft.com/office/drawing/2014/main" id="{28E75A96-3407-5524-E707-4D350429B7E5}"/>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5">
            <a:extLst>
              <a:ext uri="{FF2B5EF4-FFF2-40B4-BE49-F238E27FC236}">
                <a16:creationId xmlns:a16="http://schemas.microsoft.com/office/drawing/2014/main" id="{3C3438A7-FC70-DA83-6707-30D1B648517F}"/>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B33F5F-1FC7-8516-DF82-97A0252305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21A82B-A2E9-37E9-DDED-A1578F880DF4}"/>
              </a:ext>
            </a:extLst>
          </p:cNvPr>
          <p:cNvSpPr>
            <a:spLocks noGrp="1"/>
          </p:cNvSpPr>
          <p:nvPr>
            <p:ph type="sldNum" sz="quarter" idx="11"/>
          </p:nvPr>
        </p:nvSpPr>
        <p:spPr/>
        <p:txBody>
          <a:bodyPr/>
          <a:lstStyle/>
          <a:p>
            <a:fld id="{EB4B8DE2-A4E8-46E4-8BBF-D75455EFF32C}" type="slidenum">
              <a:rPr lang="en-US" smtClean="0"/>
              <a:pPr/>
              <a:t>54</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A2481252-0F2A-49F9-BB63-FFEAC5AA92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E382F453-174D-4537-BF71-1DCADE6FBAE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A123CD69-94AE-48DF-BBD2-D417571F1B1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5C4EB974-C4B3-4C34-B98C-8381796D325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1338-80E9-4AAC-9EDA-0D28E6EDFA02}"/>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5BB0C662-9C89-4439-8AC5-27148AE8399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2DB18E55-3127-44E3-8991-2E88A13EEBB4}"/>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62CA2531-F3CF-4546-911E-D5AB9FF884E0}"/>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WorkDocs service icon.">
            <a:extLst>
              <a:ext uri="{FF2B5EF4-FFF2-40B4-BE49-F238E27FC236}">
                <a16:creationId xmlns:a16="http://schemas.microsoft.com/office/drawing/2014/main" id="{657B3894-9B3C-5CCB-3034-224DB8AD521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2774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7FFE9DA4-F079-2766-021E-D2938FD84ECA}"/>
              </a:ext>
            </a:extLst>
          </p:cNvPr>
          <p:cNvSpPr txBox="1">
            <a:spLocks noChangeArrowheads="1"/>
          </p:cNvSpPr>
          <p:nvPr/>
        </p:nvSpPr>
        <p:spPr bwMode="auto">
          <a:xfrm>
            <a:off x="6811783"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6040306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A4EFE1-33F4-2E78-0A10-5667C03E028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221E27-DDF8-57D2-657C-601F5180E7D4}"/>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53E24250-D0A4-49D1-8DAB-2D53A72B8F6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6620B394-C39B-4FD8-992D-43F6A629B124}"/>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D1E086D1-BF6C-4A1B-B8F8-1E082641F31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8043D620-462B-48F2-AD87-67387EFE344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950275F3-1557-41FD-BF6A-3C6D0C61919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2D5E2897-2C3C-4352-A731-CE9BD3E935F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522DF8E1-EFAA-45C2-AC69-A78FB90C333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DBF9697D-8CDA-4411-9137-173AEB43977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A129394A-38D6-41A2-B00F-3D199A79B8D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7DA0634D-C45C-482E-A8C5-98980006DDB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03431BA1-EDC1-4F2F-BBAB-73ACE99E9AF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6766664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9993FF-B1E7-02B6-C577-6FD3459D0D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8" name="Slide Number Placeholder 7">
            <a:extLst>
              <a:ext uri="{FF2B5EF4-FFF2-40B4-BE49-F238E27FC236}">
                <a16:creationId xmlns:a16="http://schemas.microsoft.com/office/drawing/2014/main" id="{4DA28401-1B32-499F-F207-7BC0875AB10E}"/>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C05263D7-6978-2ACB-5083-C521AA63FBC5}"/>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D0E45523-0E69-CD79-C719-E5705F1669E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1F2B84F0-987D-FB3A-0552-B6025BBFC6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BF1E82E-B740-7049-9D88-D57A4774AC9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C673E0F1-C8A0-D012-2D04-48BB87542E7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BF531075-BFFE-DA84-9E6A-99D887C2DB1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A1818587-A83E-0A0F-5166-828E2D36518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End User Messaging</a:t>
            </a:r>
          </a:p>
        </p:txBody>
      </p:sp>
      <p:cxnSp>
        <p:nvCxnSpPr>
          <p:cNvPr id="13" name="Straight Connector 12" descr="Next service icon.">
            <a:extLst>
              <a:ext uri="{FF2B5EF4-FFF2-40B4-BE49-F238E27FC236}">
                <a16:creationId xmlns:a16="http://schemas.microsoft.com/office/drawing/2014/main" id="{2D73EEFC-1F8E-4DCF-2889-249A621A2D1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8" descr="Amazon Quick service icon.">
            <a:extLst>
              <a:ext uri="{FF2B5EF4-FFF2-40B4-BE49-F238E27FC236}">
                <a16:creationId xmlns:a16="http://schemas.microsoft.com/office/drawing/2014/main" id="{09898DB7-50EC-69B2-2055-5920D161D31D}"/>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2115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2">
            <a:extLst>
              <a:ext uri="{FF2B5EF4-FFF2-40B4-BE49-F238E27FC236}">
                <a16:creationId xmlns:a16="http://schemas.microsoft.com/office/drawing/2014/main" id="{CB99DE6C-19F9-FFEF-12BD-FAB0CBE1DFB8}"/>
              </a:ext>
            </a:extLst>
          </p:cNvPr>
          <p:cNvSpPr txBox="1">
            <a:spLocks noChangeArrowheads="1"/>
          </p:cNvSpPr>
          <p:nvPr/>
        </p:nvSpPr>
        <p:spPr bwMode="auto">
          <a:xfrm>
            <a:off x="9073443" y="1944688"/>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Quick</a:t>
            </a:r>
          </a:p>
        </p:txBody>
      </p:sp>
    </p:spTree>
    <p:extLst>
      <p:ext uri="{BB962C8B-B14F-4D97-AF65-F5344CB8AC3E}">
        <p14:creationId xmlns:p14="http://schemas.microsoft.com/office/powerpoint/2010/main" val="23259419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0342E-2D7F-D17F-7237-F84BE2705C4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7077712A-BC17-69AB-6C7F-975BFB4112E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B24C7B-E3EA-D166-1338-11EF1FE7064F}"/>
              </a:ext>
            </a:extLst>
          </p:cNvPr>
          <p:cNvSpPr>
            <a:spLocks noGrp="1"/>
          </p:cNvSpPr>
          <p:nvPr>
            <p:ph type="sldNum" sz="quarter" idx="10"/>
          </p:nvPr>
        </p:nvSpPr>
        <p:spPr/>
        <p:txBody>
          <a:bodyPr/>
          <a:lstStyle/>
          <a:p>
            <a:fld id="{EB4B8DE2-A4E8-46E4-8BBF-D75455EFF32C}" type="slidenum">
              <a:rPr lang="en-US" smtClean="0"/>
              <a:pPr/>
              <a:t>57</a:t>
            </a:fld>
            <a:endParaRPr lang="en-US" dirty="0"/>
          </a:p>
        </p:txBody>
      </p:sp>
      <p:sp>
        <p:nvSpPr>
          <p:cNvPr id="80898" name="Title 1">
            <a:extLst>
              <a:ext uri="{FF2B5EF4-FFF2-40B4-BE49-F238E27FC236}">
                <a16:creationId xmlns:a16="http://schemas.microsoft.com/office/drawing/2014/main" id="{E335840B-D4F1-26C2-7FE4-7BF762305A77}"/>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539A06C8-E42F-9A3D-C01B-7BF7B3783EF7}"/>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4694CEB7-99D8-FF86-DDB8-7C9A22A89D9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346539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58A91F-8486-71FD-F104-A76747EE917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89D27E9-72FD-3A64-8C09-DAF28B81059A}"/>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1925" name="Title 1">
            <a:extLst>
              <a:ext uri="{FF2B5EF4-FFF2-40B4-BE49-F238E27FC236}">
                <a16:creationId xmlns:a16="http://schemas.microsoft.com/office/drawing/2014/main" id="{680722DE-FEE5-1E49-B896-BF305383AF37}"/>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7E3B9EDA-4377-4286-8B75-EEFFAD2EE6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0D23E4E-2464-4EBE-87D9-07BBDF9070C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3C5919ED-5A05-443B-AA4E-D64E9A6778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15164D6A-041B-403A-A6B6-7CB9179AD22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FFBB7116-5FA8-4EF1-B41E-DFA9DE1A9ED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2951CCFB-9B16-4FEB-8291-02CF0F7BB3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9E520815-C937-4ED4-A607-8D3B15CD78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12AD2C31-E337-4791-B46C-283E47A0A41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8BE2EB2D-846B-410E-ABDE-87B01CE8C0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CA3137D7-8F22-44CE-A701-D9C72EF14CC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D08A2B4-3FCB-40C9-A16D-C3AA322E6366}"/>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C754BB-81E5-8A21-F02B-2B9062D27B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6CDCDB5-EBE8-63CF-6D50-4BD9F9B3BDD0}"/>
              </a:ext>
            </a:extLst>
          </p:cNvPr>
          <p:cNvSpPr>
            <a:spLocks noGrp="1"/>
          </p:cNvSpPr>
          <p:nvPr>
            <p:ph type="sldNum" sz="quarter" idx="11"/>
          </p:nvPr>
        </p:nvSpPr>
        <p:spPr/>
        <p:txBody>
          <a:bodyPr/>
          <a:lstStyle/>
          <a:p>
            <a:fld id="{EB4B8DE2-A4E8-46E4-8BBF-D75455EFF32C}" type="slidenum">
              <a:rPr lang="en-US" smtClean="0"/>
              <a:pPr/>
              <a:t>59</a:t>
            </a:fld>
            <a:endParaRPr lang="en-US" dirty="0"/>
          </a:p>
        </p:txBody>
      </p:sp>
      <p:sp>
        <p:nvSpPr>
          <p:cNvPr id="82946" name="Title 1">
            <a:extLst>
              <a:ext uri="{FF2B5EF4-FFF2-40B4-BE49-F238E27FC236}">
                <a16:creationId xmlns:a16="http://schemas.microsoft.com/office/drawing/2014/main" id="{8055913A-34A3-DE44-B79B-00DA14D34ACD}"/>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B1102FDF-8230-43C0-9750-1F4A3F342EE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5394F85A-B213-4B2F-9D0C-4921469E968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7712DE11-941C-4805-B071-09943A79FE3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959CD0CD-3BC7-292E-575B-10BBA6F9ACF6}"/>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9966AF9A-22A2-44AD-985E-297150E748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Billing Conductor</a:t>
            </a:r>
          </a:p>
        </p:txBody>
      </p:sp>
      <p:cxnSp>
        <p:nvCxnSpPr>
          <p:cNvPr id="5" name="Straight Connector 4" descr="Next service icon.">
            <a:extLst>
              <a:ext uri="{FF2B5EF4-FFF2-40B4-BE49-F238E27FC236}">
                <a16:creationId xmlns:a16="http://schemas.microsoft.com/office/drawing/2014/main" id="{9022A39C-9659-E316-1F25-E4A11781C7F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WS FinOps Agent service icon.">
            <a:extLst>
              <a:ext uri="{FF2B5EF4-FFF2-40B4-BE49-F238E27FC236}">
                <a16:creationId xmlns:a16="http://schemas.microsoft.com/office/drawing/2014/main" id="{D3B7F28C-06AB-4635-C1E4-4ECB950C334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2">
            <a:extLst>
              <a:ext uri="{FF2B5EF4-FFF2-40B4-BE49-F238E27FC236}">
                <a16:creationId xmlns:a16="http://schemas.microsoft.com/office/drawing/2014/main" id="{C41B06BB-698C-DD0D-C352-13747733213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FinOps Agent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C5054160-42F0-070A-4307-6A76C26A3E53}"/>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E6CF14-CA40-B188-A020-350F921DA213}"/>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48DBD1DA-0DF2-2F48-93F0-5FC9752FCD33}"/>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E2F525D9-F783-7B40-850E-520CE425ACA7}"/>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0F218B49-3462-5541-B87F-3EA3FD8B709F}"/>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1C310A59-4332-774B-8C5F-EE7C2B07B4B2}"/>
              </a:ext>
            </a:extLst>
          </p:cNvPr>
          <p:cNvSpPr>
            <a:spLocks noGrp="1" noChangeArrowheads="1"/>
          </p:cNvSpPr>
          <p:nvPr>
            <p:ph type="body" sz="quarter" idx="15"/>
          </p:nvPr>
        </p:nvSpPr>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3745851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170EB-5DB2-6AC6-A8DE-C4187E746D7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78C7450-C56B-70F7-2039-7553EE6A223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49D196-55B9-7950-3C2B-026411A615D0}"/>
              </a:ext>
            </a:extLst>
          </p:cNvPr>
          <p:cNvSpPr>
            <a:spLocks noGrp="1"/>
          </p:cNvSpPr>
          <p:nvPr>
            <p:ph type="sldNum" sz="quarter" idx="10"/>
          </p:nvPr>
        </p:nvSpPr>
        <p:spPr/>
        <p:txBody>
          <a:bodyPr/>
          <a:lstStyle/>
          <a:p>
            <a:fld id="{EB4B8DE2-A4E8-46E4-8BBF-D75455EFF32C}" type="slidenum">
              <a:rPr lang="en-US" smtClean="0"/>
              <a:pPr/>
              <a:t>60</a:t>
            </a:fld>
            <a:endParaRPr lang="en-US" dirty="0"/>
          </a:p>
        </p:txBody>
      </p:sp>
      <p:sp>
        <p:nvSpPr>
          <p:cNvPr id="88066" name="Title 1">
            <a:extLst>
              <a:ext uri="{FF2B5EF4-FFF2-40B4-BE49-F238E27FC236}">
                <a16:creationId xmlns:a16="http://schemas.microsoft.com/office/drawing/2014/main" id="{0384FADF-3C35-9606-9D3B-B0165D4406F3}"/>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E1E09683-AAA9-2499-AD53-AF1C29ECE36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433661D8-C02C-EF18-E3DB-7D9AD0F5D36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6764535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381E17-3895-662C-9D0A-9CF89485AA8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21F96E-5F51-3A3D-9CC0-4E7930DA4EA7}"/>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9089" name="Title 1">
            <a:extLst>
              <a:ext uri="{FF2B5EF4-FFF2-40B4-BE49-F238E27FC236}">
                <a16:creationId xmlns:a16="http://schemas.microsoft.com/office/drawing/2014/main" id="{F36CF864-A216-CE48-8FA2-65E23B545665}"/>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38622D4A-AB16-E74E-A250-BDBAAFFAA60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36FEB6A7-BBBF-BF4E-B09F-F70950BA7F04}"/>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3643622-52A6-A96A-EAFB-FA438BDBD0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D555E90F-BFB2-7793-38F0-0A867BAFFC6E}"/>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22C24C-E804-4AD6-14E7-66CDD17668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4B9E3E39-EF61-DE7D-E13F-6035C8215BE2}"/>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BC309DD1-17C6-958C-0B85-14DC9A5E28B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0543F3C9-C580-F775-8837-A7CFD477618E}"/>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45098044-85A6-6A4F-BD6A-93178DA9CCB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29DA7625-CB49-6D9A-E39C-6FCD56D7FB33}"/>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707471EB-E9D0-5D6A-B9A9-16BBA80D15B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9A8D4DD3-9F64-80F8-603B-5C8D04D2EA25}"/>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1AAF98C5-35B9-5FF2-FD98-21CFC9F35E0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D7A07685-FB62-35C3-D916-9E6AC593D3EA}"/>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C2297F05-78D2-8767-021F-4044E8666F9D}"/>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EC2 instance types</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rPr>
              <a: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49" name="Graphic 48" descr="DB instance instance icon for the Amazon EC2 service.">
            <a:extLst>
              <a:ext uri="{FF2B5EF4-FFF2-40B4-BE49-F238E27FC236}">
                <a16:creationId xmlns:a16="http://schemas.microsoft.com/office/drawing/2014/main" id="{1A21BAE0-9548-1872-9FD7-F26209A985C8}"/>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26A8B099-5AA5-A74A-73A8-97B7035EEC68}"/>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14CFE7B6-AE77-5B5D-3B12-8D37A134D50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4FBED683-964A-C063-E308-9159DE07082A}"/>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F7F3E536-891F-DFCD-DBEE-F933277100F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209D70D3-D836-E28B-B5BB-B3A69702EA6B}"/>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32F32682-3C5B-977E-9124-8F1D87A10A8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D216F65-A8A1-4BAB-2FC3-557A17C5FA40}"/>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25427780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589C75-5051-B4A2-4D9F-F0CE2ACD997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4B00C35-29A1-98F8-B542-429C217600FA}"/>
              </a:ext>
            </a:extLst>
          </p:cNvPr>
          <p:cNvSpPr>
            <a:spLocks noGrp="1"/>
          </p:cNvSpPr>
          <p:nvPr>
            <p:ph type="sldNum" sz="quarter" idx="11"/>
          </p:nvPr>
        </p:nvSpPr>
        <p:spPr/>
        <p:txBody>
          <a:bodyPr/>
          <a:lstStyle/>
          <a:p>
            <a:fld id="{EB4B8DE2-A4E8-46E4-8BBF-D75455EFF32C}" type="slidenum">
              <a:rPr lang="en-US" smtClean="0"/>
              <a:pPr/>
              <a:t>62</a:t>
            </a:fld>
            <a:endParaRPr lang="en-US" dirty="0"/>
          </a:p>
        </p:txBody>
      </p:sp>
      <p:sp>
        <p:nvSpPr>
          <p:cNvPr id="91141" name="Title 1">
            <a:extLst>
              <a:ext uri="{FF2B5EF4-FFF2-40B4-BE49-F238E27FC236}">
                <a16:creationId xmlns:a16="http://schemas.microsoft.com/office/drawing/2014/main" id="{1EB6BB23-B3EB-D648-81A9-3FC2BAD426F8}"/>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3B1C31A7-7A85-0640-96EE-D8C2C69D524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40547939-65FA-8A4A-B21F-723AE2372DC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B4BED6F-9C33-6345-ACDB-0373F9F3FAC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E37BACB3-C945-7B41-9293-7756383725C0}"/>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CEBBAECD-00AF-184D-9067-0F20AC7917F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CFC74595-BF23-3144-92D3-DDA61E4F079D}"/>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7249C1EC-5A69-3C4D-9DDF-0DB93BB70BC6}"/>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E5D4A7D0-5E44-1943-968A-C198F40D0E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E2B9011C-C7EB-AD4B-85D7-DC979571C750}"/>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70E93A9B-B3E0-D24E-9DFE-BE9C66CA3837}"/>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E94D3EA0-49FE-0F44-89BF-95DA8960617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048042F7-9ADA-2B42-9DEB-F92C648416B7}"/>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CF086638-2C79-7E48-9E8E-C448A979BD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0FA08B04-60BA-804D-B6C4-8F0619EC84AC}"/>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1672BD-F340-3AE6-7710-F1643EE6784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124417-EF72-C8EA-6EE2-55E3B28F5963}"/>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92164" name="Title 1">
            <a:extLst>
              <a:ext uri="{FF2B5EF4-FFF2-40B4-BE49-F238E27FC236}">
                <a16:creationId xmlns:a16="http://schemas.microsoft.com/office/drawing/2014/main" id="{AEF79DC7-EA38-C74D-B001-632CD47FAD24}"/>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912484A-E8C6-E744-90F6-3707D93C0E12}"/>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72B261CD-3E7C-9846-844B-6A3A51D2F4A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131F7E45-C2EC-5A43-B334-E2BA47A298C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427E1B10-9A4D-D64C-9C2C-D6A3439FB46A}"/>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2DAFA190-E7BA-9D4C-BE21-2619D64CA3E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D513CD71-294F-7846-A3A2-8F0E213E3882}"/>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2D244245-883A-5F4A-992E-1BE6A9F2D23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289305F6-8358-0841-B4D2-25228B513D86}"/>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Repository</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059235B-AC98-3A70-FA51-0C95486CC30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E7F898-DA94-C3CA-3A51-20B801E578E7}"/>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5237" name="Title 1">
            <a:extLst>
              <a:ext uri="{FF2B5EF4-FFF2-40B4-BE49-F238E27FC236}">
                <a16:creationId xmlns:a16="http://schemas.microsoft.com/office/drawing/2014/main" id="{77AF1E70-BE65-F748-825F-F11F2813CCF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5DAD7A9-A82A-1A86-8AA3-96D87B23351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6E766883-DE8D-99F2-9AFE-9631D38E57B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9370185-AB7A-4B60-AEA7-62069D8EB49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1D1A1DDE-8DCD-4FF5-94B8-E0759FA997A1}"/>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6C208956-58AA-44B8-80CA-7504F4FC200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BA48DFC6-0339-43AC-AF4B-99F05711F49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9F46C1A5-3F39-4B99-B24E-CC2614C1F1E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EF94310B-DA14-4D3A-95D8-8AAE8A03245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1016CBBF-C4D2-490A-AACB-80E9C92DA5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BB9E2C4F-6C89-403A-B420-EE124A9AE3FF}"/>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BF7F4453-BBCF-4E9B-917B-F630DC0C814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Bottlerocket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5C3B575-CABA-9D1A-6608-45FF7C6AFC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61DBBC7-AE6D-209A-1C4D-28696F90560B}"/>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214FF676-DC39-4234-B0D8-96EFF08746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C1094B4D-559C-4E50-889C-E8D0B07A9199}"/>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903CE28A-0C61-419E-9718-1E408B289DD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E89ACD26-6272-455F-A78E-8DA2636E412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8FCA3F1-66DC-4031-9E57-A0D3ECF8139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DEF5AB67-CCDA-49AF-BD8F-039609C1A2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81AB1956-4818-4959-AD27-3279E0F4D1FE}"/>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D8898836-6196-4BBA-A5CF-09BF1A05A93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4CC0EE8F-4E31-466A-B711-7BC6CC4B1E0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73D45BFC-66EE-43BF-B748-B87B540210B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470D0052-E6E2-4856-895B-86CE994B45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Nitro Enclaves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400CF55-3BCD-C19B-26C5-E8E088AC6C5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8CCE77-5025-45EC-F900-9C2C2624A335}"/>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5A69512-DE26-4C1D-A50B-BED52E6A3C5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8FEA8AC8-9863-418E-AAF4-1DEE38DC5AE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16819203-921D-408F-9C32-C68874B9F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1" descr="Amazon Lightsail for Research service icon.">
            <a:extLst>
              <a:ext uri="{FF2B5EF4-FFF2-40B4-BE49-F238E27FC236}">
                <a16:creationId xmlns:a16="http://schemas.microsoft.com/office/drawing/2014/main" id="{B004E8EC-A01B-9196-7A53-D9C1403C8E9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8B684F0-D7B6-4724-ABF2-C5C93EB889BE}"/>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Lightsail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4" name="Straight Connector 33" descr="Next service icon.">
            <a:extLst>
              <a:ext uri="{FF2B5EF4-FFF2-40B4-BE49-F238E27FC236}">
                <a16:creationId xmlns:a16="http://schemas.microsoft.com/office/drawing/2014/main" id="{A5F3657A-BC4B-4B57-82F0-00726B364DC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3" descr="AWS Batch service icon.">
            <a:extLst>
              <a:ext uri="{FF2B5EF4-FFF2-40B4-BE49-F238E27FC236}">
                <a16:creationId xmlns:a16="http://schemas.microsoft.com/office/drawing/2014/main" id="{8AC50FA8-A354-5958-D47F-74028D80BEB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0F67806F-E231-A234-3DA7-7AE4C666D5D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26719556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Parallel Computing Service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EB642-D73B-A377-9D58-4AD9245DE25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50966C9-1DCA-5073-0E32-0054D6F6EA1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BA03E1E-1FF3-2EE9-9DFD-71E489CDE93E}"/>
              </a:ext>
            </a:extLst>
          </p:cNvPr>
          <p:cNvSpPr>
            <a:spLocks noGrp="1"/>
          </p:cNvSpPr>
          <p:nvPr>
            <p:ph type="sldNum" sz="quarter" idx="10"/>
          </p:nvPr>
        </p:nvSpPr>
        <p:spPr/>
        <p:txBody>
          <a:bodyPr/>
          <a:lstStyle/>
          <a:p>
            <a:fld id="{EB4B8DE2-A4E8-46E4-8BBF-D75455EFF32C}" type="slidenum">
              <a:rPr lang="en-US" smtClean="0"/>
              <a:pPr/>
              <a:t>68</a:t>
            </a:fld>
            <a:endParaRPr lang="en-US" dirty="0"/>
          </a:p>
        </p:txBody>
      </p:sp>
      <p:sp>
        <p:nvSpPr>
          <p:cNvPr id="97282" name="Title 1">
            <a:extLst>
              <a:ext uri="{FF2B5EF4-FFF2-40B4-BE49-F238E27FC236}">
                <a16:creationId xmlns:a16="http://schemas.microsoft.com/office/drawing/2014/main" id="{767F1721-71F8-B3C3-2924-E621AB847969}"/>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CE1DD420-932A-EFBD-E62F-D2B2B07E066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EEDDE9B7-01F9-B238-9B38-DAF7EDE93BB5}"/>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5434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C55609C-CADD-5986-EBCE-DDCCBED0C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37F2E1-E4AE-85EE-EC74-5E2474201BBD}"/>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1/2</a:t>
            </a:r>
          </a:p>
        </p:txBody>
      </p:sp>
      <p:pic>
        <p:nvPicPr>
          <p:cNvPr id="87" name="Graphic 23" descr="Amazon Elastic Kubernetes Service (Amazon EKS) Service icon.">
            <a:extLst>
              <a:ext uri="{FF2B5EF4-FFF2-40B4-BE49-F238E27FC236}">
                <a16:creationId xmlns:a16="http://schemas.microsoft.com/office/drawing/2014/main" id="{EA8A6847-F42A-55D3-DE1F-CDFFEC1EA83D}"/>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9">
            <a:extLst>
              <a:ext uri="{FF2B5EF4-FFF2-40B4-BE49-F238E27FC236}">
                <a16:creationId xmlns:a16="http://schemas.microsoft.com/office/drawing/2014/main" id="{A298BA8F-2E1A-32A9-958C-9CB6C974A0E6}"/>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89" name="Graphic 88" descr="ESK on Outposts resource icon for the Amazon EKS service.">
            <a:extLst>
              <a:ext uri="{FF2B5EF4-FFF2-40B4-BE49-F238E27FC236}">
                <a16:creationId xmlns:a16="http://schemas.microsoft.com/office/drawing/2014/main" id="{37211E17-FC8E-06C6-93F5-F3BAC451139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2952" y="2708275"/>
            <a:ext cx="457200" cy="457200"/>
          </a:xfrm>
          <a:prstGeom prst="rect">
            <a:avLst/>
          </a:prstGeom>
        </p:spPr>
      </p:pic>
      <p:sp>
        <p:nvSpPr>
          <p:cNvPr id="90" name="TextBox 29">
            <a:extLst>
              <a:ext uri="{FF2B5EF4-FFF2-40B4-BE49-F238E27FC236}">
                <a16:creationId xmlns:a16="http://schemas.microsoft.com/office/drawing/2014/main" id="{1B19E2C2-0FD6-CC04-4D6B-969603EB5596}"/>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91" name="Straight Connector 90" descr="Next service icon.">
            <a:extLst>
              <a:ext uri="{FF2B5EF4-FFF2-40B4-BE49-F238E27FC236}">
                <a16:creationId xmlns:a16="http://schemas.microsoft.com/office/drawing/2014/main" id="{3695C47A-FF7F-6C40-8454-8358E825C7E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 name="Graphic 20" descr="Amazon Elastic Container Registry (Amazon ECR) Service icon.">
            <a:extLst>
              <a:ext uri="{FF2B5EF4-FFF2-40B4-BE49-F238E27FC236}">
                <a16:creationId xmlns:a16="http://schemas.microsoft.com/office/drawing/2014/main" id="{39FC0CB2-3617-7177-4243-EAE50EAACB3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TextBox 22">
            <a:extLst>
              <a:ext uri="{FF2B5EF4-FFF2-40B4-BE49-F238E27FC236}">
                <a16:creationId xmlns:a16="http://schemas.microsoft.com/office/drawing/2014/main" id="{54B92A70-E2A4-33AD-8F95-81126D8418D0}"/>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94" name="Graphic 93" descr="Registry resource icon for the Amazon ECR service.">
            <a:extLst>
              <a:ext uri="{FF2B5EF4-FFF2-40B4-BE49-F238E27FC236}">
                <a16:creationId xmlns:a16="http://schemas.microsoft.com/office/drawing/2014/main" id="{6F7B6035-4C53-AA8D-87D5-868B334D3FE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07025" y="2710690"/>
            <a:ext cx="457200" cy="457200"/>
          </a:xfrm>
          <a:prstGeom prst="rect">
            <a:avLst/>
          </a:prstGeom>
        </p:spPr>
      </p:pic>
      <p:sp>
        <p:nvSpPr>
          <p:cNvPr id="95" name="TextBox 29">
            <a:extLst>
              <a:ext uri="{FF2B5EF4-FFF2-40B4-BE49-F238E27FC236}">
                <a16:creationId xmlns:a16="http://schemas.microsoft.com/office/drawing/2014/main" id="{ECDA55BC-EEA5-91C4-6567-248ABB52DCC5}"/>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Registry</a:t>
            </a:r>
          </a:p>
        </p:txBody>
      </p:sp>
      <p:pic>
        <p:nvPicPr>
          <p:cNvPr id="96" name="Graphic 95" descr="Image resource icon for the Amazon ECR service.">
            <a:extLst>
              <a:ext uri="{FF2B5EF4-FFF2-40B4-BE49-F238E27FC236}">
                <a16:creationId xmlns:a16="http://schemas.microsoft.com/office/drawing/2014/main" id="{7E113C78-6AA8-3F49-014A-A63E0FC266A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214" y="3526957"/>
            <a:ext cx="457200" cy="457200"/>
          </a:xfrm>
          <a:prstGeom prst="rect">
            <a:avLst/>
          </a:prstGeom>
        </p:spPr>
      </p:pic>
      <p:sp>
        <p:nvSpPr>
          <p:cNvPr id="97" name="TextBox 30">
            <a:extLst>
              <a:ext uri="{FF2B5EF4-FFF2-40B4-BE49-F238E27FC236}">
                <a16:creationId xmlns:a16="http://schemas.microsoft.com/office/drawing/2014/main" id="{21534E25-CFA8-A332-8517-0D263C599908}"/>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cxnSp>
        <p:nvCxnSpPr>
          <p:cNvPr id="98" name="Straight Connector 97" descr="Next service icon.">
            <a:extLst>
              <a:ext uri="{FF2B5EF4-FFF2-40B4-BE49-F238E27FC236}">
                <a16:creationId xmlns:a16="http://schemas.microsoft.com/office/drawing/2014/main" id="{7BF9BFA7-55D4-9061-9DB2-B7E3742B390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9" name="Graphic 18" descr="Amazon Elastic Container Service (Amazon ECS) service icon.">
            <a:extLst>
              <a:ext uri="{FF2B5EF4-FFF2-40B4-BE49-F238E27FC236}">
                <a16:creationId xmlns:a16="http://schemas.microsoft.com/office/drawing/2014/main" id="{38D0BA88-DC70-BC2C-DE37-02EBCBEC7639}"/>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24">
            <a:extLst>
              <a:ext uri="{FF2B5EF4-FFF2-40B4-BE49-F238E27FC236}">
                <a16:creationId xmlns:a16="http://schemas.microsoft.com/office/drawing/2014/main" id="{1B5411A3-EAB0-94C7-C149-2C65EFF8379F}"/>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101" name="Graphic 100" descr="Container 1 resource icon for the Amazon ECS service.">
            <a:extLst>
              <a:ext uri="{FF2B5EF4-FFF2-40B4-BE49-F238E27FC236}">
                <a16:creationId xmlns:a16="http://schemas.microsoft.com/office/drawing/2014/main" id="{9176AFF1-4E3F-1F33-47DB-17ADF039FCE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53672" y="2701985"/>
            <a:ext cx="457200" cy="457200"/>
          </a:xfrm>
          <a:prstGeom prst="rect">
            <a:avLst/>
          </a:prstGeom>
        </p:spPr>
      </p:pic>
      <p:sp>
        <p:nvSpPr>
          <p:cNvPr id="102" name="TextBox 25">
            <a:extLst>
              <a:ext uri="{FF2B5EF4-FFF2-40B4-BE49-F238E27FC236}">
                <a16:creationId xmlns:a16="http://schemas.microsoft.com/office/drawing/2014/main" id="{9B1D6869-51FA-D389-CEF3-4C4A1F7B0086}"/>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1</a:t>
            </a:r>
          </a:p>
        </p:txBody>
      </p:sp>
      <p:pic>
        <p:nvPicPr>
          <p:cNvPr id="103" name="Graphic 102" descr="Container 2 resource icon for the Amazon ECS service.">
            <a:extLst>
              <a:ext uri="{FF2B5EF4-FFF2-40B4-BE49-F238E27FC236}">
                <a16:creationId xmlns:a16="http://schemas.microsoft.com/office/drawing/2014/main" id="{9084426A-06D7-2D70-B414-271921F810A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1165" y="2701985"/>
            <a:ext cx="457200" cy="457200"/>
          </a:xfrm>
          <a:prstGeom prst="rect">
            <a:avLst/>
          </a:prstGeom>
        </p:spPr>
      </p:pic>
      <p:sp>
        <p:nvSpPr>
          <p:cNvPr id="104" name="TextBox 26">
            <a:extLst>
              <a:ext uri="{FF2B5EF4-FFF2-40B4-BE49-F238E27FC236}">
                <a16:creationId xmlns:a16="http://schemas.microsoft.com/office/drawing/2014/main" id="{158C52C7-C550-1354-C078-57E68BD7A780}"/>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2</a:t>
            </a:r>
          </a:p>
        </p:txBody>
      </p:sp>
      <p:pic>
        <p:nvPicPr>
          <p:cNvPr id="105" name="Graphic 104" descr="Container 3 resource icon for the Amazon ECS service.">
            <a:extLst>
              <a:ext uri="{FF2B5EF4-FFF2-40B4-BE49-F238E27FC236}">
                <a16:creationId xmlns:a16="http://schemas.microsoft.com/office/drawing/2014/main" id="{44BDB7CD-6E8D-BA04-189E-26AE142B50A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60249" y="3526957"/>
            <a:ext cx="457200" cy="457200"/>
          </a:xfrm>
          <a:prstGeom prst="rect">
            <a:avLst/>
          </a:prstGeom>
        </p:spPr>
      </p:pic>
      <p:sp>
        <p:nvSpPr>
          <p:cNvPr id="106" name="TextBox 27">
            <a:extLst>
              <a:ext uri="{FF2B5EF4-FFF2-40B4-BE49-F238E27FC236}">
                <a16:creationId xmlns:a16="http://schemas.microsoft.com/office/drawing/2014/main" id="{54AA5F73-3128-20EC-FD64-7BADBDA01E2D}"/>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3</a:t>
            </a:r>
          </a:p>
        </p:txBody>
      </p:sp>
      <p:pic>
        <p:nvPicPr>
          <p:cNvPr id="107" name="Graphic 106" descr="Task resource icon for the Amazon ECS service.">
            <a:extLst>
              <a:ext uri="{FF2B5EF4-FFF2-40B4-BE49-F238E27FC236}">
                <a16:creationId xmlns:a16="http://schemas.microsoft.com/office/drawing/2014/main" id="{A7430E14-AF72-67AD-D18B-047A7B782FA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243497" y="3495991"/>
            <a:ext cx="457200" cy="457200"/>
          </a:xfrm>
          <a:prstGeom prst="rect">
            <a:avLst/>
          </a:prstGeom>
        </p:spPr>
      </p:pic>
      <p:sp>
        <p:nvSpPr>
          <p:cNvPr id="108" name="TextBox 31">
            <a:extLst>
              <a:ext uri="{FF2B5EF4-FFF2-40B4-BE49-F238E27FC236}">
                <a16:creationId xmlns:a16="http://schemas.microsoft.com/office/drawing/2014/main" id="{D57A8EC7-BE87-6562-B137-0C26130E35A2}"/>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Task</a:t>
            </a:r>
          </a:p>
        </p:txBody>
      </p:sp>
      <p:pic>
        <p:nvPicPr>
          <p:cNvPr id="109" name="Graphic 108" descr="Service resource icon for the Amazon ECS service.">
            <a:extLst>
              <a:ext uri="{FF2B5EF4-FFF2-40B4-BE49-F238E27FC236}">
                <a16:creationId xmlns:a16="http://schemas.microsoft.com/office/drawing/2014/main" id="{148507F4-9DFD-70E2-256C-C399BDE66F9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160249" y="4331614"/>
            <a:ext cx="457200" cy="457200"/>
          </a:xfrm>
          <a:prstGeom prst="rect">
            <a:avLst/>
          </a:prstGeom>
        </p:spPr>
      </p:pic>
      <p:sp>
        <p:nvSpPr>
          <p:cNvPr id="110" name="TextBox 28">
            <a:extLst>
              <a:ext uri="{FF2B5EF4-FFF2-40B4-BE49-F238E27FC236}">
                <a16:creationId xmlns:a16="http://schemas.microsoft.com/office/drawing/2014/main" id="{8DCD666A-0B04-15FB-EB46-288C587651CA}"/>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111" name="Graphic 110" descr="ECS Service Connect resource icon for the Amazon ECS service.">
            <a:extLst>
              <a:ext uri="{FF2B5EF4-FFF2-40B4-BE49-F238E27FC236}">
                <a16:creationId xmlns:a16="http://schemas.microsoft.com/office/drawing/2014/main" id="{79E990C7-2699-A298-D5FE-B52AD5FF07C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246598" y="4322522"/>
            <a:ext cx="457200" cy="457200"/>
          </a:xfrm>
          <a:prstGeom prst="rect">
            <a:avLst/>
          </a:prstGeom>
        </p:spPr>
      </p:pic>
      <p:sp>
        <p:nvSpPr>
          <p:cNvPr id="112" name="TextBox 31">
            <a:extLst>
              <a:ext uri="{FF2B5EF4-FFF2-40B4-BE49-F238E27FC236}">
                <a16:creationId xmlns:a16="http://schemas.microsoft.com/office/drawing/2014/main" id="{30E31011-CAFF-D8D0-3940-21D29AEFF495}"/>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113" name="Graphic 112" descr="Copilot CLI resource icon for the Amazon ECS service.">
            <a:extLst>
              <a:ext uri="{FF2B5EF4-FFF2-40B4-BE49-F238E27FC236}">
                <a16:creationId xmlns:a16="http://schemas.microsoft.com/office/drawing/2014/main" id="{2CC5C95C-B545-1B36-0668-0153F836D93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153672" y="5144786"/>
            <a:ext cx="457200" cy="457200"/>
          </a:xfrm>
          <a:prstGeom prst="rect">
            <a:avLst/>
          </a:prstGeom>
        </p:spPr>
      </p:pic>
      <p:sp>
        <p:nvSpPr>
          <p:cNvPr id="114" name="TextBox 31">
            <a:extLst>
              <a:ext uri="{FF2B5EF4-FFF2-40B4-BE49-F238E27FC236}">
                <a16:creationId xmlns:a16="http://schemas.microsoft.com/office/drawing/2014/main" id="{55B06C53-F710-4083-1DE4-35A807D506D5}"/>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115" name="Straight Connector 114" descr="Next service icon.">
            <a:extLst>
              <a:ext uri="{FF2B5EF4-FFF2-40B4-BE49-F238E27FC236}">
                <a16:creationId xmlns:a16="http://schemas.microsoft.com/office/drawing/2014/main" id="{B0FDFA1C-FF9E-1A38-9EEB-DFD3E5C7852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6" name="Graphic 14" descr="Amazon ECS Anywhere service icon.">
            <a:extLst>
              <a:ext uri="{FF2B5EF4-FFF2-40B4-BE49-F238E27FC236}">
                <a16:creationId xmlns:a16="http://schemas.microsoft.com/office/drawing/2014/main" id="{2B0B12E3-939F-1D51-C9A6-F0F6DC996425}"/>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TextBox 12">
            <a:extLst>
              <a:ext uri="{FF2B5EF4-FFF2-40B4-BE49-F238E27FC236}">
                <a16:creationId xmlns:a16="http://schemas.microsoft.com/office/drawing/2014/main" id="{A851E3AD-1161-86C5-EE97-40DA477349D8}"/>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ECS Anywhere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7094121-316F-EED7-446E-5517B7403C35}"/>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7B191B6-0F85-7D41-CED9-6346E23C61E1}"/>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A complete overview of the design system</a:t>
            </a: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D6856B-4531-8C95-C160-19C2A9BA0B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E5EB65-98D9-3928-ADB4-02C6793BCE9B}"/>
              </a:ext>
            </a:extLst>
          </p:cNvPr>
          <p:cNvSpPr>
            <a:spLocks noGrp="1"/>
          </p:cNvSpPr>
          <p:nvPr>
            <p:ph type="sldNum" sz="quarter" idx="11"/>
          </p:nvPr>
        </p:nvSpPr>
        <p:spPr/>
        <p:txBody>
          <a:bodyPr/>
          <a:lstStyle/>
          <a:p>
            <a:fld id="{EB4B8DE2-A4E8-46E4-8BBF-D75455EFF32C}" type="slidenum">
              <a:rPr lang="en-US" smtClean="0"/>
              <a:pPr/>
              <a:t>70</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2/2</a:t>
            </a:r>
          </a:p>
        </p:txBody>
      </p:sp>
      <p:pic>
        <p:nvPicPr>
          <p:cNvPr id="22" name="Graphic 21" descr="Amazon EKS Anywhere service icon.">
            <a:extLst>
              <a:ext uri="{FF2B5EF4-FFF2-40B4-BE49-F238E27FC236}">
                <a16:creationId xmlns:a16="http://schemas.microsoft.com/office/drawing/2014/main" id="{9686DD86-27B8-4E16-B96A-AD0772280FB2}"/>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04825471-4038-4251-BC9D-E0D5A77514C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F7572D2B-55E7-4D5A-81FD-8CC724B4A80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Red Hat OpenShift Service on AWS (ROSA) service icon.">
            <a:extLst>
              <a:ext uri="{FF2B5EF4-FFF2-40B4-BE49-F238E27FC236}">
                <a16:creationId xmlns:a16="http://schemas.microsoft.com/office/drawing/2014/main" id="{6311249E-7724-4982-858B-365A61FAB35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58158" y="1185862"/>
            <a:ext cx="762000" cy="762000"/>
          </a:xfrm>
          <a:prstGeom prst="rect">
            <a:avLst/>
          </a:prstGeom>
        </p:spPr>
      </p:pic>
      <p:sp>
        <p:nvSpPr>
          <p:cNvPr id="5" name="TextBox 9">
            <a:extLst>
              <a:ext uri="{FF2B5EF4-FFF2-40B4-BE49-F238E27FC236}">
                <a16:creationId xmlns:a16="http://schemas.microsoft.com/office/drawing/2014/main" id="{95D5F288-60FE-DCC0-25F8-5AB9708DA75F}"/>
              </a:ext>
            </a:extLst>
          </p:cNvPr>
          <p:cNvSpPr txBox="1">
            <a:spLocks noChangeArrowheads="1"/>
          </p:cNvSpPr>
          <p:nvPr/>
        </p:nvSpPr>
        <p:spPr bwMode="auto">
          <a:xfrm>
            <a:off x="4490564"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 AWS (ROSA) </a:t>
            </a:r>
          </a:p>
        </p:txBody>
      </p:sp>
      <p:cxnSp>
        <p:nvCxnSpPr>
          <p:cNvPr id="26" name="Straight Connector 25" descr="Next service icon.">
            <a:extLst>
              <a:ext uri="{FF2B5EF4-FFF2-40B4-BE49-F238E27FC236}">
                <a16:creationId xmlns:a16="http://schemas.microsoft.com/office/drawing/2014/main" id="{097638B3-BAAD-4B23-B54F-29EF6FC920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8A6315F2-AD09-4C4A-805A-6AF3E7BC8C4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40EFED0C-0FD4-4D73-99E1-0FB9419AEF4D}"/>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A6090B20-9253-4529-AFAB-27FEF47D03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45271EEE-03CC-477A-AAA4-1F30FE90C668}"/>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4377CBB8-9F1C-B24F-97FD-8115D48C43A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35065577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6A5C9-5265-B7D4-05B8-BF891CB2636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5CA8718E-87C0-F5FC-A444-D92A7E1A873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0CA556F-CA7E-E3C6-EBC0-CCB36BE17EB8}"/>
              </a:ext>
            </a:extLst>
          </p:cNvPr>
          <p:cNvSpPr>
            <a:spLocks noGrp="1"/>
          </p:cNvSpPr>
          <p:nvPr>
            <p:ph type="sldNum" sz="quarter" idx="10"/>
          </p:nvPr>
        </p:nvSpPr>
        <p:spPr/>
        <p:txBody>
          <a:bodyPr/>
          <a:lstStyle/>
          <a:p>
            <a:fld id="{EB4B8DE2-A4E8-46E4-8BBF-D75455EFF32C}" type="slidenum">
              <a:rPr lang="en-US" smtClean="0"/>
              <a:pPr/>
              <a:t>71</a:t>
            </a:fld>
            <a:endParaRPr lang="en-US" dirty="0"/>
          </a:p>
        </p:txBody>
      </p:sp>
      <p:sp>
        <p:nvSpPr>
          <p:cNvPr id="99330" name="Title 1">
            <a:extLst>
              <a:ext uri="{FF2B5EF4-FFF2-40B4-BE49-F238E27FC236}">
                <a16:creationId xmlns:a16="http://schemas.microsoft.com/office/drawing/2014/main" id="{7C317A94-4DDA-B0F6-3AC8-CE5BDF8EE31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6BEFBFC9-9A81-606C-EB6D-D8D899AD9F1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FB6B3067-7BEF-AA15-A11E-B069860DFD4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682276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E09451E-92FC-34EA-D5EA-6E5E522F7E4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387F4B-D59D-7D3F-E48F-496807BABE75}"/>
              </a:ext>
            </a:extLst>
          </p:cNvPr>
          <p:cNvSpPr>
            <a:spLocks noGrp="1"/>
          </p:cNvSpPr>
          <p:nvPr>
            <p:ph type="sldNum" sz="quarter" idx="11"/>
          </p:nvPr>
        </p:nvSpPr>
        <p:spPr/>
        <p:txBody>
          <a:bodyPr/>
          <a:lstStyle/>
          <a:p>
            <a:fld id="{EB4B8DE2-A4E8-46E4-8BBF-D75455EFF32C}" type="slidenum">
              <a:rPr lang="en-US" smtClean="0"/>
              <a:pPr/>
              <a:t>72</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859099BC-8537-4371-96A0-9130168A4651}"/>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CF4974B6-50D7-4EE3-9179-16BFFFBC2BFA}"/>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A47079B7-4078-4761-B6ED-EC2B27C4BEE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1AE7C5C-4B19-4308-B54B-47E7C717084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D14A158-5C67-4F36-9451-5754202C0D0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64FC898-A256-4707-9CD2-7CCDC4E4521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9BE11B49-4F9A-4FDE-989C-DBD807F23857}"/>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1BCBFA6-A61B-4D12-BFE2-C280E4032ED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C9CF37AA-BB09-4E7B-A99F-CBB4E4247FC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E42752EE-F24E-43B7-A3DC-ADCB09B226F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E502081C-B8AC-42AF-82ED-2AD569911B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Support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815F0-EB0F-8078-ACFA-C2D5140FA26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E4EEF6D4-66B9-0336-298F-2759ED8B79B9}"/>
              </a:ext>
            </a:extLst>
          </p:cNvPr>
          <p:cNvSpPr>
            <a:spLocks noGrp="1"/>
          </p:cNvSpPr>
          <p:nvPr>
            <p:ph type="sldNum" sz="quarter" idx="11"/>
          </p:nvPr>
        </p:nvSpPr>
        <p:spPr/>
        <p:txBody>
          <a:bodyPr/>
          <a:lstStyle/>
          <a:p>
            <a:fld id="{EB4B8DE2-A4E8-46E4-8BBF-D75455EFF32C}" type="slidenum">
              <a:rPr lang="en-US" smtClean="0"/>
              <a:pPr/>
              <a:t>73</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074DCAA-02D5-4EB3-9A89-7708931FCFBC}"/>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FC2998C9-1B18-45BC-BFF4-85273EAB2BB4}"/>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C232AAE8-4953-4918-8D44-AEA2D47770F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38FBF2EE-DB44-4267-BC5B-6AC33AEAE61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7A0B0A75-439C-492F-9557-5BE889FA13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2EFD41F9-2BF1-4F29-A5DD-2C9F16B6DC2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51E23E7D-D54D-4C92-8E10-5BA09887872A}"/>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C8722B34-911B-46CF-8B41-4D023F7F224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A3D67C5-CBDA-335A-E297-CD0BE933B66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9AE22DD2-6A9A-2C1B-A3FC-6E79F52FF07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8143B8D9-7C92-B59E-F596-B5F0773607B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27276670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6FFD417-DD96-0972-0B30-8C7DB46D11E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7CAC28E-FEC4-B8B1-FF39-A67915346F4C}"/>
              </a:ext>
            </a:extLst>
          </p:cNvPr>
          <p:cNvSpPr>
            <a:spLocks noGrp="1"/>
          </p:cNvSpPr>
          <p:nvPr>
            <p:ph type="sldNum" sz="quarter" idx="10"/>
          </p:nvPr>
        </p:nvSpPr>
        <p:spPr/>
        <p:txBody>
          <a:bodyPr/>
          <a:lstStyle/>
          <a:p>
            <a:fld id="{EB4B8DE2-A4E8-46E4-8BBF-D75455EFF32C}" type="slidenum">
              <a:rPr lang="en-US" smtClean="0"/>
              <a:pPr/>
              <a:t>74</a:t>
            </a:fld>
            <a:endParaRPr lang="en-US" dirty="0"/>
          </a:p>
        </p:txBody>
      </p:sp>
      <p:sp>
        <p:nvSpPr>
          <p:cNvPr id="6" name="Title 5">
            <a:extLst>
              <a:ext uri="{FF2B5EF4-FFF2-40B4-BE49-F238E27FC236}">
                <a16:creationId xmlns:a16="http://schemas.microsoft.com/office/drawing/2014/main" id="{99C749E4-A6B7-5E41-BC8A-2872AAE23C14}"/>
              </a:ext>
            </a:extLst>
          </p:cNvPr>
          <p:cNvSpPr>
            <a:spLocks noGrp="1"/>
          </p:cNvSpPr>
          <p:nvPr>
            <p:ph type="ctrTitle"/>
          </p:nvPr>
        </p:nvSpPr>
        <p:spPr>
          <a:xfrm>
            <a:off x="291227" y="2069559"/>
            <a:ext cx="6909674" cy="2251180"/>
          </a:xfrm>
        </p:spPr>
        <p:txBody>
          <a:bodyPr/>
          <a:lstStyle/>
          <a:p>
            <a:r>
              <a:rPr lang="en-US" dirty="0"/>
              <a:t>Customer Experience</a:t>
            </a:r>
          </a:p>
        </p:txBody>
      </p:sp>
      <p:pic>
        <p:nvPicPr>
          <p:cNvPr id="97281" name="Graphic 8" descr="Contact Center standard category icon.&#10;">
            <a:extLst>
              <a:ext uri="{FF2B5EF4-FFF2-40B4-BE49-F238E27FC236}">
                <a16:creationId xmlns:a16="http://schemas.microsoft.com/office/drawing/2014/main" id="{33F4BB84-214D-864C-8721-401EAAAA4BF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CFFB9D7-6DD8-E15F-6C2D-41FC33CCBB9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36135B-96F5-A511-F45C-5E78A2AD74C0}"/>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4" name="Title 3">
            <a:extLst>
              <a:ext uri="{FF2B5EF4-FFF2-40B4-BE49-F238E27FC236}">
                <a16:creationId xmlns:a16="http://schemas.microsoft.com/office/drawing/2014/main" id="{2A3D981F-2088-664E-BA51-A9CFE0D41E05}"/>
              </a:ext>
            </a:extLst>
          </p:cNvPr>
          <p:cNvSpPr>
            <a:spLocks noGrp="1"/>
          </p:cNvSpPr>
          <p:nvPr>
            <p:ph type="title"/>
          </p:nvPr>
        </p:nvSpPr>
        <p:spPr/>
        <p:txBody>
          <a:bodyPr/>
          <a:lstStyle/>
          <a:p>
            <a:pPr>
              <a:tabLst>
                <a:tab pos="10914063" algn="l"/>
              </a:tabLst>
            </a:pPr>
            <a:r>
              <a:rPr lang="en-US" dirty="0"/>
              <a:t>Customer Experience	1/1</a:t>
            </a:r>
          </a:p>
        </p:txBody>
      </p:sp>
      <p:pic>
        <p:nvPicPr>
          <p:cNvPr id="6" name="Graphic 7" descr="Amazon Connect service icon.">
            <a:extLst>
              <a:ext uri="{FF2B5EF4-FFF2-40B4-BE49-F238E27FC236}">
                <a16:creationId xmlns:a16="http://schemas.microsoft.com/office/drawing/2014/main" id="{2AF65109-C38D-314B-90F5-F09AD813DA9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1BCBACB-77E7-F14C-850E-F1D32D94FCD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30494255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6442C-44A7-46C8-171C-8C1DCACC6A2A}"/>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78DBE1D-A9B5-1E27-FD14-29AECE0A48F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2125A74-1A13-C5DB-8095-9ECEC7EA7CC4}"/>
              </a:ext>
            </a:extLst>
          </p:cNvPr>
          <p:cNvSpPr>
            <a:spLocks noGrp="1"/>
          </p:cNvSpPr>
          <p:nvPr>
            <p:ph type="sldNum" sz="quarter" idx="10"/>
          </p:nvPr>
        </p:nvSpPr>
        <p:spPr/>
        <p:txBody>
          <a:bodyPr/>
          <a:lstStyle/>
          <a:p>
            <a:fld id="{EB4B8DE2-A4E8-46E4-8BBF-D75455EFF32C}" type="slidenum">
              <a:rPr lang="en-US" smtClean="0"/>
              <a:pPr/>
              <a:t>76</a:t>
            </a:fld>
            <a:endParaRPr lang="en-US" dirty="0"/>
          </a:p>
        </p:txBody>
      </p:sp>
      <p:sp>
        <p:nvSpPr>
          <p:cNvPr id="103426" name="Title 1">
            <a:extLst>
              <a:ext uri="{FF2B5EF4-FFF2-40B4-BE49-F238E27FC236}">
                <a16:creationId xmlns:a16="http://schemas.microsoft.com/office/drawing/2014/main" id="{53F486EB-264D-7C15-9BCF-D3E08F41B7EA}"/>
              </a:ext>
            </a:extLst>
          </p:cNvPr>
          <p:cNvSpPr>
            <a:spLocks noGrp="1" noChangeArrowheads="1"/>
          </p:cNvSpPr>
          <p:nvPr>
            <p:ph type="ctrTitle"/>
          </p:nvPr>
        </p:nvSpPr>
        <p:spPr/>
        <p:txBody>
          <a:bodyPr/>
          <a:lstStyle/>
          <a:p>
            <a:r>
              <a:rPr lang="en-US" altLang="en-US" dirty="0"/>
              <a:t>Databases</a:t>
            </a:r>
          </a:p>
        </p:txBody>
      </p:sp>
      <p:pic>
        <p:nvPicPr>
          <p:cNvPr id="103425" name="Graphic 7" descr="Database standard category icon.">
            <a:extLst>
              <a:ext uri="{FF2B5EF4-FFF2-40B4-BE49-F238E27FC236}">
                <a16:creationId xmlns:a16="http://schemas.microsoft.com/office/drawing/2014/main" id="{7F16B42C-EAF5-696A-D168-FD19FA2744F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EA4022CA-6D8F-2599-BF8E-4B4DAD75579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151209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F4231-9AD4-54D5-067E-37CA9867EDB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6F492-B821-971C-D6E6-8F17610EB27C}"/>
              </a:ext>
            </a:extLst>
          </p:cNvPr>
          <p:cNvSpPr>
            <a:spLocks noGrp="1"/>
          </p:cNvSpPr>
          <p:nvPr>
            <p:ph type="sldNum" sz="quarter" idx="11"/>
          </p:nvPr>
        </p:nvSpPr>
        <p:spPr/>
        <p:txBody>
          <a:bodyPr/>
          <a:lstStyle/>
          <a:p>
            <a:fld id="{EB4B8DE2-A4E8-46E4-8BBF-D75455EFF32C}" type="slidenum">
              <a:rPr lang="en-US" smtClean="0"/>
              <a:pPr/>
              <a:t>77</a:t>
            </a:fld>
            <a:endParaRPr lang="en-US" dirty="0"/>
          </a:p>
        </p:txBody>
      </p:sp>
      <p:sp>
        <p:nvSpPr>
          <p:cNvPr id="104452" name="Title 1">
            <a:extLst>
              <a:ext uri="{FF2B5EF4-FFF2-40B4-BE49-F238E27FC236}">
                <a16:creationId xmlns:a16="http://schemas.microsoft.com/office/drawing/2014/main" id="{EC9B33CF-7EE0-5149-8365-70EFA6DD5B9B}"/>
              </a:ext>
            </a:extLst>
          </p:cNvPr>
          <p:cNvSpPr>
            <a:spLocks noGrp="1" noChangeArrowheads="1"/>
          </p:cNvSpPr>
          <p:nvPr>
            <p:ph type="title"/>
          </p:nvPr>
        </p:nvSpPr>
        <p:spPr/>
        <p:txBody>
          <a:bodyPr/>
          <a:lstStyle/>
          <a:p>
            <a:pPr>
              <a:tabLst>
                <a:tab pos="10914063" algn="l"/>
              </a:tabLst>
            </a:pPr>
            <a:r>
              <a:rPr lang="en-US" altLang="en-US" dirty="0"/>
              <a:t>Databases	1/5</a:t>
            </a:r>
          </a:p>
        </p:txBody>
      </p:sp>
      <p:pic>
        <p:nvPicPr>
          <p:cNvPr id="50" name="Graphic 7" descr="Amazon Aurora service icon.">
            <a:extLst>
              <a:ext uri="{FF2B5EF4-FFF2-40B4-BE49-F238E27FC236}">
                <a16:creationId xmlns:a16="http://schemas.microsoft.com/office/drawing/2014/main" id="{3A014EEF-0DA2-4105-A8E9-071FC4351DB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0BF0402-88EB-41DD-ACE7-0A7F96E4498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885EB1C8-5F0C-4A17-94AE-CC9270A3F8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456A203F-AB30-4CF1-A008-8ED1FCC68F35}"/>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6B891939-B902-45E7-BB0C-B6E582603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E47B1402-F1F5-4E3F-9CBE-350AA58DA942}"/>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DBDD833E-5876-4FF2-A9D3-6F1FCA1428B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DA10482D-E930-49D4-B4B7-DBB0E912950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93345163-F4FE-4619-A256-EE2AE48636C6}"/>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596883EF-96E3-40B9-9EF5-CD036B49DF8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780C44B0-24CB-0E46-8E63-78BE71121DD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F3466FCE-F293-BA43-8AA3-223118ECE0C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923B10BB-BC72-ADC6-70C8-BD7FEB3A32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28012573-4F16-6648-BC3C-2B304C89DF3D}"/>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4802D4F-E26A-8BF8-9C98-5ACFC235F75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D079C86F-8DFF-2A42-8375-A21FDD433473}"/>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F884F628-D9C1-2731-1FF0-0EAD28E11F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E200EC6-C062-1A40-9257-2D0B5B2D546E}"/>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6F0C245-BAD6-3207-FA9A-5F56D27DD82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803F231A-98CC-0949-9D4F-CED981F1653C}"/>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BF9BB5B8-6B6B-023B-FDCF-FC332B9C973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0728E737-CEF7-3E48-B1A9-F6855091AC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165854FB-D6C2-5339-13A7-45F91BDECAE0}"/>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B8854DBD-F3A0-D543-A939-29058EF5F7D0}"/>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003C69B2-D4E7-C7BD-A912-B67CBF9321E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1A7303FE-8AEF-D943-967C-399EE7B5704B}"/>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F3C02D95-871F-7C60-BBC7-E612366F8E1D}"/>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09CAA948-6E42-8D4D-89AE-32D6DFB7A096}"/>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BA506782-0C4F-7B8B-D485-E9A0F10ACB62}"/>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589CE34-7CE1-A349-975E-08D31EA1B876}"/>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90D6EDD2-D84C-D0DE-F639-93C2CEE51D61}"/>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B7000F68-62BE-1C49-916B-0A2EA6E0CA78}"/>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a:t>
            </a:r>
            <a:r>
              <a:rPr lang="en-US" sz="1200" dirty="0">
                <a:solidFill>
                  <a:schemeClr val="bg1"/>
                </a:solidFill>
              </a:rPr>
              <a:t>–</a:t>
            </a: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5DB98A4-BD30-0D61-38CA-53938419F9A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674096E-3F2B-4FFD-A19B-4EA27A2A5241}"/>
              </a:ext>
            </a:extLst>
          </p:cNvPr>
          <p:cNvSpPr>
            <a:spLocks noGrp="1"/>
          </p:cNvSpPr>
          <p:nvPr>
            <p:ph type="sldNum" sz="quarter" idx="11"/>
          </p:nvPr>
        </p:nvSpPr>
        <p:spPr/>
        <p:txBody>
          <a:bodyPr/>
          <a:lstStyle/>
          <a:p>
            <a:fld id="{EB4B8DE2-A4E8-46E4-8BBF-D75455EFF32C}" type="slidenum">
              <a:rPr lang="en-US" smtClean="0"/>
              <a:pPr/>
              <a:t>78</a:t>
            </a:fld>
            <a:endParaRPr lang="en-US" dirty="0"/>
          </a:p>
        </p:txBody>
      </p:sp>
      <p:sp>
        <p:nvSpPr>
          <p:cNvPr id="106501" name="Title 1">
            <a:extLst>
              <a:ext uri="{FF2B5EF4-FFF2-40B4-BE49-F238E27FC236}">
                <a16:creationId xmlns:a16="http://schemas.microsoft.com/office/drawing/2014/main" id="{2ABB7730-5E6B-CA4F-8EBF-9B1771052AA5}"/>
              </a:ext>
            </a:extLst>
          </p:cNvPr>
          <p:cNvSpPr>
            <a:spLocks noGrp="1" noChangeArrowheads="1"/>
          </p:cNvSpPr>
          <p:nvPr>
            <p:ph type="title"/>
          </p:nvPr>
        </p:nvSpPr>
        <p:spPr/>
        <p:txBody>
          <a:bodyPr/>
          <a:lstStyle/>
          <a:p>
            <a:pPr>
              <a:tabLst>
                <a:tab pos="10914063" algn="l"/>
              </a:tabLst>
            </a:pPr>
            <a:r>
              <a:rPr lang="en-US" altLang="en-US" dirty="0"/>
              <a:t>Databases	2/5</a:t>
            </a:r>
          </a:p>
        </p:txBody>
      </p:sp>
      <p:pic>
        <p:nvPicPr>
          <p:cNvPr id="22" name="Graphic 7" descr="Amazon Keyspaces (for Apache Cassandra) service icon.">
            <a:extLst>
              <a:ext uri="{FF2B5EF4-FFF2-40B4-BE49-F238E27FC236}">
                <a16:creationId xmlns:a16="http://schemas.microsoft.com/office/drawing/2014/main" id="{8BF6BCB5-5E8C-4135-BBE0-5BB799426EE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DC4D01BA-3BDD-48B6-AF07-F67CD1138375}"/>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03EEE17E-F06C-422F-8C3B-66365627A58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942EB6AF-A806-4F12-801B-080608DC66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0AA8CED-74BA-47A8-97B8-B26DC697946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3388D3E3-7EB1-45AC-BB66-4100A3893B53}"/>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1ECE1C87-DFBB-4524-9781-855575ECC871}"/>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A180654A-82CD-4745-801F-39E28BE301D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A1527821-B142-422C-B81F-816028A9B11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43BE57B4-5013-4FC0-9416-82758A951C3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BC17A90A-61EA-4068-8706-E570DE79357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BF3E5731-19CC-406A-AF43-E342E24C7F23}"/>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520DE72F-A1DB-4653-A7DB-7615A9ECAE78}"/>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Timestream</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C9B4F53-BA45-B146-A58C-9986FC9970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E0E845-7F13-3A70-1B51-5EB159348D7F}"/>
              </a:ext>
            </a:extLst>
          </p:cNvPr>
          <p:cNvSpPr>
            <a:spLocks noGrp="1"/>
          </p:cNvSpPr>
          <p:nvPr>
            <p:ph type="sldNum" sz="quarter" idx="11"/>
          </p:nvPr>
        </p:nvSpPr>
        <p:spPr/>
        <p:txBody>
          <a:bodyPr/>
          <a:lstStyle/>
          <a:p>
            <a:fld id="{EB4B8DE2-A4E8-46E4-8BBF-D75455EFF32C}" type="slidenum">
              <a:rPr lang="en-US" smtClean="0"/>
              <a:pPr/>
              <a:t>79</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3/5</a:t>
            </a:r>
          </a:p>
        </p:txBody>
      </p:sp>
      <p:pic>
        <p:nvPicPr>
          <p:cNvPr id="27" name="Graphic 6" descr="Amazon Relational Database Service (Amazon RDS) service icon.">
            <a:extLst>
              <a:ext uri="{FF2B5EF4-FFF2-40B4-BE49-F238E27FC236}">
                <a16:creationId xmlns:a16="http://schemas.microsoft.com/office/drawing/2014/main" id="{9FC6C023-BFA8-421E-9385-3F03F9615E80}"/>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B2F40359-8FCE-4878-B815-DC679287F3A0}"/>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0A8C97D6-2235-4DDF-99D6-38F560F69A2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9FBA2447-BD63-4257-9ACC-FFA7B8AA59B1}"/>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B81DBAD0-386B-452C-9817-999CB8D892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842AA861-3A1E-4EB8-9C01-ACC0F3072572}"/>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7118710F-3299-441D-ADF3-4DD823671A2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8E88AC84-5D5A-480C-AA35-9F34590987D3}"/>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5C3BC4BB-C1EE-4167-AE7C-0EA23639695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76E2844F-1517-4B21-9365-B56595DF702C}"/>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4E0EFED8-8B8A-4F84-B682-71649FD31EE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FA115DA1-75F2-4291-822A-1F2854E511C6}"/>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D2B7D5B7-91A3-4393-A123-99EE7F07ECF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0893297E-3BA6-7F22-F7D8-C3064C86BE77}"/>
              </a:ext>
            </a:extLst>
          </p:cNvPr>
          <p:cNvPicPr>
            <a:picLocks noChangeAspect="1" noChangeArrowheads="1"/>
          </p:cNvPicPr>
          <p:nvPr/>
        </p:nvPicPr>
        <p:blipFill>
          <a:blip>
            <a:extLst>
              <a:ext uri="{96DAC541-7B7A-43D3-8B79-37D633B846F1}">
                <asvg:svgBlip xmlns:asvg="http://schemas.microsoft.com/office/drawing/2016/SVG/main" r:embed="rId8"/>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BE65E7E7-01B7-436D-8723-78FB4D00DAAF}"/>
              </a:ext>
            </a:extLst>
          </p:cNvPr>
          <p:cNvSpPr txBox="1">
            <a:spLocks noChangeArrowheads="1"/>
          </p:cNvSpPr>
          <p:nvPr/>
        </p:nvSpPr>
        <p:spPr bwMode="auto">
          <a:xfrm>
            <a:off x="7065312"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15EF6-1F6E-0BE1-52C1-D3861F362E9E}"/>
            </a:ext>
          </a:extLst>
        </p:cNvPr>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53B4CC9C-8578-7FAB-4929-635CF158B0E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1A672C52-3F13-EEE8-EFF7-DA74234DE0A0}"/>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BB95A46E-01D0-B309-E4F9-313B4AAA6D4F}"/>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5" name="aGrouping" descr="Example of AWS Cloud group, represented as a rectangle with AWS logo at the top left, and AWS Cloud as a title.">
            <a:extLst>
              <a:ext uri="{FF2B5EF4-FFF2-40B4-BE49-F238E27FC236}">
                <a16:creationId xmlns:a16="http://schemas.microsoft.com/office/drawing/2014/main" id="{ACE7E94E-928B-22FB-B6BA-D61C055F46A5}"/>
              </a:ext>
            </a:extLst>
          </p:cNvPr>
          <p:cNvGrpSpPr/>
          <p:nvPr/>
        </p:nvGrpSpPr>
        <p:grpSpPr>
          <a:xfrm>
            <a:off x="1260475" y="1341438"/>
            <a:ext cx="1844675" cy="1042987"/>
            <a:chOff x="1260475" y="1341438"/>
            <a:chExt cx="1844675" cy="1042987"/>
          </a:xfrm>
        </p:grpSpPr>
        <p:sp>
          <p:nvSpPr>
            <p:cNvPr id="17" name="Rectangle 16">
              <a:extLst>
                <a:ext uri="{FF2B5EF4-FFF2-40B4-BE49-F238E27FC236}">
                  <a16:creationId xmlns:a16="http://schemas.microsoft.com/office/drawing/2014/main" id="{DCF2B594-33AB-C3C0-03C1-5A3C297078E9}"/>
                </a:ext>
              </a:extLst>
            </p:cNvPr>
            <p:cNvSpPr/>
            <p:nvPr/>
          </p:nvSpPr>
          <p:spPr>
            <a:xfrm>
              <a:off x="1260475" y="1341439"/>
              <a:ext cx="1844675" cy="1042986"/>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8" name="Graphic 17">
              <a:extLst>
                <a:ext uri="{FF2B5EF4-FFF2-40B4-BE49-F238E27FC236}">
                  <a16:creationId xmlns:a16="http://schemas.microsoft.com/office/drawing/2014/main" id="{5A125B3B-312E-12BD-1B4B-5F9A6C20A81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1260476" y="1341438"/>
              <a:ext cx="381000" cy="381000"/>
            </a:xfrm>
            <a:prstGeom prst="rect">
              <a:avLst/>
            </a:prstGeom>
          </p:spPr>
        </p:pic>
      </p:grpSp>
      <p:sp>
        <p:nvSpPr>
          <p:cNvPr id="19" name="TextBox 21">
            <a:extLst>
              <a:ext uri="{FF2B5EF4-FFF2-40B4-BE49-F238E27FC236}">
                <a16:creationId xmlns:a16="http://schemas.microsoft.com/office/drawing/2014/main" id="{4B032DD9-BD91-91C0-7036-EFBCC77B0D85}"/>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Show the connections between multiple services or resources</a:t>
            </a:r>
          </a:p>
        </p:txBody>
      </p:sp>
      <p:grpSp>
        <p:nvGrpSpPr>
          <p:cNvPr id="21" name="Group 20" descr="Group of arrows.">
            <a:extLst>
              <a:ext uri="{FF2B5EF4-FFF2-40B4-BE49-F238E27FC236}">
                <a16:creationId xmlns:a16="http://schemas.microsoft.com/office/drawing/2014/main" id="{9FBEF84A-043A-E6CD-3113-280921725B98}"/>
              </a:ext>
            </a:extLst>
          </p:cNvPr>
          <p:cNvGrpSpPr/>
          <p:nvPr/>
        </p:nvGrpSpPr>
        <p:grpSpPr>
          <a:xfrm>
            <a:off x="5204619" y="1571482"/>
            <a:ext cx="1644650" cy="608013"/>
            <a:chOff x="1082675" y="1816100"/>
            <a:chExt cx="1644650" cy="608013"/>
          </a:xfrm>
        </p:grpSpPr>
        <p:cxnSp>
          <p:nvCxnSpPr>
            <p:cNvPr id="22" name="Straight Arrow Connector 21" descr="Arrow pointing left.">
              <a:extLst>
                <a:ext uri="{FF2B5EF4-FFF2-40B4-BE49-F238E27FC236}">
                  <a16:creationId xmlns:a16="http://schemas.microsoft.com/office/drawing/2014/main" id="{4D1A1FCC-83A9-7952-6A70-10E169A6DC55}"/>
                </a:ext>
              </a:extLst>
            </p:cNvPr>
            <p:cNvCxnSpPr/>
            <p:nvPr/>
          </p:nvCxnSpPr>
          <p:spPr>
            <a:xfrm>
              <a:off x="1082675" y="1816100"/>
              <a:ext cx="1644650"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23" name="Straight Arrow Connector 22" descr="Arrow pointing right">
              <a:extLst>
                <a:ext uri="{FF2B5EF4-FFF2-40B4-BE49-F238E27FC236}">
                  <a16:creationId xmlns:a16="http://schemas.microsoft.com/office/drawing/2014/main" id="{35298120-58C1-1709-342A-50C5BCDC357B}"/>
                </a:ext>
              </a:extLst>
            </p:cNvPr>
            <p:cNvCxnSpPr>
              <a:cxnSpLocks/>
            </p:cNvCxnSpPr>
            <p:nvPr/>
          </p:nvCxnSpPr>
          <p:spPr>
            <a:xfrm>
              <a:off x="1082675" y="2019300"/>
              <a:ext cx="1644650"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23" descr="Two headed arrow">
              <a:extLst>
                <a:ext uri="{FF2B5EF4-FFF2-40B4-BE49-F238E27FC236}">
                  <a16:creationId xmlns:a16="http://schemas.microsoft.com/office/drawing/2014/main" id="{6BBD1331-F120-E101-5F26-1CD59F24693E}"/>
                </a:ext>
              </a:extLst>
            </p:cNvPr>
            <p:cNvCxnSpPr/>
            <p:nvPr/>
          </p:nvCxnSpPr>
          <p:spPr>
            <a:xfrm>
              <a:off x="1082675" y="2208213"/>
              <a:ext cx="1644650" cy="0"/>
            </a:xfrm>
            <a:prstGeom prst="straightConnector1">
              <a:avLst/>
            </a:prstGeom>
            <a:ln w="15875">
              <a:solidFill>
                <a:srgbClr val="9BA7B6"/>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24" descr="Line with no arrows.">
              <a:extLst>
                <a:ext uri="{FF2B5EF4-FFF2-40B4-BE49-F238E27FC236}">
                  <a16:creationId xmlns:a16="http://schemas.microsoft.com/office/drawing/2014/main" id="{976C8180-5638-3B5A-35AB-E5C470EB26A8}"/>
                </a:ext>
              </a:extLst>
            </p:cNvPr>
            <p:cNvCxnSpPr/>
            <p:nvPr/>
          </p:nvCxnSpPr>
          <p:spPr>
            <a:xfrm>
              <a:off x="1082675" y="2424113"/>
              <a:ext cx="1644650" cy="0"/>
            </a:xfrm>
            <a:prstGeom prst="straightConnector1">
              <a:avLst/>
            </a:prstGeom>
            <a:ln w="15875">
              <a:solidFill>
                <a:srgbClr val="9BA7B6"/>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26" name="TextBox 21">
            <a:extLst>
              <a:ext uri="{FF2B5EF4-FFF2-40B4-BE49-F238E27FC236}">
                <a16:creationId xmlns:a16="http://schemas.microsoft.com/office/drawing/2014/main" id="{333914DC-5657-1903-00B3-A3972E7B7DE3}"/>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Describe a flow of information</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or connect different parts</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of a diagram</a:t>
            </a:r>
          </a:p>
        </p:txBody>
      </p:sp>
      <p:pic>
        <p:nvPicPr>
          <p:cNvPr id="27" name="Graphic 5" descr="A representation of a service icon.">
            <a:extLst>
              <a:ext uri="{FF2B5EF4-FFF2-40B4-BE49-F238E27FC236}">
                <a16:creationId xmlns:a16="http://schemas.microsoft.com/office/drawing/2014/main" id="{886AF2C3-FF59-025E-9E13-12206779DFB5}"/>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1">
            <a:extLst>
              <a:ext uri="{FF2B5EF4-FFF2-40B4-BE49-F238E27FC236}">
                <a16:creationId xmlns:a16="http://schemas.microsoft.com/office/drawing/2014/main" id="{6DBC1AF4-3CE0-A408-C33F-335B8446C1E5}"/>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a:t>
            </a:r>
          </a:p>
        </p:txBody>
      </p:sp>
      <p:pic>
        <p:nvPicPr>
          <p:cNvPr id="29" name="Graphic 83" descr="A representation of a resource icon.">
            <a:extLst>
              <a:ext uri="{FF2B5EF4-FFF2-40B4-BE49-F238E27FC236}">
                <a16:creationId xmlns:a16="http://schemas.microsoft.com/office/drawing/2014/main" id="{1100268C-AEDB-5522-32F2-2F664AF1F518}"/>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84D42DB-EC4C-BB0C-E536-A704CDB183B1}"/>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 resource</a:t>
            </a:r>
          </a:p>
        </p:txBody>
      </p:sp>
      <p:pic>
        <p:nvPicPr>
          <p:cNvPr id="31" name="Graphic 23" descr="A representation of a general resource icon.">
            <a:extLst>
              <a:ext uri="{FF2B5EF4-FFF2-40B4-BE49-F238E27FC236}">
                <a16:creationId xmlns:a16="http://schemas.microsoft.com/office/drawing/2014/main" id="{E90A6CF3-F762-7987-E4ED-7419BECC717D}"/>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1">
            <a:extLst>
              <a:ext uri="{FF2B5EF4-FFF2-40B4-BE49-F238E27FC236}">
                <a16:creationId xmlns:a16="http://schemas.microsoft.com/office/drawing/2014/main" id="{37ACBA47-2C7F-B79E-75F8-149FE23AF252}"/>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Apply to resources and objects for multiple AWS services and categories</a:t>
            </a:r>
          </a:p>
        </p:txBody>
      </p:sp>
    </p:spTree>
    <p:extLst>
      <p:ext uri="{BB962C8B-B14F-4D97-AF65-F5344CB8AC3E}">
        <p14:creationId xmlns:p14="http://schemas.microsoft.com/office/powerpoint/2010/main" val="41890940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5FF8CD5-7DE9-CEB7-98A0-8519D8CE8B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7838CE0-DE9F-C14B-93C0-2C1C395D2E5B}"/>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4/5</a:t>
            </a:r>
          </a:p>
        </p:txBody>
      </p:sp>
      <p:pic>
        <p:nvPicPr>
          <p:cNvPr id="10" name="Graphic 21" descr="Amazon ElastiCache service icon.">
            <a:extLst>
              <a:ext uri="{FF2B5EF4-FFF2-40B4-BE49-F238E27FC236}">
                <a16:creationId xmlns:a16="http://schemas.microsoft.com/office/drawing/2014/main" id="{89F4225D-E527-627A-7FB0-BAEED26247C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FE2242D4-1415-0B3F-A4B3-9CEB0639A86C}"/>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7CF6F355-7868-8796-4BFD-0B2B006EE2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EC5BBCC1-E8C6-D1D5-1C62-DA671907018B}"/>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6521133D-ED1A-60CF-7741-58ADF00CECB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FFA18DC5-7758-55CA-3429-CDF736346AB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83ECB38D-5959-2C17-58A7-70028F3DCCBE}"/>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A306B13D-B1DB-9EF8-DD61-A6EB17D1B1CB}"/>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5AD9CCE9-C7A8-C3EF-D308-FD13D391DD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E212B064-E943-4886-7BDD-79CD6AAEB472}"/>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29A03F41-BA20-7FC5-A11D-527FE025609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F8F7031C-CBC3-2577-6A5E-49A4498B3FFA}"/>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22EFF37-12A1-FAE6-D85D-D140241C1F2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837108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14792C-BA23-49CD-72EF-E2FB5D5108D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F5E52DF-E4C1-E5F0-8A29-75EA6D887210}"/>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9571" name="Title 1">
            <a:extLst>
              <a:ext uri="{FF2B5EF4-FFF2-40B4-BE49-F238E27FC236}">
                <a16:creationId xmlns:a16="http://schemas.microsoft.com/office/drawing/2014/main" id="{5D9FB271-1622-9045-85F2-A695294D57DC}"/>
              </a:ext>
            </a:extLst>
          </p:cNvPr>
          <p:cNvSpPr>
            <a:spLocks noGrp="1" noChangeArrowheads="1"/>
          </p:cNvSpPr>
          <p:nvPr>
            <p:ph type="title"/>
          </p:nvPr>
        </p:nvSpPr>
        <p:spPr/>
        <p:txBody>
          <a:bodyPr/>
          <a:lstStyle/>
          <a:p>
            <a:pPr>
              <a:tabLst>
                <a:tab pos="10914063" algn="l"/>
              </a:tabLst>
            </a:pPr>
            <a:r>
              <a:rPr lang="en-US" altLang="en-US" dirty="0"/>
              <a:t>Databases	5/5</a:t>
            </a:r>
          </a:p>
        </p:txBody>
      </p:sp>
      <p:pic>
        <p:nvPicPr>
          <p:cNvPr id="43" name="Graphic 42" descr="Amazon Aurora instance instance icon for the Database category.">
            <a:extLst>
              <a:ext uri="{FF2B5EF4-FFF2-40B4-BE49-F238E27FC236}">
                <a16:creationId xmlns:a16="http://schemas.microsoft.com/office/drawing/2014/main" id="{75B1ACFB-920C-94C3-B61F-EB60763A428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F0154AD1-D878-6E43-A52D-CF192168DCBC}"/>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71447EEF-964B-4D5E-1B5F-F9615D9652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D77A6C3B-2109-7546-8BE2-D01C2C95A643}"/>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18C284D-62B0-8F03-9F66-4579873A57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125CDEA2-783D-3948-9AB5-FDD03CB3808F}"/>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AA44473A-1D2A-62B9-56C1-987A2A34F87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B9A06188-BCED-F244-8F88-EB3CA4B4B68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E048A075-AF63-47AE-CBA8-CA9B659DA0F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9A51BFEC-955C-E444-A046-8E4A45B6EFD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38757BEA-0E76-7A4C-EB3C-A9B0DC2557F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6BAAFFE-78FA-CD4A-B17F-F52BBE356076}"/>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69D1E26E-7CAC-FF85-DEBF-697EF798627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A51A25FD-B0FE-AB4A-A37D-191649BE20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72637388-E0F7-95CF-68E0-3260E27DB1D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2133AF5C-D724-8246-9770-61439DAF8804}"/>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EA1ADE5C-A499-4CD5-AE5A-0C65D476837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8F5093E8-676F-43A4-8094-83CF464E478C}"/>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70E921B5-20A5-428E-B686-A732D77AF07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1D7531E0-937A-4A71-AEAF-4C3243C36E6D}"/>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06661FC4-8FF6-4567-8434-98556733B71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36B5F62E-C8CA-4336-83A2-A1AD3FA1F200}"/>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PIOPS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366B9C95-B2BF-454B-8EDA-1B4D4668AB6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F07DFD1-E5E1-4C44-BF62-7BF8BD40C118}"/>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183222E6-74BD-4763-AF84-9718B8E4B5B5}"/>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9ED9576D-5172-464F-9B83-34228E5D90A8}"/>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517B2499-4A58-4E09-B44B-DAD15CDB0C16}"/>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C6DA6036-3106-4917-81CC-F47305020DE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F065EA15-D1DC-4FCC-BC5A-AF278AF865EA}"/>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94C1D3FA-9383-4676-A32A-31974C8CCA8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D412B216-0209-42F7-B168-844E226A3B2F}"/>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23D73F9B-22EA-4119-85C3-95F2273D2D5B}"/>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F8B540CF-15DE-43F5-8F8B-633EC6069F66}"/>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33ADD470-B941-4643-8465-77A024C4F562}"/>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4F7F4-C011-9AC1-CCC3-1E2ECEA7D50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85648A0-7331-5624-7042-886A703F6D8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18EAB4-C3C0-9029-E791-DD33CE99E190}"/>
              </a:ext>
            </a:extLst>
          </p:cNvPr>
          <p:cNvSpPr>
            <a:spLocks noGrp="1"/>
          </p:cNvSpPr>
          <p:nvPr>
            <p:ph type="sldNum" sz="quarter" idx="10"/>
          </p:nvPr>
        </p:nvSpPr>
        <p:spPr/>
        <p:txBody>
          <a:bodyPr/>
          <a:lstStyle/>
          <a:p>
            <a:fld id="{EB4B8DE2-A4E8-46E4-8BBF-D75455EFF32C}" type="slidenum">
              <a:rPr lang="en-US" smtClean="0"/>
              <a:pPr/>
              <a:t>82</a:t>
            </a:fld>
            <a:endParaRPr lang="en-US" dirty="0"/>
          </a:p>
        </p:txBody>
      </p:sp>
      <p:sp>
        <p:nvSpPr>
          <p:cNvPr id="110594" name="Title 1">
            <a:extLst>
              <a:ext uri="{FF2B5EF4-FFF2-40B4-BE49-F238E27FC236}">
                <a16:creationId xmlns:a16="http://schemas.microsoft.com/office/drawing/2014/main" id="{9960BA5D-4032-54E6-0951-D104A9E60604}"/>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48BE57FE-3778-C892-3D45-FCAFFA913D9F}"/>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BB7ECDDD-D4BA-D4EE-705E-8AC6780D32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244151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781B575-BC0F-2E11-53D8-6DB16E0E59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4F6DD1-5339-4301-792F-DE55FBD80524}"/>
              </a:ext>
            </a:extLst>
          </p:cNvPr>
          <p:cNvSpPr>
            <a:spLocks noGrp="1"/>
          </p:cNvSpPr>
          <p:nvPr>
            <p:ph type="sldNum" sz="quarter" idx="11"/>
          </p:nvPr>
        </p:nvSpPr>
        <p:spPr/>
        <p:txBody>
          <a:bodyPr/>
          <a:lstStyle/>
          <a:p>
            <a:fld id="{EB4B8DE2-A4E8-46E4-8BBF-D75455EFF32C}" type="slidenum">
              <a:rPr lang="en-US" smtClean="0"/>
              <a:pPr/>
              <a:t>83</a:t>
            </a:fld>
            <a:endParaRPr lang="en-US" dirty="0"/>
          </a:p>
        </p:txBody>
      </p:sp>
      <p:sp>
        <p:nvSpPr>
          <p:cNvPr id="111621" name="Title 1">
            <a:extLst>
              <a:ext uri="{FF2B5EF4-FFF2-40B4-BE49-F238E27FC236}">
                <a16:creationId xmlns:a16="http://schemas.microsoft.com/office/drawing/2014/main" id="{13F0E110-AB9D-6D47-A971-E07916D54F5E}"/>
              </a:ext>
            </a:extLst>
          </p:cNvPr>
          <p:cNvSpPr>
            <a:spLocks noGrp="1" noChangeArrowheads="1"/>
          </p:cNvSpPr>
          <p:nvPr>
            <p:ph type="title"/>
          </p:nvPr>
        </p:nvSpPr>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93189597-BD21-4E2F-B686-E02ABC56A22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DA1A551F-C867-B843-8ADE-9C6199300E9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1CA22A6E-34E9-48B7-8EE3-4C616D5471F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8A1B6A15-E163-4526-A953-95BE2B37528C}"/>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BB2D79AD-DEB5-4D2D-A782-1E31D469CB2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823B5354-3C93-4DED-90C0-6075041FAA8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453C2415-DFB6-4CF3-B9FB-FB7D9F67DF3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EC4136BA-3C8B-4FE8-8FB2-0051A098D11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A41E7752-61D7-48D5-90F5-E5DF829574A0}"/>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A0AB48E0-E259-464E-80FF-81A09C120DC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4329BC84-305D-4B8F-B578-5908F135DB0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ECD5472E-D3BA-45FC-96B2-D8978840ABA9}"/>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B57019BD-B033-44DE-A918-9F6D933D2A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CodeDeploy</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3A1764F-28D5-657E-A2F8-3B5E80A8CBC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E3E932-55BB-D187-3A2A-B8A774EC0B8B}"/>
              </a:ext>
            </a:extLst>
          </p:cNvPr>
          <p:cNvSpPr>
            <a:spLocks noGrp="1"/>
          </p:cNvSpPr>
          <p:nvPr>
            <p:ph type="sldNum" sz="quarter" idx="11"/>
          </p:nvPr>
        </p:nvSpPr>
        <p:spPr/>
        <p:txBody>
          <a:bodyPr/>
          <a:lstStyle/>
          <a:p>
            <a:fld id="{EB4B8DE2-A4E8-46E4-8BBF-D75455EFF32C}" type="slidenum">
              <a:rPr lang="en-US" smtClean="0"/>
              <a:pPr/>
              <a:t>84</a:t>
            </a:fld>
            <a:endParaRPr lang="en-US" dirty="0"/>
          </a:p>
        </p:txBody>
      </p:sp>
      <p:sp>
        <p:nvSpPr>
          <p:cNvPr id="112645" name="Title 1">
            <a:extLst>
              <a:ext uri="{FF2B5EF4-FFF2-40B4-BE49-F238E27FC236}">
                <a16:creationId xmlns:a16="http://schemas.microsoft.com/office/drawing/2014/main" id="{E0E5D1D9-4F00-D540-876B-09785E62DAC8}"/>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DD811B4-61AF-418E-A5FB-72CC9B3D9EB6}"/>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2EF0563-A370-4E91-A7A7-8AFFA0E62D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668B598D-9EC1-4C4F-82D4-35647131931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38E59A4-83D0-C509-C5F7-4C27502125BC}"/>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7AF4B5-5F23-40CD-B0DC-CB5A63B01EE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CED5BF91-2A15-4B57-8CB9-A46FB2B4F01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EFB3ECD4-D495-4D57-A97E-F077091B59E9}"/>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2A0CCEE-821B-4969-BE63-F1A6A43C00D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and SDKs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5B1240-9CBA-FE99-9A9E-45FA9DE873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F229BA7-443B-07A5-B6AE-16257F26B92D}"/>
              </a:ext>
            </a:extLst>
          </p:cNvPr>
          <p:cNvSpPr>
            <a:spLocks noGrp="1"/>
          </p:cNvSpPr>
          <p:nvPr>
            <p:ph type="sldNum" sz="quarter" idx="11"/>
          </p:nvPr>
        </p:nvSpPr>
        <p:spPr/>
        <p:txBody>
          <a:bodyPr/>
          <a:lstStyle/>
          <a:p>
            <a:fld id="{EB4B8DE2-A4E8-46E4-8BBF-D75455EFF32C}" type="slidenum">
              <a:rPr lang="en-US" smtClean="0"/>
              <a:pPr/>
              <a:t>85</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5559347E-D264-4A89-88C2-6D153F2A8FEB}"/>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E3B68BE7-03F3-448B-AD7E-B1635F64B1F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8E473A7B-E893-42C3-8FFE-0CEF6FF069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81C3EEAD-23F0-416A-BD30-37B0092EBA58}"/>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57F6307-204C-4850-906D-0B57CB123F5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8A600C7C-3DE6-4DE9-B040-9015B04BA7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83E7AC8F-3B97-423D-AB43-DD37AE641BA2}"/>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11BF2AE1-FA6C-4781-996D-5FA13B76DFC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259299C2-DF30-4ECB-AF47-565FF9DF1CD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6FD037F-B7B7-4F71-944C-9F4FA49BCBDF}"/>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BF36758A-EE64-4541-ABA0-96754F49839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CloudShell</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B1636068-79A3-4555-9E91-1FD6A911FAE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59E2B849-8560-4065-8341-B7E42FBD2C6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408CAE6C-FB95-4FF4-BD7B-CBCBF3CABF5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DC52DBB7-A7FC-4D8B-886A-8EB4A38431EE}"/>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EA9E0C86-32C2-471E-AD08-DC6439232E7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04E542FF-B190-4517-967A-37CAAC182F0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3543494-2D9A-42DB-B5A3-28B91914F785}"/>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7D598861-71EB-4752-B8B5-7D6D8B7FC247}"/>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CodeCatalyst</a:t>
            </a:r>
          </a:p>
        </p:txBody>
      </p:sp>
      <p:pic>
        <p:nvPicPr>
          <p:cNvPr id="30" name="Graphic 29" descr="AWS Infrastructure Composer service icon.&#13;&#10;">
            <a:extLst>
              <a:ext uri="{FF2B5EF4-FFF2-40B4-BE49-F238E27FC236}">
                <a16:creationId xmlns:a16="http://schemas.microsoft.com/office/drawing/2014/main" id="{9872A426-6141-4F1A-B2E8-4537FB96E052}"/>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6BCC0BA0-7646-4112-9AED-46EC5346ED35}"/>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Infrastructure Composer</a:t>
            </a:r>
          </a:p>
        </p:txBody>
      </p:sp>
      <p:cxnSp>
        <p:nvCxnSpPr>
          <p:cNvPr id="28" name="Straight Connector 27" descr="Next service icon.">
            <a:extLst>
              <a:ext uri="{FF2B5EF4-FFF2-40B4-BE49-F238E27FC236}">
                <a16:creationId xmlns:a16="http://schemas.microsoft.com/office/drawing/2014/main" id="{1DCA862F-DB8C-4CD1-816E-A265E5A2735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952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C36AB9D8-9E87-E906-C448-154F079371F3}"/>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25514537-F926-9907-F467-1C3FC2C85D28}"/>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10820381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37BF5-B93E-AB2F-410C-6F42C7BDCF2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97B79AB-F23D-A97D-DDAF-07F22F72791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2FD488-A332-5AE1-6BE9-F8788DA8658B}"/>
              </a:ext>
            </a:extLst>
          </p:cNvPr>
          <p:cNvSpPr>
            <a:spLocks noGrp="1"/>
          </p:cNvSpPr>
          <p:nvPr>
            <p:ph type="sldNum" sz="quarter" idx="10"/>
          </p:nvPr>
        </p:nvSpPr>
        <p:spPr/>
        <p:txBody>
          <a:bodyPr/>
          <a:lstStyle/>
          <a:p>
            <a:fld id="{EB4B8DE2-A4E8-46E4-8BBF-D75455EFF32C}" type="slidenum">
              <a:rPr lang="en-US" smtClean="0"/>
              <a:pPr/>
              <a:t>88</a:t>
            </a:fld>
            <a:endParaRPr lang="en-US" dirty="0"/>
          </a:p>
        </p:txBody>
      </p:sp>
      <p:sp>
        <p:nvSpPr>
          <p:cNvPr id="114690" name="Title 1">
            <a:extLst>
              <a:ext uri="{FF2B5EF4-FFF2-40B4-BE49-F238E27FC236}">
                <a16:creationId xmlns:a16="http://schemas.microsoft.com/office/drawing/2014/main" id="{0AE0488B-E8C4-3F21-FDEA-BFFEC4F7C6D3}"/>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53C49AC9-26CC-5BC6-1E91-0D6961EEDC68}"/>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7D4CCC64-4790-A627-3BAA-9D382E2E1AB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9534829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59C6DD0-6E70-79C3-FE87-62FDF5AE397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D69191A-CD61-767C-9558-215DAFCE797B}"/>
              </a:ext>
            </a:extLst>
          </p:cNvPr>
          <p:cNvSpPr>
            <a:spLocks noGrp="1"/>
          </p:cNvSpPr>
          <p:nvPr>
            <p:ph type="sldNum" sz="quarter" idx="11"/>
          </p:nvPr>
        </p:nvSpPr>
        <p:spPr/>
        <p:txBody>
          <a:bodyPr/>
          <a:lstStyle/>
          <a:p>
            <a:fld id="{EB4B8DE2-A4E8-46E4-8BBF-D75455EFF32C}" type="slidenum">
              <a:rPr lang="en-US" smtClean="0"/>
              <a:pPr/>
              <a:t>89</a:t>
            </a:fld>
            <a:endParaRPr lang="en-US" dirty="0"/>
          </a:p>
        </p:txBody>
      </p:sp>
      <p:sp>
        <p:nvSpPr>
          <p:cNvPr id="115717" name="Title 1">
            <a:extLst>
              <a:ext uri="{FF2B5EF4-FFF2-40B4-BE49-F238E27FC236}">
                <a16:creationId xmlns:a16="http://schemas.microsoft.com/office/drawing/2014/main" id="{892B0EB4-F1DF-1A4D-891D-A53F5C208B7C}"/>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WorkSpaces service icon.">
            <a:extLst>
              <a:ext uri="{FF2B5EF4-FFF2-40B4-BE49-F238E27FC236}">
                <a16:creationId xmlns:a16="http://schemas.microsoft.com/office/drawing/2014/main" id="{0735D65F-5C0F-4CE5-989A-3E6490BEB924}"/>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189EE4C-3222-48A1-85D2-D0887AF8C6E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F8C22-5ABC-E671-0EFF-28C4DADFF59C}"/>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4669E29D-3680-9B1A-68EF-364C3FB63AB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4B09ED2-072F-C4FD-A0A1-7E3833D75B07}"/>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DEA5FB0F-BE36-45BA-3F33-5D4D70E67523}"/>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33" name="TextBox 30">
            <a:extLst>
              <a:ext uri="{FF2B5EF4-FFF2-40B4-BE49-F238E27FC236}">
                <a16:creationId xmlns:a16="http://schemas.microsoft.com/office/drawing/2014/main" id="{B493B864-3931-7B37-6DE0-51344186D45E}"/>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Group icon</a:t>
            </a:r>
          </a:p>
        </p:txBody>
      </p:sp>
      <p:cxnSp>
        <p:nvCxnSpPr>
          <p:cNvPr id="47134" name="Straight Connector 47133" descr="Points to.">
            <a:extLst>
              <a:ext uri="{FF2B5EF4-FFF2-40B4-BE49-F238E27FC236}">
                <a16:creationId xmlns:a16="http://schemas.microsoft.com/office/drawing/2014/main" id="{456B9C9C-581B-06A7-ADCC-9BD726BA3BE9}"/>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35" name="aGroupIcon" descr="Example of AWS Cloud group, represented as a rectangle with AWS logo at the top left, and AWS Cloud as a title.">
            <a:extLst>
              <a:ext uri="{FF2B5EF4-FFF2-40B4-BE49-F238E27FC236}">
                <a16:creationId xmlns:a16="http://schemas.microsoft.com/office/drawing/2014/main" id="{51315D47-4D04-4442-2D77-C11B4978C47D}"/>
              </a:ext>
            </a:extLst>
          </p:cNvPr>
          <p:cNvGrpSpPr/>
          <p:nvPr/>
        </p:nvGrpSpPr>
        <p:grpSpPr>
          <a:xfrm>
            <a:off x="4679950" y="1060931"/>
            <a:ext cx="7210425" cy="4688994"/>
            <a:chOff x="4679950" y="1060931"/>
            <a:chExt cx="7210425" cy="4688994"/>
          </a:xfrm>
        </p:grpSpPr>
        <p:sp>
          <p:nvSpPr>
            <p:cNvPr id="47136" name="Rectangle 47135">
              <a:extLst>
                <a:ext uri="{FF2B5EF4-FFF2-40B4-BE49-F238E27FC236}">
                  <a16:creationId xmlns:a16="http://schemas.microsoft.com/office/drawing/2014/main" id="{D415EC15-2D39-7373-D972-B604724A681D}"/>
                </a:ext>
              </a:extLst>
            </p:cNvPr>
            <p:cNvSpPr/>
            <p:nvPr/>
          </p:nvSpPr>
          <p:spPr bwMode="auto">
            <a:xfrm>
              <a:off x="4679950" y="1063625"/>
              <a:ext cx="7210425" cy="468630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47137" name="Graphic 47136">
              <a:extLst>
                <a:ext uri="{FF2B5EF4-FFF2-40B4-BE49-F238E27FC236}">
                  <a16:creationId xmlns:a16="http://schemas.microsoft.com/office/drawing/2014/main" id="{E3FFC444-8758-EE5C-CBA9-43105F631D35}"/>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4679950" y="1060931"/>
              <a:ext cx="381000" cy="381000"/>
            </a:xfrm>
            <a:prstGeom prst="rect">
              <a:avLst/>
            </a:prstGeom>
          </p:spPr>
        </p:pic>
      </p:grpSp>
      <p:sp>
        <p:nvSpPr>
          <p:cNvPr id="47138" name="TextBox 27">
            <a:extLst>
              <a:ext uri="{FF2B5EF4-FFF2-40B4-BE49-F238E27FC236}">
                <a16:creationId xmlns:a16="http://schemas.microsoft.com/office/drawing/2014/main" id="{C40520E1-05CC-C2A4-C63D-B21EAB0F6C5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Nested groups</a:t>
            </a:r>
          </a:p>
        </p:txBody>
      </p:sp>
      <p:grpSp>
        <p:nvGrpSpPr>
          <p:cNvPr id="47139" name="arrow1" descr="Points to.">
            <a:extLst>
              <a:ext uri="{FF2B5EF4-FFF2-40B4-BE49-F238E27FC236}">
                <a16:creationId xmlns:a16="http://schemas.microsoft.com/office/drawing/2014/main" id="{7AE26D5C-8086-370F-0CEE-96E1379433DE}"/>
              </a:ext>
            </a:extLst>
          </p:cNvPr>
          <p:cNvGrpSpPr/>
          <p:nvPr/>
        </p:nvGrpSpPr>
        <p:grpSpPr>
          <a:xfrm>
            <a:off x="2093913" y="1550987"/>
            <a:ext cx="2660650" cy="699252"/>
            <a:chOff x="2093913" y="1550987"/>
            <a:chExt cx="2660650" cy="699252"/>
          </a:xfrm>
        </p:grpSpPr>
        <p:sp>
          <p:nvSpPr>
            <p:cNvPr id="47140" name="Freeform 47139">
              <a:extLst>
                <a:ext uri="{FF2B5EF4-FFF2-40B4-BE49-F238E27FC236}">
                  <a16:creationId xmlns:a16="http://schemas.microsoft.com/office/drawing/2014/main" id="{3EFF208A-9081-3C1E-259C-BA758B78867A}"/>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cxnSp>
          <p:nvCxnSpPr>
            <p:cNvPr id="47141" name="Straight Connector 47140">
              <a:extLst>
                <a:ext uri="{FF2B5EF4-FFF2-40B4-BE49-F238E27FC236}">
                  <a16:creationId xmlns:a16="http://schemas.microsoft.com/office/drawing/2014/main" id="{3A1D1A63-FA95-126A-8A02-25E1F0579599}"/>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47142" name="nestedGroup" descr="This Virtual Private Cloud (VPC) group is within the AWS Cloud group. The group spans availability zone 1 and 2, and some other services.">
            <a:extLst>
              <a:ext uri="{FF2B5EF4-FFF2-40B4-BE49-F238E27FC236}">
                <a16:creationId xmlns:a16="http://schemas.microsoft.com/office/drawing/2014/main" id="{D7F64345-6748-F0E4-3B52-D3AC7631F57B}"/>
              </a:ext>
            </a:extLst>
          </p:cNvPr>
          <p:cNvGrpSpPr/>
          <p:nvPr/>
        </p:nvGrpSpPr>
        <p:grpSpPr>
          <a:xfrm>
            <a:off x="4752975" y="1934055"/>
            <a:ext cx="7059612" cy="3377720"/>
            <a:chOff x="4752975" y="1934055"/>
            <a:chExt cx="7059612" cy="3377720"/>
          </a:xfrm>
        </p:grpSpPr>
        <p:sp>
          <p:nvSpPr>
            <p:cNvPr id="47143" name="Rectangle 47142">
              <a:extLst>
                <a:ext uri="{FF2B5EF4-FFF2-40B4-BE49-F238E27FC236}">
                  <a16:creationId xmlns:a16="http://schemas.microsoft.com/office/drawing/2014/main" id="{1CA6B3F2-CDF7-AD35-5F1B-B712A65A50B8}"/>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7144" name="Graphic 47143" descr="VPC group icon.">
              <a:extLst>
                <a:ext uri="{FF2B5EF4-FFF2-40B4-BE49-F238E27FC236}">
                  <a16:creationId xmlns:a16="http://schemas.microsoft.com/office/drawing/2014/main" id="{587C12C1-1890-3BCF-4B0E-68533AC1812F}"/>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4754563" y="1934055"/>
              <a:ext cx="381000" cy="381000"/>
            </a:xfrm>
            <a:prstGeom prst="rect">
              <a:avLst/>
            </a:prstGeom>
          </p:spPr>
        </p:pic>
      </p:grpSp>
      <p:sp>
        <p:nvSpPr>
          <p:cNvPr id="47145" name="TextBox 28">
            <a:extLst>
              <a:ext uri="{FF2B5EF4-FFF2-40B4-BE49-F238E27FC236}">
                <a16:creationId xmlns:a16="http://schemas.microsoft.com/office/drawing/2014/main" id="{C26A422E-4198-BE1B-81F8-9F885294BC54}"/>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Service icon</a:t>
            </a:r>
          </a:p>
        </p:txBody>
      </p:sp>
      <p:cxnSp>
        <p:nvCxnSpPr>
          <p:cNvPr id="47146" name="Straight Connector 47145" descr="Points to.">
            <a:extLst>
              <a:ext uri="{FF2B5EF4-FFF2-40B4-BE49-F238E27FC236}">
                <a16:creationId xmlns:a16="http://schemas.microsoft.com/office/drawing/2014/main" id="{FC8AA641-8D32-AA13-0FEB-BD12220E884F}"/>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47" name="serviceWithLabel" descr="Amazon EC2 Auto Scaling service icon, with the Amazon EC2 Auto Scaling label below it.&#10;">
            <a:extLst>
              <a:ext uri="{FF2B5EF4-FFF2-40B4-BE49-F238E27FC236}">
                <a16:creationId xmlns:a16="http://schemas.microsoft.com/office/drawing/2014/main" id="{F236EB72-7180-3A0A-BAAD-F0FC57FF2694}"/>
              </a:ext>
            </a:extLst>
          </p:cNvPr>
          <p:cNvGrpSpPr/>
          <p:nvPr/>
        </p:nvGrpSpPr>
        <p:grpSpPr>
          <a:xfrm>
            <a:off x="7544196" y="1990725"/>
            <a:ext cx="1481931" cy="1222871"/>
            <a:chOff x="7544196" y="1990725"/>
            <a:chExt cx="1481931" cy="1222871"/>
          </a:xfrm>
        </p:grpSpPr>
        <p:pic>
          <p:nvPicPr>
            <p:cNvPr id="47148" name="Graphic 27">
              <a:extLst>
                <a:ext uri="{FF2B5EF4-FFF2-40B4-BE49-F238E27FC236}">
                  <a16:creationId xmlns:a16="http://schemas.microsoft.com/office/drawing/2014/main" id="{C3727C27-065B-AB78-D797-EE46E29E5FFB}"/>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49" name="TextBox 26">
              <a:extLst>
                <a:ext uri="{FF2B5EF4-FFF2-40B4-BE49-F238E27FC236}">
                  <a16:creationId xmlns:a16="http://schemas.microsoft.com/office/drawing/2014/main" id="{1FDBA53C-4A20-B601-B4A8-C7879E310136}"/>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50" name="TextBox 29">
            <a:extLst>
              <a:ext uri="{FF2B5EF4-FFF2-40B4-BE49-F238E27FC236}">
                <a16:creationId xmlns:a16="http://schemas.microsoft.com/office/drawing/2014/main" id="{198881CA-6648-FD0A-E39E-2FDBA9F20135}"/>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Resource icon</a:t>
            </a:r>
          </a:p>
        </p:txBody>
      </p:sp>
      <p:cxnSp>
        <p:nvCxnSpPr>
          <p:cNvPr id="47151" name="Straight Connector 47150" descr="Points to.">
            <a:extLst>
              <a:ext uri="{FF2B5EF4-FFF2-40B4-BE49-F238E27FC236}">
                <a16:creationId xmlns:a16="http://schemas.microsoft.com/office/drawing/2014/main" id="{EFFB3C21-C3ED-9F63-3CB4-13D0005FE94E}"/>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52" name="instanceResource" descr="Instance resource icon, with the Instance label below it. The resource is in second autoscaling group, and in Availability Zone1.">
            <a:extLst>
              <a:ext uri="{FF2B5EF4-FFF2-40B4-BE49-F238E27FC236}">
                <a16:creationId xmlns:a16="http://schemas.microsoft.com/office/drawing/2014/main" id="{F680D534-089B-A729-8E21-758C4C6C2CFA}"/>
              </a:ext>
            </a:extLst>
          </p:cNvPr>
          <p:cNvGrpSpPr/>
          <p:nvPr/>
        </p:nvGrpSpPr>
        <p:grpSpPr>
          <a:xfrm>
            <a:off x="5625233" y="4408526"/>
            <a:ext cx="1115568" cy="731918"/>
            <a:chOff x="5625233" y="3348677"/>
            <a:chExt cx="1115568" cy="731918"/>
          </a:xfrm>
        </p:grpSpPr>
        <p:pic>
          <p:nvPicPr>
            <p:cNvPr id="47153" name="Graphic 60">
              <a:extLst>
                <a:ext uri="{FF2B5EF4-FFF2-40B4-BE49-F238E27FC236}">
                  <a16:creationId xmlns:a16="http://schemas.microsoft.com/office/drawing/2014/main" id="{A579EB38-3684-F3A4-CA10-C4DD6C53DC21}"/>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54" name="TextBox 16">
              <a:extLst>
                <a:ext uri="{FF2B5EF4-FFF2-40B4-BE49-F238E27FC236}">
                  <a16:creationId xmlns:a16="http://schemas.microsoft.com/office/drawing/2014/main" id="{D004EEFE-367F-F25A-8B5D-9A7FA3CE4549}"/>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
        <p:nvSpPr>
          <p:cNvPr id="47155" name="Rectangle 47154" descr="Availability Zone 1 represented by availability zone resource group.">
            <a:extLst>
              <a:ext uri="{FF2B5EF4-FFF2-40B4-BE49-F238E27FC236}">
                <a16:creationId xmlns:a16="http://schemas.microsoft.com/office/drawing/2014/main" id="{D85340EF-79C2-682B-4E00-A8D503359939}"/>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1</a:t>
            </a:r>
          </a:p>
        </p:txBody>
      </p:sp>
      <p:grpSp>
        <p:nvGrpSpPr>
          <p:cNvPr id="47156" name="1.natGateway" descr="First Nat gateway resource icon, with the Nate gateway label below it. The resource is in Availability Zone 1.">
            <a:extLst>
              <a:ext uri="{FF2B5EF4-FFF2-40B4-BE49-F238E27FC236}">
                <a16:creationId xmlns:a16="http://schemas.microsoft.com/office/drawing/2014/main" id="{5AB3DE88-FDBA-8DE0-3FE9-60123879D3D8}"/>
              </a:ext>
            </a:extLst>
          </p:cNvPr>
          <p:cNvGrpSpPr/>
          <p:nvPr/>
        </p:nvGrpSpPr>
        <p:grpSpPr>
          <a:xfrm>
            <a:off x="5565634" y="2355102"/>
            <a:ext cx="1234766" cy="735786"/>
            <a:chOff x="3959051" y="3922713"/>
            <a:chExt cx="1234766" cy="735786"/>
          </a:xfrm>
        </p:grpSpPr>
        <p:sp>
          <p:nvSpPr>
            <p:cNvPr id="47157" name="TextBox 17">
              <a:extLst>
                <a:ext uri="{FF2B5EF4-FFF2-40B4-BE49-F238E27FC236}">
                  <a16:creationId xmlns:a16="http://schemas.microsoft.com/office/drawing/2014/main" id="{97062BEE-A1FE-32E0-2E40-70FDCFF340CF}"/>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58" name="Graphic 35">
              <a:extLst>
                <a:ext uri="{FF2B5EF4-FFF2-40B4-BE49-F238E27FC236}">
                  <a16:creationId xmlns:a16="http://schemas.microsoft.com/office/drawing/2014/main" id="{C89F8017-9739-4A8B-4459-AA9F46776A0D}"/>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59" name="Rectangle 47158" descr="Availability Zone 2 represented by availability zone resource group.">
            <a:extLst>
              <a:ext uri="{FF2B5EF4-FFF2-40B4-BE49-F238E27FC236}">
                <a16:creationId xmlns:a16="http://schemas.microsoft.com/office/drawing/2014/main" id="{703DC19E-E31B-2C30-0630-07B3D056B509}"/>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2</a:t>
            </a:r>
          </a:p>
        </p:txBody>
      </p:sp>
      <p:grpSp>
        <p:nvGrpSpPr>
          <p:cNvPr id="47160" name="Group 47159" descr="Second Nat gateway resource icon, with the Nate gateway label below it. The resource is in Availability Zone 2.">
            <a:extLst>
              <a:ext uri="{FF2B5EF4-FFF2-40B4-BE49-F238E27FC236}">
                <a16:creationId xmlns:a16="http://schemas.microsoft.com/office/drawing/2014/main" id="{26F165C5-AD05-3545-4FDC-05C7880B4380}"/>
              </a:ext>
            </a:extLst>
          </p:cNvPr>
          <p:cNvGrpSpPr/>
          <p:nvPr/>
        </p:nvGrpSpPr>
        <p:grpSpPr>
          <a:xfrm>
            <a:off x="9748549" y="2355102"/>
            <a:ext cx="1234766" cy="735786"/>
            <a:chOff x="3959051" y="3922713"/>
            <a:chExt cx="1234766" cy="735786"/>
          </a:xfrm>
        </p:grpSpPr>
        <p:sp>
          <p:nvSpPr>
            <p:cNvPr id="47161" name="TextBox 17">
              <a:extLst>
                <a:ext uri="{FF2B5EF4-FFF2-40B4-BE49-F238E27FC236}">
                  <a16:creationId xmlns:a16="http://schemas.microsoft.com/office/drawing/2014/main" id="{39B2D8F0-91A1-9682-3B4A-9C43EB8DF940}"/>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62" name="Graphic 35">
              <a:extLst>
                <a:ext uri="{FF2B5EF4-FFF2-40B4-BE49-F238E27FC236}">
                  <a16:creationId xmlns:a16="http://schemas.microsoft.com/office/drawing/2014/main" id="{0D7C97C8-094C-086B-60F5-E5B327D8B2C8}"/>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63"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30CEE3B4-9685-153E-CFF9-91924EC5A33C}"/>
              </a:ext>
            </a:extLst>
          </p:cNvPr>
          <p:cNvGrpSpPr/>
          <p:nvPr/>
        </p:nvGrpSpPr>
        <p:grpSpPr>
          <a:xfrm>
            <a:off x="5214938" y="3203688"/>
            <a:ext cx="6118225" cy="973025"/>
            <a:chOff x="5214938" y="3203688"/>
            <a:chExt cx="6118225" cy="973025"/>
          </a:xfrm>
        </p:grpSpPr>
        <p:sp>
          <p:nvSpPr>
            <p:cNvPr id="47164" name="Rectangle 47163">
              <a:extLst>
                <a:ext uri="{FF2B5EF4-FFF2-40B4-BE49-F238E27FC236}">
                  <a16:creationId xmlns:a16="http://schemas.microsoft.com/office/drawing/2014/main" id="{D810FFA3-7055-E788-2DEF-A47A75066C90}"/>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47165" name="Graphic 47164">
              <a:extLst>
                <a:ext uri="{FF2B5EF4-FFF2-40B4-BE49-F238E27FC236}">
                  <a16:creationId xmlns:a16="http://schemas.microsoft.com/office/drawing/2014/main" id="{08930E4C-AC68-F4CC-9781-E444BDD56AB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4661" y="3203688"/>
              <a:ext cx="381000" cy="381000"/>
            </a:xfrm>
            <a:prstGeom prst="rect">
              <a:avLst/>
            </a:prstGeom>
          </p:spPr>
        </p:pic>
      </p:grpSp>
      <p:grpSp>
        <p:nvGrpSpPr>
          <p:cNvPr id="47166" name="1-instance" descr="Instance resource icon, with the Instance label below it. The resource is in first autoscaling group, and in Availability Zone1.">
            <a:extLst>
              <a:ext uri="{FF2B5EF4-FFF2-40B4-BE49-F238E27FC236}">
                <a16:creationId xmlns:a16="http://schemas.microsoft.com/office/drawing/2014/main" id="{7669D323-ADE0-02F8-E8EB-B97BEB7E8194}"/>
              </a:ext>
            </a:extLst>
          </p:cNvPr>
          <p:cNvGrpSpPr/>
          <p:nvPr/>
        </p:nvGrpSpPr>
        <p:grpSpPr>
          <a:xfrm>
            <a:off x="5625233" y="3354166"/>
            <a:ext cx="1115568" cy="731918"/>
            <a:chOff x="5625233" y="3348677"/>
            <a:chExt cx="1115568" cy="731918"/>
          </a:xfrm>
        </p:grpSpPr>
        <p:pic>
          <p:nvPicPr>
            <p:cNvPr id="47167" name="Graphic 60">
              <a:extLst>
                <a:ext uri="{FF2B5EF4-FFF2-40B4-BE49-F238E27FC236}">
                  <a16:creationId xmlns:a16="http://schemas.microsoft.com/office/drawing/2014/main" id="{75E4691E-44AB-0644-5AC9-3C6738E568E4}"/>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6">
              <a:extLst>
                <a:ext uri="{FF2B5EF4-FFF2-40B4-BE49-F238E27FC236}">
                  <a16:creationId xmlns:a16="http://schemas.microsoft.com/office/drawing/2014/main" id="{CA3FE0E9-00D8-8F46-35FF-220F977D11B8}"/>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65" name="3-Instance" descr="Instance resource icon, with the Instance label below it. The resource is in first autoscaling group, and in Availability Zone2.">
            <a:extLst>
              <a:ext uri="{FF2B5EF4-FFF2-40B4-BE49-F238E27FC236}">
                <a16:creationId xmlns:a16="http://schemas.microsoft.com/office/drawing/2014/main" id="{18CEAEDB-8CBC-A428-94F6-1E8478B2A05E}"/>
              </a:ext>
            </a:extLst>
          </p:cNvPr>
          <p:cNvGrpSpPr/>
          <p:nvPr/>
        </p:nvGrpSpPr>
        <p:grpSpPr>
          <a:xfrm>
            <a:off x="9826066" y="3354166"/>
            <a:ext cx="1115568" cy="731918"/>
            <a:chOff x="5625233" y="3348677"/>
            <a:chExt cx="1115568" cy="731918"/>
          </a:xfrm>
        </p:grpSpPr>
        <p:pic>
          <p:nvPicPr>
            <p:cNvPr id="66" name="Graphic 60">
              <a:extLst>
                <a:ext uri="{FF2B5EF4-FFF2-40B4-BE49-F238E27FC236}">
                  <a16:creationId xmlns:a16="http://schemas.microsoft.com/office/drawing/2014/main" id="{9D25F37F-7BE8-F9A6-402F-61F1DB488A18}"/>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16">
              <a:extLst>
                <a:ext uri="{FF2B5EF4-FFF2-40B4-BE49-F238E27FC236}">
                  <a16:creationId xmlns:a16="http://schemas.microsoft.com/office/drawing/2014/main" id="{3E95E641-FA6A-DE41-0F1E-CE77986E9C30}"/>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72"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0B3FEAE0-03AC-D2A1-25AD-5981C97924D4}"/>
              </a:ext>
            </a:extLst>
          </p:cNvPr>
          <p:cNvGrpSpPr/>
          <p:nvPr/>
        </p:nvGrpSpPr>
        <p:grpSpPr>
          <a:xfrm>
            <a:off x="5214938" y="4255621"/>
            <a:ext cx="6118225" cy="969963"/>
            <a:chOff x="5214938" y="4255621"/>
            <a:chExt cx="6118225" cy="969963"/>
          </a:xfrm>
        </p:grpSpPr>
        <p:sp>
          <p:nvSpPr>
            <p:cNvPr id="75" name="Rectangle 74">
              <a:extLst>
                <a:ext uri="{FF2B5EF4-FFF2-40B4-BE49-F238E27FC236}">
                  <a16:creationId xmlns:a16="http://schemas.microsoft.com/office/drawing/2014/main" id="{F792C570-557E-2438-ED3F-78C34D29D08C}"/>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76" name="Graphic 75">
              <a:extLst>
                <a:ext uri="{FF2B5EF4-FFF2-40B4-BE49-F238E27FC236}">
                  <a16:creationId xmlns:a16="http://schemas.microsoft.com/office/drawing/2014/main" id="{402A4E13-BF72-F4A9-E12A-79D265218CE1}"/>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8090793" y="4257136"/>
              <a:ext cx="381000" cy="381000"/>
            </a:xfrm>
            <a:prstGeom prst="rect">
              <a:avLst/>
            </a:prstGeom>
          </p:spPr>
        </p:pic>
      </p:grpSp>
      <p:grpSp>
        <p:nvGrpSpPr>
          <p:cNvPr id="77" name="4-instance" descr="The resource is in second autoscaling group, and in Availability Zone2.">
            <a:extLst>
              <a:ext uri="{FF2B5EF4-FFF2-40B4-BE49-F238E27FC236}">
                <a16:creationId xmlns:a16="http://schemas.microsoft.com/office/drawing/2014/main" id="{09700A99-FF46-0298-200E-21EDE6160E89}"/>
              </a:ext>
            </a:extLst>
          </p:cNvPr>
          <p:cNvGrpSpPr/>
          <p:nvPr/>
        </p:nvGrpSpPr>
        <p:grpSpPr>
          <a:xfrm>
            <a:off x="9826066" y="4408526"/>
            <a:ext cx="1115568" cy="731918"/>
            <a:chOff x="5625233" y="3348677"/>
            <a:chExt cx="1115568" cy="731918"/>
          </a:xfrm>
        </p:grpSpPr>
        <p:pic>
          <p:nvPicPr>
            <p:cNvPr id="78" name="Graphic 60">
              <a:extLst>
                <a:ext uri="{FF2B5EF4-FFF2-40B4-BE49-F238E27FC236}">
                  <a16:creationId xmlns:a16="http://schemas.microsoft.com/office/drawing/2014/main" id="{83CE48E1-B3E1-1CFB-CD07-461584599A05}"/>
                </a:ext>
                <a:ext uri="{C183D7F6-B498-43B3-948B-1728B52AA6E4}">
                  <adec:decorative xmlns:adec="http://schemas.microsoft.com/office/drawing/2017/decorative" val="1"/>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Box 16">
              <a:extLst>
                <a:ext uri="{FF2B5EF4-FFF2-40B4-BE49-F238E27FC236}">
                  <a16:creationId xmlns:a16="http://schemas.microsoft.com/office/drawing/2014/main" id="{711B25E2-07E9-3461-8C02-1808E8CAE046}"/>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13444180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C94B6-9EB8-A491-56EE-8A314E76C4C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CC9AB315-8E16-5F72-186E-C0CF24891AC6}"/>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8F8A399-5A49-1C7B-B71C-2891BE057D26}"/>
              </a:ext>
            </a:extLst>
          </p:cNvPr>
          <p:cNvSpPr>
            <a:spLocks noGrp="1"/>
          </p:cNvSpPr>
          <p:nvPr>
            <p:ph type="sldNum" sz="quarter" idx="10"/>
          </p:nvPr>
        </p:nvSpPr>
        <p:spPr/>
        <p:txBody>
          <a:bodyPr/>
          <a:lstStyle/>
          <a:p>
            <a:fld id="{EB4B8DE2-A4E8-46E4-8BBF-D75455EFF32C}" type="slidenum">
              <a:rPr lang="en-US" smtClean="0"/>
              <a:pPr/>
              <a:t>90</a:t>
            </a:fld>
            <a:endParaRPr lang="en-US" dirty="0"/>
          </a:p>
        </p:txBody>
      </p:sp>
      <p:sp>
        <p:nvSpPr>
          <p:cNvPr id="148482" name="Title 1">
            <a:extLst>
              <a:ext uri="{FF2B5EF4-FFF2-40B4-BE49-F238E27FC236}">
                <a16:creationId xmlns:a16="http://schemas.microsoft.com/office/drawing/2014/main" id="{384D8438-0B63-0890-8ECB-242D6E45EF29}"/>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37F4909E-840A-C2E9-9459-8005CB289093}"/>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8D41E1B0-3A44-61CD-08D0-504F585213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6443654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52B7F3-DCF8-A111-3160-0F6DBF1401D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3586D9-E10D-2D44-04CF-50BDF8F830B0}"/>
              </a:ext>
            </a:extLst>
          </p:cNvPr>
          <p:cNvSpPr>
            <a:spLocks noGrp="1"/>
          </p:cNvSpPr>
          <p:nvPr>
            <p:ph type="sldNum" sz="quarter" idx="11"/>
          </p:nvPr>
        </p:nvSpPr>
        <p:spPr/>
        <p:txBody>
          <a:bodyPr/>
          <a:lstStyle/>
          <a:p>
            <a:fld id="{EB4B8DE2-A4E8-46E4-8BBF-D75455EFF32C}" type="slidenum">
              <a:rPr lang="en-US" smtClean="0"/>
              <a:pPr/>
              <a:t>91</a:t>
            </a:fld>
            <a:endParaRPr lang="en-US" dirty="0"/>
          </a:p>
        </p:txBody>
      </p:sp>
      <p:sp>
        <p:nvSpPr>
          <p:cNvPr id="149509" name="Title 1">
            <a:extLst>
              <a:ext uri="{FF2B5EF4-FFF2-40B4-BE49-F238E27FC236}">
                <a16:creationId xmlns:a16="http://schemas.microsoft.com/office/drawing/2014/main" id="{A6942077-2836-FC41-9A52-0FDE39DC00D6}"/>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52CAE08A-EA3D-4F73-AFB4-00AF0A352FBE}"/>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2BBA3F65-E498-426E-98CF-6750EDB3FC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4124F342-B59D-4617-822D-56DF640EF91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DAE82A38-5EEE-492D-971C-0DEC40C311FD}"/>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92B01141-C094-4C00-BB10-4CA741EBE4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BA1DEE28-3EC6-4EAA-96BE-E1F204B72D91}"/>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D58F7E86-ACCC-41E0-A6E7-D2393320F15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068BC8ED-B8E6-4D0C-A1FD-CF5EE901F8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4345A915-D99D-4FD6-AD27-4A434EC2A2AA}"/>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628ACC2E-56D6-4685-B974-2490FE8DD787}"/>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D955339C-8D30-4696-9E43-CA84219AEB1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111E8D8F-0086-4C6A-B181-E4C62BD8AC5F}"/>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418E3667-1E7C-4D21-88F0-F90467C3E46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17E67CD0-B821-4E07-947E-31975C95EEAB}"/>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D5CD14CB-DAC2-4728-806C-94D9F76FB4C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3FCA4BE3-3532-4816-8E51-7C457B0604CE}"/>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9B345AFE-830D-432F-BB4E-1756E169347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06ED199-04C8-4366-B470-E216ECB34742}"/>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0FAC9B16-F7C6-4C2C-AD36-99130045314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885BFB39-A46E-4619-A41C-244340EE8C90}"/>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307362309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86598-3571-1C15-6CDF-F7452FD27EF3}"/>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5D05B7E-C8F7-1893-28A1-07C78AED50F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F6D6CC-B2F0-3EEF-1506-41ECFEECEA92}"/>
              </a:ext>
            </a:extLst>
          </p:cNvPr>
          <p:cNvSpPr>
            <a:spLocks noGrp="1"/>
          </p:cNvSpPr>
          <p:nvPr>
            <p:ph type="sldNum" sz="quarter" idx="10"/>
          </p:nvPr>
        </p:nvSpPr>
        <p:spPr/>
        <p:txBody>
          <a:bodyPr/>
          <a:lstStyle/>
          <a:p>
            <a:fld id="{EB4B8DE2-A4E8-46E4-8BBF-D75455EFF32C}" type="slidenum">
              <a:rPr lang="en-US" smtClean="0"/>
              <a:pPr/>
              <a:t>92</a:t>
            </a:fld>
            <a:endParaRPr lang="en-US" dirty="0"/>
          </a:p>
        </p:txBody>
      </p:sp>
      <p:sp>
        <p:nvSpPr>
          <p:cNvPr id="116738" name="Title 1">
            <a:extLst>
              <a:ext uri="{FF2B5EF4-FFF2-40B4-BE49-F238E27FC236}">
                <a16:creationId xmlns:a16="http://schemas.microsoft.com/office/drawing/2014/main" id="{31FCEADC-98F3-D41A-3CAE-D135B9508949}"/>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609FB4AD-CE52-6438-DFF3-7B2CFD7B98F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046DAFB0-3361-782C-69FC-2A5CC2707DB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3556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93</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Servers</a:t>
            </a: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B0EA2-8811-1A1B-1540-8CDC19D0C504}"/>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F17872E4-2CD9-56EE-5429-58F834FA04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D8E72EA-D5B3-7ED4-C6DD-2F0AAA0AA0D8}"/>
              </a:ext>
            </a:extLst>
          </p:cNvPr>
          <p:cNvSpPr>
            <a:spLocks noGrp="1"/>
          </p:cNvSpPr>
          <p:nvPr>
            <p:ph type="sldNum" sz="quarter" idx="10"/>
          </p:nvPr>
        </p:nvSpPr>
        <p:spPr/>
        <p:txBody>
          <a:bodyPr/>
          <a:lstStyle/>
          <a:p>
            <a:fld id="{EB4B8DE2-A4E8-46E4-8BBF-D75455EFF32C}" type="slidenum">
              <a:rPr lang="en-US" smtClean="0"/>
              <a:pPr/>
              <a:t>94</a:t>
            </a:fld>
            <a:endParaRPr lang="en-US" dirty="0"/>
          </a:p>
        </p:txBody>
      </p:sp>
      <p:sp>
        <p:nvSpPr>
          <p:cNvPr id="118786" name="Title 1">
            <a:extLst>
              <a:ext uri="{FF2B5EF4-FFF2-40B4-BE49-F238E27FC236}">
                <a16:creationId xmlns:a16="http://schemas.microsoft.com/office/drawing/2014/main" id="{7699CC65-92A2-00C0-4C1A-E9B819385B69}"/>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4AD18013-BFB6-428B-389F-3FD969AA7BD3}"/>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CE397FC2-5CB2-F80D-7F43-6495F23E66C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5414207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39EFCE9-B1DC-D03C-2FD6-B4C1A845DF4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7AC64BE-8618-2F6E-D9DC-A85FA0634732}"/>
              </a:ext>
            </a:extLst>
          </p:cNvPr>
          <p:cNvSpPr>
            <a:spLocks noGrp="1"/>
          </p:cNvSpPr>
          <p:nvPr>
            <p:ph type="sldNum" sz="quarter" idx="11"/>
          </p:nvPr>
        </p:nvSpPr>
        <p:spPr/>
        <p:txBody>
          <a:bodyPr/>
          <a:lstStyle/>
          <a:p>
            <a:fld id="{EB4B8DE2-A4E8-46E4-8BBF-D75455EFF32C}" type="slidenum">
              <a:rPr lang="en-US" smtClean="0"/>
              <a:pPr/>
              <a:t>95</a:t>
            </a:fld>
            <a:endParaRPr lang="en-US" dirty="0"/>
          </a:p>
        </p:txBody>
      </p:sp>
      <p:sp>
        <p:nvSpPr>
          <p:cNvPr id="119813" name="Title 1">
            <a:extLst>
              <a:ext uri="{FF2B5EF4-FFF2-40B4-BE49-F238E27FC236}">
                <a16:creationId xmlns:a16="http://schemas.microsoft.com/office/drawing/2014/main" id="{6185BC52-0D4C-6F44-8AC0-A90EE292CB8B}"/>
              </a:ext>
            </a:extLst>
          </p:cNvPr>
          <p:cNvSpPr>
            <a:spLocks noGrp="1" noChangeArrowheads="1"/>
          </p:cNvSpPr>
          <p:nvPr>
            <p:ph type="title"/>
          </p:nvPr>
        </p:nvSpPr>
        <p:spPr/>
        <p:txBody>
          <a:bodyPr/>
          <a:lstStyle/>
          <a:p>
            <a:pPr>
              <a:tabLst>
                <a:tab pos="10914063" algn="l"/>
              </a:tabLst>
            </a:pPr>
            <a:r>
              <a:rPr lang="en-US" altLang="en-US" dirty="0"/>
              <a:t>Internet of Things 	1/5</a:t>
            </a:r>
          </a:p>
        </p:txBody>
      </p:sp>
      <p:pic>
        <p:nvPicPr>
          <p:cNvPr id="32" name="Graphic 17" descr="FreeRTOS service icon.">
            <a:extLst>
              <a:ext uri="{FF2B5EF4-FFF2-40B4-BE49-F238E27FC236}">
                <a16:creationId xmlns:a16="http://schemas.microsoft.com/office/drawing/2014/main" id="{A1424DD1-730F-4368-93B6-958A0CF340BC}"/>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D6D52087-EE99-4460-B286-6F01BA38AA1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D03FE802-D0F4-4D27-8B68-ED0BE664BC3F}"/>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94E13397-69E0-4263-853B-BF8603A2EBD7}"/>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4" name="Straight Connector 13" descr="Next service icon.">
            <a:extLst>
              <a:ext uri="{FF2B5EF4-FFF2-40B4-BE49-F238E27FC236}">
                <a16:creationId xmlns:a16="http://schemas.microsoft.com/office/drawing/2014/main" id="{393FA518-3541-EEBB-F978-538FC336A64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7" name="Graphic 6" descr="AWS IoT ExpressLink service icon.&#10;">
            <a:extLst>
              <a:ext uri="{FF2B5EF4-FFF2-40B4-BE49-F238E27FC236}">
                <a16:creationId xmlns:a16="http://schemas.microsoft.com/office/drawing/2014/main" id="{6452F6FB-3B0E-5E7A-07A5-9049E91401FF}"/>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24369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9">
            <a:extLst>
              <a:ext uri="{FF2B5EF4-FFF2-40B4-BE49-F238E27FC236}">
                <a16:creationId xmlns:a16="http://schemas.microsoft.com/office/drawing/2014/main" id="{489A6165-193B-DFD0-2644-C1709CF61233}"/>
              </a:ext>
            </a:extLst>
          </p:cNvPr>
          <p:cNvSpPr txBox="1">
            <a:spLocks noChangeArrowheads="1"/>
          </p:cNvSpPr>
          <p:nvPr/>
        </p:nvSpPr>
        <p:spPr bwMode="auto">
          <a:xfrm>
            <a:off x="4505504"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19" name="Graphic 18" descr="AWS IoT Device Tester resource icon for the AWS IoT ExpressLink service.">
            <a:extLst>
              <a:ext uri="{FF2B5EF4-FFF2-40B4-BE49-F238E27FC236}">
                <a16:creationId xmlns:a16="http://schemas.microsoft.com/office/drawing/2014/main" id="{B404ACE1-A831-2A1C-2A39-D16462695C5E}"/>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396091" y="2794000"/>
            <a:ext cx="457200" cy="457200"/>
          </a:xfrm>
          <a:prstGeom prst="rect">
            <a:avLst/>
          </a:prstGeom>
        </p:spPr>
      </p:pic>
      <p:sp>
        <p:nvSpPr>
          <p:cNvPr id="20" name="TextBox 16">
            <a:extLst>
              <a:ext uri="{FF2B5EF4-FFF2-40B4-BE49-F238E27FC236}">
                <a16:creationId xmlns:a16="http://schemas.microsoft.com/office/drawing/2014/main" id="{0258D33A-F910-FB80-E1F6-1D1160FF2772}"/>
              </a:ext>
            </a:extLst>
          </p:cNvPr>
          <p:cNvSpPr txBox="1">
            <a:spLocks noChangeArrowheads="1"/>
          </p:cNvSpPr>
          <p:nvPr/>
        </p:nvSpPr>
        <p:spPr bwMode="auto">
          <a:xfrm>
            <a:off x="5039364"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5" name="Straight Connector 14" descr="Next service icon.">
            <a:extLst>
              <a:ext uri="{FF2B5EF4-FFF2-40B4-BE49-F238E27FC236}">
                <a16:creationId xmlns:a16="http://schemas.microsoft.com/office/drawing/2014/main" id="{5B55ABC7-50B5-9801-2AC9-E40C4B96C3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8" descr="AWS IoT TwinMaker service icon.&#10;">
            <a:extLst>
              <a:ext uri="{FF2B5EF4-FFF2-40B4-BE49-F238E27FC236}">
                <a16:creationId xmlns:a16="http://schemas.microsoft.com/office/drawing/2014/main" id="{D37669C1-A70D-F7BF-6FDB-A2B654492C5A}"/>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7501116"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16E51E98-E61D-DE76-7E1D-C49B68D82AC8}"/>
              </a:ext>
            </a:extLst>
          </p:cNvPr>
          <p:cNvSpPr txBox="1">
            <a:spLocks noChangeArrowheads="1"/>
          </p:cNvSpPr>
          <p:nvPr/>
        </p:nvSpPr>
        <p:spPr bwMode="auto">
          <a:xfrm>
            <a:off x="6743879"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16" name="Straight Connector 15" descr="Next service icon.">
            <a:extLst>
              <a:ext uri="{FF2B5EF4-FFF2-40B4-BE49-F238E27FC236}">
                <a16:creationId xmlns:a16="http://schemas.microsoft.com/office/drawing/2014/main" id="{C1D31427-43F7-7ABD-12EA-62AF35F98E3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22" descr="AWS IoT FleetWise service icon.&#10;">
            <a:extLst>
              <a:ext uri="{FF2B5EF4-FFF2-40B4-BE49-F238E27FC236}">
                <a16:creationId xmlns:a16="http://schemas.microsoft.com/office/drawing/2014/main" id="{2E015F79-4EDA-FB7E-ADDD-1CE6EB1292EA}"/>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79187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F301FA26-FCA9-A838-6C59-56756C9C507E}"/>
              </a:ext>
            </a:extLst>
          </p:cNvPr>
          <p:cNvSpPr txBox="1">
            <a:spLocks noChangeArrowheads="1"/>
          </p:cNvSpPr>
          <p:nvPr/>
        </p:nvSpPr>
        <p:spPr bwMode="auto">
          <a:xfrm>
            <a:off x="9042579"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FleetWise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D557828-6D7E-55E7-F5B0-FE925143B38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435E23-080B-BE24-3D90-71970D25101F}"/>
              </a:ext>
            </a:extLst>
          </p:cNvPr>
          <p:cNvSpPr>
            <a:spLocks noGrp="1"/>
          </p:cNvSpPr>
          <p:nvPr>
            <p:ph type="sldNum" sz="quarter" idx="11"/>
          </p:nvPr>
        </p:nvSpPr>
        <p:spPr/>
        <p:txBody>
          <a:bodyPr/>
          <a:lstStyle/>
          <a:p>
            <a:fld id="{EB4B8DE2-A4E8-46E4-8BBF-D75455EFF32C}" type="slidenum">
              <a:rPr lang="en-US" smtClean="0"/>
              <a:pPr/>
              <a:t>96</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2/5</a:t>
            </a:r>
          </a:p>
        </p:txBody>
      </p:sp>
      <p:pic>
        <p:nvPicPr>
          <p:cNvPr id="28" name="Graphic 6" descr="AWS IoT Core service icon.">
            <a:extLst>
              <a:ext uri="{FF2B5EF4-FFF2-40B4-BE49-F238E27FC236}">
                <a16:creationId xmlns:a16="http://schemas.microsoft.com/office/drawing/2014/main" id="{3BABB20B-9558-4433-8F5A-140F52E57399}"/>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1DF64161-8F8F-401C-A271-B3B634B137A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C50399C2-B387-4600-8FE1-125D8AB6F1B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11BE0394-4767-435F-8319-1652506A6D6A}"/>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21F9D691-BDCC-4E38-828B-5B32E7BFB76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A0C9D32A-6175-4846-9385-72826E545AF5}"/>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Device Location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B848B1A4-A0D5-4D16-9071-3F69F30900F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02C2FAB5-8852-4286-AFA2-CC9E87614ECB}"/>
              </a:ext>
            </a:extLst>
          </p:cNvPr>
          <p:cNvPicPr>
            <a:picLocks noChangeAspect="1" noChangeArrowheads="1"/>
          </p:cNvPicPr>
          <p:nvPr/>
        </p:nvPicPr>
        <p:blipFill>
          <a:blip>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A4E08921-2F47-4EBC-89AE-0A2CB8DB2234}"/>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62EFB462-DDF3-451A-B22C-5AA9B2704E1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41B15C25-A929-4587-80E1-96FEA4DB660B}"/>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1115A871-946C-4046-84B9-D4B53A3980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4CD7EDEA-1502-4F66-90AC-254AD39D7DC8}"/>
              </a:ext>
            </a:extLst>
          </p:cNvPr>
          <p:cNvPicPr>
            <a:picLocks noChangeAspect="1" noChangeArrowheads="1"/>
          </p:cNvPicPr>
          <p:nvPr/>
        </p:nvPicPr>
        <p:blipFill>
          <a:blip>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08BA5C1-AC19-4978-9DE2-EBBAFF29099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BF1092F5-8DEF-4A0E-A9E4-0301D19994A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C389CE16-3553-4B1D-821D-88FAA76AA18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931075D7-B347-42EF-AE8D-EC2E039E733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A0405248-C891-4BC3-B9E9-BD88915F75A4}"/>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C85AB41-D7C2-428B-9402-7EDD1737116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Events</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F083F8E-3651-881F-AB71-390DF89819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D34108F-BA2E-C4A2-3121-3A778DFE7033}"/>
              </a:ext>
            </a:extLst>
          </p:cNvPr>
          <p:cNvSpPr>
            <a:spLocks noGrp="1"/>
          </p:cNvSpPr>
          <p:nvPr>
            <p:ph type="sldNum" sz="quarter" idx="11"/>
          </p:nvPr>
        </p:nvSpPr>
        <p:spPr/>
        <p:txBody>
          <a:bodyPr/>
          <a:lstStyle/>
          <a:p>
            <a:fld id="{EB4B8DE2-A4E8-46E4-8BBF-D75455EFF32C}" type="slidenum">
              <a:rPr lang="en-US" smtClean="0"/>
              <a:pPr/>
              <a:t>97</a:t>
            </a:fld>
            <a:endParaRPr lang="en-US" dirty="0"/>
          </a:p>
        </p:txBody>
      </p:sp>
      <p:sp>
        <p:nvSpPr>
          <p:cNvPr id="121860" name="Title 1">
            <a:extLst>
              <a:ext uri="{FF2B5EF4-FFF2-40B4-BE49-F238E27FC236}">
                <a16:creationId xmlns:a16="http://schemas.microsoft.com/office/drawing/2014/main" id="{C5E2DFA1-B9E0-964F-993B-4A346FF2D40A}"/>
              </a:ext>
            </a:extLst>
          </p:cNvPr>
          <p:cNvSpPr>
            <a:spLocks noGrp="1" noChangeArrowheads="1"/>
          </p:cNvSpPr>
          <p:nvPr>
            <p:ph type="title"/>
          </p:nvPr>
        </p:nvSpPr>
        <p:spPr/>
        <p:txBody>
          <a:bodyPr/>
          <a:lstStyle/>
          <a:p>
            <a:pPr>
              <a:tabLst>
                <a:tab pos="10914063" algn="l"/>
              </a:tabLst>
            </a:pPr>
            <a:r>
              <a:rPr lang="en-US" altLang="en-US" dirty="0"/>
              <a:t>Internet of Things 	3/5</a:t>
            </a:r>
          </a:p>
        </p:txBody>
      </p:sp>
      <p:pic>
        <p:nvPicPr>
          <p:cNvPr id="81" name="Graphic 7" descr="AWS IoT Greengrass service icon.">
            <a:extLst>
              <a:ext uri="{FF2B5EF4-FFF2-40B4-BE49-F238E27FC236}">
                <a16:creationId xmlns:a16="http://schemas.microsoft.com/office/drawing/2014/main" id="{3AC1AE89-BF08-4825-867F-B27421E9EFEA}"/>
              </a:ext>
            </a:extLst>
          </p:cNvPr>
          <p:cNvPicPr>
            <a:picLocks noChangeAspect="1" noChangeArrowheads="1"/>
          </p:cNvPicPr>
          <p:nvPr/>
        </p:nvPicPr>
        <p:blipFill>
          <a:blip>
            <a:extLst>
              <a:ext uri="{96DAC541-7B7A-43D3-8B79-37D633B846F1}">
                <asvg:svgBlip xmlns:asvg="http://schemas.microsoft.com/office/drawing/2016/SVG/main" r:embed="rId2"/>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1995B2E0-95A1-4865-931B-6F89EC424E6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CAB2443-9CBA-4947-B966-2EF9F598443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62CA7B96-E446-44A0-9D72-B8A57D82DE45}"/>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DFEA0685-5B6D-4F8E-9DC2-37FE89E955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56FF8600-D995-4422-B544-7879106FEE77}"/>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Stream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AB516C4D-0371-4185-833C-F6873537609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96F229C5-E6C4-4D71-9425-27AA65BFAA8F}"/>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Artifact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9DCEA572-7842-4F0F-8345-7342DD3B4D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EB46074B-7082-4424-BDD6-89838CE5019C}"/>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B03361F6-6C19-4870-B794-DAE1837B7F6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7C4B4971-6F6A-4C26-9018-90125BAFCB98}"/>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machine learning</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C9C9D54F-8780-4CF9-BE45-B924BA6AD0F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2CFCD0FE-2E20-4C35-B8B1-64E04E623624}"/>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nucleus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F307BEF3-F72C-4802-AF8A-8A8ACF45E8E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B0E1B4A5-9636-450B-9B54-CB06981FD29D}"/>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private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1B519CD0-E0B5-44CE-B373-9B381B313B1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AEBBC8C7-ED8C-4243-BD3A-79E27E6B135C}"/>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public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21197536-6403-4311-8CAF-8AF13C39F94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16F046B6-2E78-4986-99BD-E3F9F27D3AFC}"/>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Interprocess communication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5A67EF3B-8C4F-487E-9843-156E11E90C69}"/>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DF8EF6F2-5320-4CF7-B7FB-422AC1C3413D}"/>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Protocol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D7333244-F3F6-47BF-9FEB-F185DFEE8714}"/>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48AE6DD-E90B-4ED6-85A3-BEB839FD7B60}"/>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Recipe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4B64B68C-8C81-46EE-9E07-2E6C8BC07ACB}"/>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FCBAC40C-A852-4048-866C-4CA6A9B2A68D}"/>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80AEC8AE-FC7B-49A9-9583-1E5B35C3B0A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5A9F05DA-65EF-47A7-9813-E033E8F77EF9}"/>
              </a:ext>
            </a:extLst>
          </p:cNvPr>
          <p:cNvPicPr>
            <a:picLocks noChangeAspect="1" noChangeArrowheads="1"/>
          </p:cNvPicPr>
          <p:nvPr/>
        </p:nvPicPr>
        <p:blipFill>
          <a:blip>
            <a:extLst>
              <a:ext uri="{96DAC541-7B7A-43D3-8B79-37D633B846F1}">
                <asvg:svgBlip xmlns:asvg="http://schemas.microsoft.com/office/drawing/2016/SVG/main" r:embed="rId15"/>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444C1343-106A-411E-A5B6-41A268B719FF}"/>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43733A61-554D-402F-8378-FB1C2DC60521}"/>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B13D5DBD-C266-457D-B706-A99CCBBAF9C5}"/>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model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F2C32F4B-B70A-4E94-B38F-F6DE96A8078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11623F24-525E-4F3B-AD5D-B01058647410}"/>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4752F866-A4B6-4A32-9D32-E08844CC97DC}"/>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1C04BF74-02FD-49A8-8372-01DF5E731414}"/>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hierarchy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565C7A12-3B07-4AB9-BE5F-1044021ABD2E}"/>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AA77ABD-1F34-4292-BA43-A58D101E3B5D}"/>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Properties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381B9794-4C2D-4156-B26E-2334E9423437}"/>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E4D1C3AE-E912-4975-8755-F4337201129E}"/>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Data streams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A5E30E-5444-FFDE-E53A-3881DFD69E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0DE77A4-0899-52DA-3228-036EA1786940}"/>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22881" name="Title 1">
            <a:extLst>
              <a:ext uri="{FF2B5EF4-FFF2-40B4-BE49-F238E27FC236}">
                <a16:creationId xmlns:a16="http://schemas.microsoft.com/office/drawing/2014/main" id="{63974578-8F72-0743-9826-EE7CA9818345}"/>
              </a:ext>
            </a:extLst>
          </p:cNvPr>
          <p:cNvSpPr>
            <a:spLocks noGrp="1" noChangeArrowheads="1"/>
          </p:cNvSpPr>
          <p:nvPr>
            <p:ph type="title"/>
          </p:nvPr>
        </p:nvSpPr>
        <p:spPr/>
        <p:txBody>
          <a:bodyPr/>
          <a:lstStyle/>
          <a:p>
            <a:pPr>
              <a:tabLst>
                <a:tab pos="10914063" algn="l"/>
              </a:tabLst>
            </a:pPr>
            <a:r>
              <a:rPr lang="en-US" altLang="en-US" dirty="0"/>
              <a:t>Internet of Things 	4/5</a:t>
            </a:r>
          </a:p>
        </p:txBody>
      </p:sp>
      <p:pic>
        <p:nvPicPr>
          <p:cNvPr id="78" name="Graphic 77" descr="IoT action resource icon for the Internet of Things category.">
            <a:extLst>
              <a:ext uri="{FF2B5EF4-FFF2-40B4-BE49-F238E27FC236}">
                <a16:creationId xmlns:a16="http://schemas.microsoft.com/office/drawing/2014/main" id="{31D93143-BCD3-4C4F-B922-9705EF5553B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B8352CB3-A249-481D-897E-E432F7A17E55}"/>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F12938AE-D164-450F-AB8A-16008C3440F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E2CB50AF-E64A-43E2-938E-8F9E899149A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51F8CB03-BA5F-454E-BAD4-5904DA7C39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A7D89BF7-F803-4B74-A58F-1A4A4A4CB332}"/>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E5E8D6AC-06F1-4D76-B25A-AFEF9345B0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1D436E80-7E59-4B67-A1A7-723DFCC6E4BF}"/>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6E9400FD-82D2-4D7F-AEF5-F0E834FCCDC7}"/>
              </a:ext>
            </a:extLst>
          </p:cNvPr>
          <p:cNvPicPr>
            <a:picLocks noChangeAspect="1" noChangeArrowheads="1"/>
          </p:cNvPicPr>
          <p:nvPr/>
        </p:nvPicPr>
        <p:blipFill>
          <a:blip>
            <a:extLst>
              <a:ext uri="{96DAC541-7B7A-43D3-8B79-37D633B846F1}">
                <asvg:svgBlip xmlns:asvg="http://schemas.microsoft.com/office/drawing/2016/SVG/main" r:embed="rId6"/>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83FDE499-E9C0-49E1-94AC-AAD6FB2029A1}"/>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3EB1C685-0737-4612-B8D9-3A166F28000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68241B88-77A7-438C-8CC9-54EA19211CEA}"/>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782769BC-C841-440E-8649-65A82E967B4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B1D535F8-3580-4D9E-B247-9996A1381875}"/>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E045662F-F203-4C50-9DA0-94A0A7825AF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EDDC1743-AC28-49C3-8F4B-2F2B513F30FD}"/>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46268E1B-0E0C-484C-A335-183DA261A04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E2C43E5E-CBB4-4E69-8C3F-EAF8E0D9D45A}"/>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110BF50F-567A-41BA-A095-7364D64612F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462D2E5F-92D9-4118-9B7A-92E9EC9C68A0}"/>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B3E6016-7B86-439B-8F57-F3B36884377C}"/>
              </a:ext>
            </a:extLst>
          </p:cNvPr>
          <p:cNvPicPr>
            <a:picLocks noChangeAspect="1" noChangeArrowheads="1"/>
          </p:cNvPicPr>
          <p:nvPr/>
        </p:nvPicPr>
        <p:blipFill>
          <a:blip>
            <a:extLst>
              <a:ext uri="{96DAC541-7B7A-43D3-8B79-37D633B846F1}">
                <asvg:svgBlip xmlns:asvg="http://schemas.microsoft.com/office/drawing/2016/SVG/main" r:embed="rId12"/>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BB89EF3C-2459-4C17-B492-49D998211509}"/>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B540B959-3023-4F64-B798-E3683CC9DB2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EA1A4412-C407-47B0-A856-01DC9E3FCB57}"/>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635C75DE-84F7-40B6-84B7-B5B2C0D6916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26CFC74-6AC0-41BC-9423-2B7C1760DC6A}"/>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B7BDB925-9B6A-4440-B732-B5E36314B95F}"/>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74596936-B314-4EFB-B876-E101CE914221}"/>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CCB3A941-8EA6-4AF4-B64C-6CA6A6CF2B03}"/>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8A84BCA-D477-4D47-BAB1-D0CC4150E5D1}"/>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24B578AF-5A27-43DB-9B07-E40BC63E12BC}"/>
              </a:ext>
            </a:extLst>
          </p:cNvPr>
          <p:cNvPicPr>
            <a:picLocks noChangeAspect="1" noChangeArrowheads="1"/>
          </p:cNvPicPr>
          <p:nvPr/>
        </p:nvPicPr>
        <p:blipFill>
          <a:blip>
            <a:extLst>
              <a:ext uri="{96DAC541-7B7A-43D3-8B79-37D633B846F1}">
                <asvg:svgBlip xmlns:asvg="http://schemas.microsoft.com/office/drawing/2016/SVG/main" r:embed="rId17"/>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EF31F99B-BFAB-4073-9A62-11B6D3FC429B}"/>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9A8553CF-4A36-4E43-BC54-02AC8AEA35B0}"/>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84029979-FD59-4066-B1F0-FD08E579C9D7}"/>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56949D22-7C55-423F-8FFF-E8F0C4F4525B}"/>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AAD32C71-5058-44F6-9489-DDE30EFFEE2A}"/>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47407B32-4268-4115-8D3F-CDFC92B4CCC2}"/>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B98F6915-80A5-4B25-BDDC-3C5C6BC3B977}"/>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2B2779A3-F91E-4240-8BD9-03283F5FF363}"/>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8471D40B-F6B3-4EC5-A78A-7D627A915190}"/>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7F8FA667-0297-40F0-8C63-114B2895E66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72509722-E946-48A5-8F5F-8B0BE61A1B0F}"/>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625BEA02-E169-4740-8DE9-673FA44049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1035CB01-BC7B-4E27-A28B-EA8D26980180}"/>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BADF8653-F5A9-4F17-8155-A9DFBF17F6D2}"/>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7A736FB5-2916-491F-A801-686E6FDF634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A6B52372-B100-4FC8-871A-68DDCD2025D4}"/>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BFE9F7EA-466B-4997-8971-5EE1B098E2C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CD789D2A-FFE0-4EF5-A328-F889C0C8C12D}"/>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343E8D74-5ED4-4529-95AA-21FFC03F01D2}"/>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70C917A7-415B-49B4-8D33-4D8F7B73819D}"/>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84413A1E-F7CB-4ACE-95D9-0DDADD410BD9}"/>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E752059B-B624-4987-88EC-C36F78ECB5F2}"/>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106E0F2A-EB36-49BF-969D-5B3E2310AEC3}"/>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LoRaWAN protocol</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F57B138-C094-DB3C-BDE5-EAF2791A978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99ACCB2-BDF4-8C09-B9A2-B3C075544442}"/>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3905" name="Title 1">
            <a:extLst>
              <a:ext uri="{FF2B5EF4-FFF2-40B4-BE49-F238E27FC236}">
                <a16:creationId xmlns:a16="http://schemas.microsoft.com/office/drawing/2014/main" id="{6C7CC711-AAF9-E240-941E-2CC0CDADEA6C}"/>
              </a:ext>
            </a:extLst>
          </p:cNvPr>
          <p:cNvSpPr>
            <a:spLocks noGrp="1" noChangeArrowheads="1"/>
          </p:cNvSpPr>
          <p:nvPr>
            <p:ph type="title"/>
          </p:nvPr>
        </p:nvSpPr>
        <p:spPr/>
        <p:txBody>
          <a:bodyPr/>
          <a:lstStyle/>
          <a:p>
            <a:pPr>
              <a:tabLst>
                <a:tab pos="10914063" algn="l"/>
              </a:tabLst>
            </a:pPr>
            <a:r>
              <a:rPr lang="en-US" altLang="en-US" dirty="0"/>
              <a:t>Internet of Things 	5/5</a:t>
            </a:r>
          </a:p>
        </p:txBody>
      </p:sp>
      <p:pic>
        <p:nvPicPr>
          <p:cNvPr id="76" name="Graphic 75" descr="IoT thing bank resource icon for the Internet of Things category.">
            <a:extLst>
              <a:ext uri="{FF2B5EF4-FFF2-40B4-BE49-F238E27FC236}">
                <a16:creationId xmlns:a16="http://schemas.microsoft.com/office/drawing/2014/main" id="{BE47E13F-6966-42AB-9F90-911A1D69306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B5DD6C80-072D-4F25-A78C-2C6ABF77E3C5}"/>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5BE56374-B215-4A30-B0AE-BFC9784AE8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975E9BF4-011A-4B5F-8489-38E892AD4FFE}"/>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89D6F455-281C-4648-9E0C-A74473B327D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CF5DD89B-0EB9-4864-99D8-7121E5CD88D7}"/>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0462A521-B0CB-4ED9-BA78-4EEDDB6464A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5F134697-4891-4C32-BF66-9B857917E1DE}"/>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20133DBD-80F4-4D4C-A506-6343C53A023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D9C099E4-FFDF-432E-9D98-6C9E515B1359}"/>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44AA9CDB-E4A7-4527-AC9E-806CE419579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955AE6A2-005B-40B9-9B79-71F6CEA334C2}"/>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D9B94467-FED6-46FF-A0FB-F132ED37838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56C595B0-E7EA-4797-8EA0-0DE4DC7B21BD}"/>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BB0B1F5C-ACBA-4B5F-85CD-A0F02F168E4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976D3BD2-A8E1-4A03-B398-1C9EABC75A3F}"/>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E0B89BA8-B444-4395-B1E2-2C4BA46AA89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0CB295E0-D507-4A2B-8A5A-135F1207436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77D3AD9D-DCFB-4016-91CB-530A4943766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82EA1C8-3367-4BAB-9722-7FE5F4671E8D}"/>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2F36C111-CE91-4053-9400-A20C7085BCD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B8EBE768-BBDF-4A3D-8C61-5E14B209E217}"/>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E40A564F-01A4-4C68-A203-21326CD4261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E774EC4F-3633-4BFC-8D86-0C8B6D75C527}"/>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A5B3682B-CD6D-494E-826E-A79221255C2C}"/>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7DFE2E0-C9F9-40CB-AF13-5EEDB1BFF912}"/>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0FBB37CE-C613-4C66-BE19-899A3A350B9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2BCA5079-7987-4C99-9FD3-D49DA80A941F}"/>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EE574791-DAEB-4809-803A-94389464597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1A7ED91A-7987-4E57-BBFF-4FB5E5CB907F}"/>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030E0373-7B65-4C67-AB68-25458565720D}"/>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A9FD0965-9D31-437B-A1B0-27C9FB0F8AD8}"/>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33AD02A4-ABA7-4D40-9F71-663D8A704383}"/>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BB0C8AB8-8B0D-4295-B573-1926F26060B9}"/>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9D7EB6FF-545D-4BA7-84CB-91EFD12CDE08}"/>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E31B035E-0D99-472C-8FE3-963F8BD75711}"/>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1CC90098-2BAB-440A-9BFD-E729D876C44A}"/>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C00C83B0-823B-402C-B81C-8B7CAAA09EF0}"/>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9B18A807-4815-4B24-8A38-39871CF79C1A}"/>
              </a:ext>
            </a:extLst>
          </p:cNvPr>
          <p:cNvPicPr>
            <a:picLocks noChangeAspect="1"/>
          </p:cNvPicPr>
          <p:nvPr/>
        </p:nvPicPr>
        <p:blipFill>
          <a:blip>
            <a:extLst>
              <a:ext uri="{96DAC541-7B7A-43D3-8B79-37D633B846F1}">
                <asvg:svgBlip xmlns:asvg="http://schemas.microsoft.com/office/drawing/2016/SVG/main" r:embed="rId2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7F9AA557-F9C5-4239-B8DA-15045FDD41C3}"/>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588CF0BD-19E7-4FF5-861E-4CFB1743FC73}"/>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A91F4001-8710-4F2D-A079-1FE7825E2A03}"/>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22E40F5B-A2EB-4C68-9D2C-673D578612A7}"/>
              </a:ext>
            </a:extLst>
          </p:cNvPr>
          <p:cNvPicPr>
            <a:picLocks noChangeAspect="1"/>
          </p:cNvPicPr>
          <p:nvPr/>
        </p:nvPicPr>
        <p:blipFill>
          <a:blip>
            <a:extLst>
              <a:ext uri="{96DAC541-7B7A-43D3-8B79-37D633B846F1}">
                <asvg:svgBlip xmlns:asvg="http://schemas.microsoft.com/office/drawing/2016/SVG/main" r:embed="rId23"/>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26FBD6D2-3981-4308-B633-D9A80027423B}"/>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relay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85B75D80-99F2-4A04-B4DA-0773AA750B6B}"/>
              </a:ext>
            </a:extLst>
          </p:cNvPr>
          <p:cNvPicPr>
            <a:picLocks noChangeAspect="1"/>
          </p:cNvPicPr>
          <p:nvPr/>
        </p:nvPicPr>
        <p:blipFill>
          <a:blip>
            <a:extLst>
              <a:ext uri="{96DAC541-7B7A-43D3-8B79-37D633B846F1}">
                <asvg:svgBlip xmlns:asvg="http://schemas.microsoft.com/office/drawing/2016/SVG/main" r:embed="rId24"/>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021B63E6-546D-4C43-B1B1-61FADED3507D}"/>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stack light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84179441-43AD-4D73-BB6B-F14E670D811C}"/>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7B03267-42AB-448E-9DBC-7CF36F4E4B5B}"/>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FreeRTOS device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F7389A0E-5D1C-42C0-883C-0B0EC05EFA08}"/>
              </a:ext>
            </a:extLst>
          </p:cNvPr>
          <p:cNvPicPr>
            <a:picLocks noChangeAspect="1"/>
          </p:cNvPicPr>
          <p:nvPr/>
        </p:nvPicPr>
        <p:blipFill>
          <a:blip>
            <a:extLst>
              <a:ext uri="{96DAC541-7B7A-43D3-8B79-37D633B846F1}">
                <asvg:svgBlip xmlns:asvg="http://schemas.microsoft.com/office/drawing/2016/SVG/main" r:embed="rId26"/>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D9062592-A139-4BBC-A749-1F8DFEECB0BA}"/>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industrial PC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4C8A12B-2845-48A2-A7B8-5ECEC8CBC6D6}"/>
              </a:ext>
            </a:extLst>
          </p:cNvPr>
          <p:cNvPicPr>
            <a:picLocks noChangeAspect="1"/>
          </p:cNvPicPr>
          <p:nvPr/>
        </p:nvPicPr>
        <p:blipFill>
          <a:blip>
            <a:extLst>
              <a:ext uri="{96DAC541-7B7A-43D3-8B79-37D633B846F1}">
                <asvg:svgBlip xmlns:asvg="http://schemas.microsoft.com/office/drawing/2016/SVG/main" r:embed="rId27"/>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8210D3E4-C79F-4B2F-9595-E868FEB0AF20}"/>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PLC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187141</TotalTime>
  <Words>7082</Words>
  <Application>Microsoft Macintosh PowerPoint</Application>
  <PresentationFormat>Widescreen</PresentationFormat>
  <Paragraphs>1604</Paragraphs>
  <Slides>154</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154</vt:i4>
      </vt:variant>
    </vt:vector>
  </HeadingPairs>
  <TitlesOfParts>
    <vt:vector size="159" baseType="lpstr">
      <vt:lpstr>Arial</vt:lpstr>
      <vt:lpstr>Calibri</vt:lpstr>
      <vt:lpstr>Calibri Light</vt:lpstr>
      <vt:lpstr>Helvetica Neue</vt:lpstr>
      <vt:lpstr>Dark-Background-Master</vt:lpstr>
      <vt:lpstr>AWS Architecture Icons</vt:lpstr>
      <vt:lpstr>Release 24-2026.07.31: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Containers</vt:lpstr>
      <vt:lpstr>Containers 1/2</vt:lpstr>
      <vt:lpstr>Containers 2/2</vt:lpstr>
      <vt:lpstr>Customer  Enablement</vt:lpstr>
      <vt:lpstr>Customer Enablement  1/2</vt:lpstr>
      <vt:lpstr>Customer Enablement 2/2</vt:lpstr>
      <vt:lpstr>Customer Experience</vt:lpstr>
      <vt:lpstr>Customer Experience 1/1</vt:lpstr>
      <vt:lpstr>Databases</vt:lpstr>
      <vt:lpstr>Databases 1/5</vt:lpstr>
      <vt:lpstr>Databases 2/5</vt:lpstr>
      <vt:lpstr>Databases 3/5</vt:lpstr>
      <vt:lpstr>Databases 4/5</vt:lpstr>
      <vt:lpstr>Databases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1/5</vt:lpstr>
      <vt:lpstr>Internet of Things  2/5</vt:lpstr>
      <vt:lpstr>Internet of Things  3/5</vt:lpstr>
      <vt:lpstr>Internet of Things  4/5</vt:lpstr>
      <vt:lpstr>Internet of Things  5/5</vt:lpstr>
      <vt:lpstr>Management Tools</vt:lpstr>
      <vt:lpstr>Management Tools 1/10</vt:lpstr>
      <vt:lpstr>Management Tools  2/10</vt:lpstr>
      <vt:lpstr>Management Tools 3/10</vt:lpstr>
      <vt:lpstr>Management Tools 4/10</vt:lpstr>
      <vt:lpstr>Management Tools 5/10</vt:lpstr>
      <vt:lpstr>Management Tools 6/10</vt:lpstr>
      <vt:lpstr>Management Tools 7/10</vt:lpstr>
      <vt:lpstr>Management Tools 8/10</vt:lpstr>
      <vt:lpstr>Management Tools 9/10</vt:lpstr>
      <vt:lpstr>Management Tools 10/10</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Multicloud &amp; Hybrid</vt:lpstr>
      <vt:lpstr>Multicloud &amp; Hybrid 1/1</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&amp; Identity</vt:lpstr>
      <vt:lpstr>Security, Identity, &amp; Compliance 1/8</vt:lpstr>
      <vt:lpstr>Security, Identity, &amp; Compliance 2/8</vt:lpstr>
      <vt:lpstr>Security, Identity, &amp; Compliance 3/8</vt:lpstr>
      <vt:lpstr>Security, Identity, &amp; Compliance 4/8</vt:lpstr>
      <vt:lpstr>Security, Identity, &amp; Compliance 5/8</vt:lpstr>
      <vt:lpstr>Security, Identity, &amp; Compliance 6/8</vt:lpstr>
      <vt:lpstr>Security, Identity, &amp; Compliance 7/8</vt:lpstr>
      <vt:lpstr>Security, Identity, &amp; Compliance 8/8</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3903</cp:revision>
  <dcterms:created xsi:type="dcterms:W3CDTF">2020-03-23T21:46:17Z</dcterms:created>
  <dcterms:modified xsi:type="dcterms:W3CDTF">2026-08-05T09:00:37Z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2025-05-31T04:12:29Z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1811323a-fa7c-41d7-8cba-55d16847bbe1</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