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ags/tag1.xml" ContentType="application/vnd.openxmlformats-officedocument.presentationml.tags+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827" r:id="rId2"/>
  </p:sldMasterIdLst>
  <p:notesMasterIdLst>
    <p:notesMasterId r:id="rId159"/>
  </p:notesMasterIdLst>
  <p:sldIdLst>
    <p:sldId id="546" r:id="rId3"/>
    <p:sldId id="534" r:id="rId4"/>
    <p:sldId id="258" r:id="rId5"/>
    <p:sldId id="547" r:id="rId6"/>
    <p:sldId id="535" r:id="rId7"/>
    <p:sldId id="551" r:id="rId8"/>
    <p:sldId id="262" r:id="rId9"/>
    <p:sldId id="533" r:id="rId10"/>
    <p:sldId id="452" r:id="rId11"/>
    <p:sldId id="548" r:id="rId12"/>
    <p:sldId id="536" r:id="rId13"/>
    <p:sldId id="537" r:id="rId14"/>
    <p:sldId id="578" r:id="rId15"/>
    <p:sldId id="539" r:id="rId16"/>
    <p:sldId id="540" r:id="rId17"/>
    <p:sldId id="541" r:id="rId18"/>
    <p:sldId id="581" r:id="rId19"/>
    <p:sldId id="543" r:id="rId20"/>
    <p:sldId id="549" r:id="rId21"/>
    <p:sldId id="455" r:id="rId22"/>
    <p:sldId id="456" r:id="rId23"/>
    <p:sldId id="550" r:id="rId24"/>
    <p:sldId id="544" r:id="rId25"/>
    <p:sldId id="281" r:id="rId26"/>
    <p:sldId id="450" r:id="rId27"/>
    <p:sldId id="509" r:id="rId28"/>
    <p:sldId id="531" r:id="rId29"/>
    <p:sldId id="577" r:id="rId30"/>
    <p:sldId id="497" r:id="rId31"/>
    <p:sldId id="284" r:id="rId32"/>
    <p:sldId id="439" r:id="rId33"/>
    <p:sldId id="286" r:id="rId34"/>
    <p:sldId id="287" r:id="rId35"/>
    <p:sldId id="288" r:id="rId36"/>
    <p:sldId id="387" r:id="rId37"/>
    <p:sldId id="511" r:id="rId38"/>
    <p:sldId id="289" r:id="rId39"/>
    <p:sldId id="290" r:id="rId40"/>
    <p:sldId id="291" r:id="rId41"/>
    <p:sldId id="392" r:id="rId42"/>
    <p:sldId id="336" r:id="rId43"/>
    <p:sldId id="337" r:id="rId44"/>
    <p:sldId id="338" r:id="rId45"/>
    <p:sldId id="339" r:id="rId46"/>
    <p:sldId id="340" r:id="rId47"/>
    <p:sldId id="341" r:id="rId48"/>
    <p:sldId id="342" r:id="rId49"/>
    <p:sldId id="401" r:id="rId50"/>
    <p:sldId id="402" r:id="rId51"/>
    <p:sldId id="482" r:id="rId52"/>
    <p:sldId id="582" r:id="rId53"/>
    <p:sldId id="297" r:id="rId54"/>
    <p:sldId id="298" r:id="rId55"/>
    <p:sldId id="299" r:id="rId56"/>
    <p:sldId id="300" r:id="rId57"/>
    <p:sldId id="464" r:id="rId58"/>
    <p:sldId id="468" r:id="rId59"/>
    <p:sldId id="512" r:id="rId60"/>
    <p:sldId id="294" r:id="rId61"/>
    <p:sldId id="295" r:id="rId62"/>
    <p:sldId id="296" r:id="rId63"/>
    <p:sldId id="301" r:id="rId64"/>
    <p:sldId id="433" r:id="rId65"/>
    <p:sldId id="304" r:id="rId66"/>
    <p:sldId id="525" r:id="rId67"/>
    <p:sldId id="528" r:id="rId68"/>
    <p:sldId id="529" r:id="rId69"/>
    <p:sldId id="530" r:id="rId70"/>
    <p:sldId id="513" r:id="rId71"/>
    <p:sldId id="385" r:id="rId72"/>
    <p:sldId id="386" r:id="rId73"/>
    <p:sldId id="399" r:id="rId74"/>
    <p:sldId id="311" r:id="rId75"/>
    <p:sldId id="312" r:id="rId76"/>
    <p:sldId id="400" r:id="rId77"/>
    <p:sldId id="469" r:id="rId78"/>
    <p:sldId id="466" r:id="rId79"/>
    <p:sldId id="315" r:id="rId80"/>
    <p:sldId id="316" r:id="rId81"/>
    <p:sldId id="317" r:id="rId82"/>
    <p:sldId id="318" r:id="rId83"/>
    <p:sldId id="480" r:id="rId84"/>
    <p:sldId id="321" r:id="rId85"/>
    <p:sldId id="322" r:id="rId86"/>
    <p:sldId id="323" r:id="rId87"/>
    <p:sldId id="324" r:id="rId88"/>
    <p:sldId id="325" r:id="rId89"/>
    <p:sldId id="470" r:id="rId90"/>
    <p:sldId id="612" r:id="rId91"/>
    <p:sldId id="326" r:id="rId92"/>
    <p:sldId id="327" r:id="rId93"/>
    <p:sldId id="357" r:id="rId94"/>
    <p:sldId id="358" r:id="rId95"/>
    <p:sldId id="328" r:id="rId96"/>
    <p:sldId id="329" r:id="rId97"/>
    <p:sldId id="330" r:id="rId98"/>
    <p:sldId id="331" r:id="rId99"/>
    <p:sldId id="332" r:id="rId100"/>
    <p:sldId id="333" r:id="rId101"/>
    <p:sldId id="334" r:id="rId102"/>
    <p:sldId id="335" r:id="rId103"/>
    <p:sldId id="583" r:id="rId104"/>
    <p:sldId id="584" r:id="rId105"/>
    <p:sldId id="585" r:id="rId106"/>
    <p:sldId id="586" r:id="rId107"/>
    <p:sldId id="587" r:id="rId108"/>
    <p:sldId id="588" r:id="rId109"/>
    <p:sldId id="589" r:id="rId110"/>
    <p:sldId id="590" r:id="rId111"/>
    <p:sldId id="591" r:id="rId112"/>
    <p:sldId id="592" r:id="rId113"/>
    <p:sldId id="619" r:id="rId114"/>
    <p:sldId id="593" r:id="rId115"/>
    <p:sldId id="594" r:id="rId116"/>
    <p:sldId id="595" r:id="rId117"/>
    <p:sldId id="596" r:id="rId118"/>
    <p:sldId id="597" r:id="rId119"/>
    <p:sldId id="610" r:id="rId120"/>
    <p:sldId id="611" r:id="rId121"/>
    <p:sldId id="354" r:id="rId122"/>
    <p:sldId id="355" r:id="rId123"/>
    <p:sldId id="356" r:id="rId124"/>
    <p:sldId id="613" r:id="rId125"/>
    <p:sldId id="616" r:id="rId126"/>
    <p:sldId id="617" r:id="rId127"/>
    <p:sldId id="598" r:id="rId128"/>
    <p:sldId id="599" r:id="rId129"/>
    <p:sldId id="600" r:id="rId130"/>
    <p:sldId id="601" r:id="rId131"/>
    <p:sldId id="602" r:id="rId132"/>
    <p:sldId id="603" r:id="rId133"/>
    <p:sldId id="609" r:id="rId134"/>
    <p:sldId id="604" r:id="rId135"/>
    <p:sldId id="366" r:id="rId136"/>
    <p:sldId id="605" r:id="rId137"/>
    <p:sldId id="606" r:id="rId138"/>
    <p:sldId id="371" r:id="rId139"/>
    <p:sldId id="372" r:id="rId140"/>
    <p:sldId id="373" r:id="rId141"/>
    <p:sldId id="374" r:id="rId142"/>
    <p:sldId id="375" r:id="rId143"/>
    <p:sldId id="376" r:id="rId144"/>
    <p:sldId id="404" r:id="rId145"/>
    <p:sldId id="515" r:id="rId146"/>
    <p:sldId id="618" r:id="rId147"/>
    <p:sldId id="406" r:id="rId148"/>
    <p:sldId id="417" r:id="rId149"/>
    <p:sldId id="377" r:id="rId150"/>
    <p:sldId id="378" r:id="rId151"/>
    <p:sldId id="379" r:id="rId152"/>
    <p:sldId id="519" r:id="rId153"/>
    <p:sldId id="380" r:id="rId154"/>
    <p:sldId id="485" r:id="rId155"/>
    <p:sldId id="615" r:id="rId156"/>
    <p:sldId id="614" r:id="rId157"/>
    <p:sldId id="405" r:id="rId158"/>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521415D9-36F7-43E2-AB2F-B90AF26B5E84}">
      <p14:sectionLst xmlns:p14="http://schemas.microsoft.com/office/powerpoint/2010/main">
        <p14:section name="Default Section" id="{CE059F9E-C46A-B547-B2F2-24DE96B4FEB2}">
          <p14:sldIdLst>
            <p14:sldId id="546"/>
            <p14:sldId id="534"/>
            <p14:sldId id="258"/>
            <p14:sldId id="547"/>
            <p14:sldId id="535"/>
            <p14:sldId id="551"/>
            <p14:sldId id="262"/>
            <p14:sldId id="533"/>
            <p14:sldId id="452"/>
            <p14:sldId id="548"/>
            <p14:sldId id="536"/>
            <p14:sldId id="537"/>
            <p14:sldId id="578"/>
            <p14:sldId id="539"/>
            <p14:sldId id="540"/>
            <p14:sldId id="541"/>
            <p14:sldId id="581"/>
            <p14:sldId id="543"/>
            <p14:sldId id="549"/>
            <p14:sldId id="455"/>
            <p14:sldId id="456"/>
            <p14:sldId id="550"/>
            <p14:sldId id="544"/>
            <p14:sldId id="281"/>
            <p14:sldId id="450"/>
            <p14:sldId id="509"/>
            <p14:sldId id="531"/>
            <p14:sldId id="577"/>
            <p14:sldId id="497"/>
            <p14:sldId id="284"/>
            <p14:sldId id="439"/>
            <p14:sldId id="286"/>
            <p14:sldId id="287"/>
            <p14:sldId id="288"/>
            <p14:sldId id="387"/>
            <p14:sldId id="511"/>
            <p14:sldId id="289"/>
            <p14:sldId id="290"/>
            <p14:sldId id="291"/>
            <p14:sldId id="392"/>
            <p14:sldId id="336"/>
            <p14:sldId id="337"/>
            <p14:sldId id="338"/>
            <p14:sldId id="339"/>
            <p14:sldId id="340"/>
            <p14:sldId id="341"/>
            <p14:sldId id="342"/>
            <p14:sldId id="401"/>
            <p14:sldId id="402"/>
            <p14:sldId id="482"/>
            <p14:sldId id="582"/>
            <p14:sldId id="297"/>
            <p14:sldId id="298"/>
            <p14:sldId id="299"/>
            <p14:sldId id="300"/>
            <p14:sldId id="464"/>
            <p14:sldId id="468"/>
            <p14:sldId id="512"/>
            <p14:sldId id="294"/>
            <p14:sldId id="295"/>
            <p14:sldId id="296"/>
            <p14:sldId id="301"/>
            <p14:sldId id="433"/>
            <p14:sldId id="304"/>
            <p14:sldId id="525"/>
            <p14:sldId id="528"/>
            <p14:sldId id="529"/>
            <p14:sldId id="530"/>
            <p14:sldId id="513"/>
            <p14:sldId id="385"/>
            <p14:sldId id="386"/>
            <p14:sldId id="399"/>
            <p14:sldId id="311"/>
            <p14:sldId id="312"/>
            <p14:sldId id="400"/>
            <p14:sldId id="469"/>
            <p14:sldId id="466"/>
            <p14:sldId id="315"/>
            <p14:sldId id="316"/>
            <p14:sldId id="317"/>
            <p14:sldId id="318"/>
            <p14:sldId id="480"/>
            <p14:sldId id="321"/>
            <p14:sldId id="322"/>
            <p14:sldId id="323"/>
            <p14:sldId id="324"/>
            <p14:sldId id="325"/>
            <p14:sldId id="470"/>
            <p14:sldId id="612"/>
            <p14:sldId id="326"/>
            <p14:sldId id="327"/>
            <p14:sldId id="357"/>
            <p14:sldId id="358"/>
            <p14:sldId id="328"/>
            <p14:sldId id="329"/>
            <p14:sldId id="330"/>
            <p14:sldId id="331"/>
            <p14:sldId id="332"/>
            <p14:sldId id="333"/>
            <p14:sldId id="334"/>
            <p14:sldId id="335"/>
            <p14:sldId id="583"/>
            <p14:sldId id="584"/>
            <p14:sldId id="585"/>
            <p14:sldId id="586"/>
            <p14:sldId id="587"/>
            <p14:sldId id="588"/>
            <p14:sldId id="589"/>
            <p14:sldId id="590"/>
            <p14:sldId id="591"/>
            <p14:sldId id="592"/>
            <p14:sldId id="619"/>
            <p14:sldId id="593"/>
            <p14:sldId id="594"/>
            <p14:sldId id="595"/>
            <p14:sldId id="596"/>
            <p14:sldId id="597"/>
            <p14:sldId id="610"/>
            <p14:sldId id="611"/>
            <p14:sldId id="354"/>
            <p14:sldId id="355"/>
            <p14:sldId id="356"/>
            <p14:sldId id="613"/>
            <p14:sldId id="616"/>
            <p14:sldId id="617"/>
            <p14:sldId id="598"/>
            <p14:sldId id="599"/>
            <p14:sldId id="600"/>
            <p14:sldId id="601"/>
            <p14:sldId id="602"/>
            <p14:sldId id="603"/>
            <p14:sldId id="609"/>
            <p14:sldId id="604"/>
            <p14:sldId id="366"/>
            <p14:sldId id="605"/>
            <p14:sldId id="606"/>
            <p14:sldId id="371"/>
            <p14:sldId id="372"/>
            <p14:sldId id="373"/>
            <p14:sldId id="374"/>
            <p14:sldId id="375"/>
            <p14:sldId id="376"/>
            <p14:sldId id="404"/>
            <p14:sldId id="515"/>
            <p14:sldId id="618"/>
            <p14:sldId id="406"/>
            <p14:sldId id="417"/>
            <p14:sldId id="377"/>
            <p14:sldId id="378"/>
            <p14:sldId id="379"/>
            <p14:sldId id="519"/>
            <p14:sldId id="380"/>
            <p14:sldId id="485"/>
            <p14:sldId id="615"/>
            <p14:sldId id="614"/>
            <p14:sldId id="405"/>
          </p14:sldIdLst>
        </p14:section>
      </p14:sectionLst>
    </p:ext>
    <p:ext uri="{EFAFB233-063F-42B5-8137-9DF3F51BA10A}">
      <p15:sldGuideLst xmlns:p15="http://schemas.microsoft.com/office/powerpoint/2012/main">
        <p15:guide id="1" orient="horz" pos="744">
          <p15:clr>
            <a:srgbClr val="A4A3A4"/>
          </p15:clr>
        </p15:guide>
        <p15:guide id="2" pos="1872">
          <p15:clr>
            <a:srgbClr val="A4A3A4"/>
          </p15:clr>
        </p15:guide>
        <p15:guide id="3" pos="4176">
          <p15:clr>
            <a:srgbClr val="A4A3A4"/>
          </p15:clr>
        </p15:guide>
        <p15:guide id="4" pos="5496">
          <p15:clr>
            <a:srgbClr val="A4A3A4"/>
          </p15:clr>
        </p15:guide>
        <p15:guide id="5" orient="horz" pos="1224">
          <p15:clr>
            <a:srgbClr val="A4A3A4"/>
          </p15:clr>
        </p15:guide>
        <p15:guide id="6" orient="horz" pos="3624">
          <p15:clr>
            <a:srgbClr val="A4A3A4"/>
          </p15:clr>
        </p15:guide>
        <p15:guide id="7" orient="horz" pos="20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28428B0-A610-6AC2-1E30-1B1B2D72BE2B}" name="Knott, Candy [C]" initials="KC[" userId="Knott, Candy [C]"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icrosoft Office User" initials="MOU" lastIdx="120" clrIdx="0">
    <p:extLst>
      <p:ext uri="{19B8F6BF-5375-455C-9EA6-DF929625EA0E}">
        <p15:presenceInfo xmlns:p15="http://schemas.microsoft.com/office/powerpoint/2012/main" userId="Microsoft Office User" providerId="None"/>
      </p:ext>
    </p:extLst>
  </p:cmAuthor>
  <p:cmAuthor id="2" name="Papadakis Kantos, Yianna" initials="PKY" lastIdx="4" clrIdx="1">
    <p:extLst>
      <p:ext uri="{19B8F6BF-5375-455C-9EA6-DF929625EA0E}">
        <p15:presenceInfo xmlns:p15="http://schemas.microsoft.com/office/powerpoint/2012/main" userId="Papadakis Kantos, Yiann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D344C"/>
    <a:srgbClr val="232F3E"/>
    <a:srgbClr val="01A88D"/>
    <a:srgbClr val="7AA116"/>
    <a:srgbClr val="ED7100"/>
    <a:srgbClr val="E7157B"/>
    <a:srgbClr val="C925D1"/>
    <a:srgbClr val="8C4FFF"/>
    <a:srgbClr val="9BA7B6"/>
    <a:srgbClr val="8FA7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164"/>
    <p:restoredTop sz="94859" autoAdjust="0"/>
  </p:normalViewPr>
  <p:slideViewPr>
    <p:cSldViewPr snapToGrid="0" snapToObjects="1">
      <p:cViewPr varScale="1">
        <p:scale>
          <a:sx n="113" d="100"/>
          <a:sy n="113" d="100"/>
        </p:scale>
        <p:origin x="192" y="824"/>
      </p:cViewPr>
      <p:guideLst>
        <p:guide orient="horz" pos="744"/>
        <p:guide pos="1872"/>
        <p:guide pos="4176"/>
        <p:guide pos="5496"/>
        <p:guide orient="horz" pos="1224"/>
        <p:guide orient="horz" pos="3624"/>
        <p:guide orient="horz" pos="2040"/>
      </p:guideLst>
    </p:cSldViewPr>
  </p:slideViewPr>
  <p:outlineViewPr>
    <p:cViewPr>
      <p:scale>
        <a:sx n="33" d="100"/>
        <a:sy n="33" d="100"/>
      </p:scale>
      <p:origin x="0" y="-26528"/>
    </p:cViewPr>
  </p:outlineViewPr>
  <p:notesTextViewPr>
    <p:cViewPr>
      <p:scale>
        <a:sx n="400" d="100"/>
        <a:sy n="400" d="100"/>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63" Type="http://schemas.openxmlformats.org/officeDocument/2006/relationships/slide" Target="slides/slide61.xml"/><Relationship Id="rId84" Type="http://schemas.openxmlformats.org/officeDocument/2006/relationships/slide" Target="slides/slide82.xml"/><Relationship Id="rId138" Type="http://schemas.openxmlformats.org/officeDocument/2006/relationships/slide" Target="slides/slide136.xml"/><Relationship Id="rId159" Type="http://schemas.openxmlformats.org/officeDocument/2006/relationships/notesMaster" Target="notesMasters/notesMaster1.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53" Type="http://schemas.openxmlformats.org/officeDocument/2006/relationships/slide" Target="slides/slide51.xml"/><Relationship Id="rId74" Type="http://schemas.openxmlformats.org/officeDocument/2006/relationships/slide" Target="slides/slide72.xml"/><Relationship Id="rId128" Type="http://schemas.openxmlformats.org/officeDocument/2006/relationships/slide" Target="slides/slide126.xml"/><Relationship Id="rId149" Type="http://schemas.openxmlformats.org/officeDocument/2006/relationships/slide" Target="slides/slide147.xml"/><Relationship Id="rId5" Type="http://schemas.openxmlformats.org/officeDocument/2006/relationships/slide" Target="slides/slide3.xml"/><Relationship Id="rId95" Type="http://schemas.openxmlformats.org/officeDocument/2006/relationships/slide" Target="slides/slide93.xml"/><Relationship Id="rId160" Type="http://schemas.openxmlformats.org/officeDocument/2006/relationships/commentAuthors" Target="commentAuthors.xml"/><Relationship Id="rId22" Type="http://schemas.openxmlformats.org/officeDocument/2006/relationships/slide" Target="slides/slide20.xml"/><Relationship Id="rId43" Type="http://schemas.openxmlformats.org/officeDocument/2006/relationships/slide" Target="slides/slide41.xml"/><Relationship Id="rId64" Type="http://schemas.openxmlformats.org/officeDocument/2006/relationships/slide" Target="slides/slide62.xml"/><Relationship Id="rId118" Type="http://schemas.openxmlformats.org/officeDocument/2006/relationships/slide" Target="slides/slide116.xml"/><Relationship Id="rId139" Type="http://schemas.openxmlformats.org/officeDocument/2006/relationships/slide" Target="slides/slide137.xml"/><Relationship Id="rId85" Type="http://schemas.openxmlformats.org/officeDocument/2006/relationships/slide" Target="slides/slide83.xml"/><Relationship Id="rId150" Type="http://schemas.openxmlformats.org/officeDocument/2006/relationships/slide" Target="slides/slide148.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slide" Target="slides/slide127.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40" Type="http://schemas.openxmlformats.org/officeDocument/2006/relationships/slide" Target="slides/slide138.xml"/><Relationship Id="rId145" Type="http://schemas.openxmlformats.org/officeDocument/2006/relationships/slide" Target="slides/slide143.xml"/><Relationship Id="rId16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0" Type="http://schemas.openxmlformats.org/officeDocument/2006/relationships/slide" Target="slides/slide128.xml"/><Relationship Id="rId135" Type="http://schemas.openxmlformats.org/officeDocument/2006/relationships/slide" Target="slides/slide133.xml"/><Relationship Id="rId151" Type="http://schemas.openxmlformats.org/officeDocument/2006/relationships/slide" Target="slides/slide149.xml"/><Relationship Id="rId156" Type="http://schemas.openxmlformats.org/officeDocument/2006/relationships/slide" Target="slides/slide154.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slide" Target="slides/slide144.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162" Type="http://schemas.openxmlformats.org/officeDocument/2006/relationships/viewProps" Target="viewProps.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157" Type="http://schemas.openxmlformats.org/officeDocument/2006/relationships/slide" Target="slides/slide155.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slide" Target="slides/slide15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163" Type="http://schemas.openxmlformats.org/officeDocument/2006/relationships/theme" Target="theme/theme1.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slide" Target="slides/slide156.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43" Type="http://schemas.openxmlformats.org/officeDocument/2006/relationships/slide" Target="slides/slide141.xml"/><Relationship Id="rId148" Type="http://schemas.openxmlformats.org/officeDocument/2006/relationships/slide" Target="slides/slide146.xml"/><Relationship Id="rId16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26" Type="http://schemas.openxmlformats.org/officeDocument/2006/relationships/slide" Target="slides/slide24.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54" Type="http://schemas.openxmlformats.org/officeDocument/2006/relationships/slide" Target="slides/slide152.xml"/><Relationship Id="rId16" Type="http://schemas.openxmlformats.org/officeDocument/2006/relationships/slide" Target="slides/slide14.xml"/><Relationship Id="rId37" Type="http://schemas.openxmlformats.org/officeDocument/2006/relationships/slide" Target="slides/slide35.xml"/><Relationship Id="rId58" Type="http://schemas.openxmlformats.org/officeDocument/2006/relationships/slide" Target="slides/slide56.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44" Type="http://schemas.openxmlformats.org/officeDocument/2006/relationships/slide" Target="slides/slide142.xml"/><Relationship Id="rId90" Type="http://schemas.openxmlformats.org/officeDocument/2006/relationships/slide" Target="slides/slide88.xml"/><Relationship Id="rId165" Type="http://schemas.microsoft.com/office/2018/10/relationships/authors" Target="authors.xml"/><Relationship Id="rId27" Type="http://schemas.openxmlformats.org/officeDocument/2006/relationships/slide" Target="slides/slide25.xml"/><Relationship Id="rId48" Type="http://schemas.openxmlformats.org/officeDocument/2006/relationships/slide" Target="slides/slide46.xml"/><Relationship Id="rId69" Type="http://schemas.openxmlformats.org/officeDocument/2006/relationships/slide" Target="slides/slide67.xml"/><Relationship Id="rId113" Type="http://schemas.openxmlformats.org/officeDocument/2006/relationships/slide" Target="slides/slide111.xml"/><Relationship Id="rId134" Type="http://schemas.openxmlformats.org/officeDocument/2006/relationships/slide" Target="slides/slide132.xml"/><Relationship Id="rId80" Type="http://schemas.openxmlformats.org/officeDocument/2006/relationships/slide" Target="slides/slide78.xml"/><Relationship Id="rId155" Type="http://schemas.openxmlformats.org/officeDocument/2006/relationships/slide" Target="slides/slide1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B57746-A217-1840-9D27-1C9B611FF89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dirty="0"/>
          </a:p>
        </p:txBody>
      </p:sp>
      <p:sp>
        <p:nvSpPr>
          <p:cNvPr id="3" name="Date Placeholder 2">
            <a:extLst>
              <a:ext uri="{FF2B5EF4-FFF2-40B4-BE49-F238E27FC236}">
                <a16:creationId xmlns:a16="http://schemas.microsoft.com/office/drawing/2014/main" id="{2EBC0457-C9C0-9A46-856C-A75642660D23}"/>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10E765C1-43CC-5C46-8694-A6B828DEC430}" type="datetimeFigureOut">
              <a:rPr lang="en-US"/>
              <a:pPr>
                <a:defRPr/>
              </a:pPr>
              <a:t>8/5/26</a:t>
            </a:fld>
            <a:endParaRPr lang="en-US" dirty="0"/>
          </a:p>
        </p:txBody>
      </p:sp>
      <p:sp>
        <p:nvSpPr>
          <p:cNvPr id="4" name="Slide Image Placeholder 3">
            <a:extLst>
              <a:ext uri="{FF2B5EF4-FFF2-40B4-BE49-F238E27FC236}">
                <a16:creationId xmlns:a16="http://schemas.microsoft.com/office/drawing/2014/main" id="{F73DE939-5167-8149-9C39-EBF3DB40E6BF}"/>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a:extLst>
              <a:ext uri="{FF2B5EF4-FFF2-40B4-BE49-F238E27FC236}">
                <a16:creationId xmlns:a16="http://schemas.microsoft.com/office/drawing/2014/main" id="{A8179A7E-0011-7C47-A00A-3553ADFC2A57}"/>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C0D921AA-9F8D-2644-BA51-99C00524A925}"/>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dirty="0"/>
          </a:p>
        </p:txBody>
      </p:sp>
      <p:sp>
        <p:nvSpPr>
          <p:cNvPr id="7" name="Slide Number Placeholder 6">
            <a:extLst>
              <a:ext uri="{FF2B5EF4-FFF2-40B4-BE49-F238E27FC236}">
                <a16:creationId xmlns:a16="http://schemas.microsoft.com/office/drawing/2014/main" id="{E7F1767E-EE09-594B-90B8-F1B2D1E51CE1}"/>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148E93DF-EC4A-7C45-AB6A-FC63BC432F2F}"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smtClean="0"/>
              <a:pPr>
                <a:defRPr/>
              </a:pPr>
              <a:t>1</a:t>
            </a:fld>
            <a:endParaRPr lang="en-US" dirty="0"/>
          </a:p>
        </p:txBody>
      </p:sp>
    </p:spTree>
    <p:extLst>
      <p:ext uri="{BB962C8B-B14F-4D97-AF65-F5344CB8AC3E}">
        <p14:creationId xmlns:p14="http://schemas.microsoft.com/office/powerpoint/2010/main" val="3499390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63</a:t>
            </a:fld>
            <a:endParaRPr lang="en-US" dirty="0"/>
          </a:p>
        </p:txBody>
      </p:sp>
    </p:spTree>
    <p:extLst>
      <p:ext uri="{BB962C8B-B14F-4D97-AF65-F5344CB8AC3E}">
        <p14:creationId xmlns:p14="http://schemas.microsoft.com/office/powerpoint/2010/main" val="35470098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Slide Image Placeholder 1">
            <a:extLst>
              <a:ext uri="{FF2B5EF4-FFF2-40B4-BE49-F238E27FC236}">
                <a16:creationId xmlns:a16="http://schemas.microsoft.com/office/drawing/2014/main" id="{B881A003-182F-D143-B0BC-6A5A147A729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5474" name="Notes Placeholder 2">
            <a:extLst>
              <a:ext uri="{FF2B5EF4-FFF2-40B4-BE49-F238E27FC236}">
                <a16:creationId xmlns:a16="http://schemas.microsoft.com/office/drawing/2014/main" id="{1C52B67C-2E7F-5240-B737-7E350D6A9B5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05475" name="Slide Number Placeholder 3">
            <a:extLst>
              <a:ext uri="{FF2B5EF4-FFF2-40B4-BE49-F238E27FC236}">
                <a16:creationId xmlns:a16="http://schemas.microsoft.com/office/drawing/2014/main" id="{1E7A2378-1CFC-C04C-8330-780B1A9090E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F3793F94-AC11-8E43-9872-08BE4C73FFF7}" type="slidenum">
              <a:rPr lang="en-US" altLang="en-US" smtClean="0"/>
              <a:pPr fontAlgn="base">
                <a:spcBef>
                  <a:spcPct val="0"/>
                </a:spcBef>
                <a:spcAft>
                  <a:spcPct val="0"/>
                </a:spcAft>
              </a:pPr>
              <a:t>79</a:t>
            </a:fld>
            <a:endParaRPr lang="en-US"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smtClean="0"/>
              <a:pPr>
                <a:defRPr/>
              </a:pPr>
              <a:t>92</a:t>
            </a:fld>
            <a:endParaRPr lang="en-US" dirty="0"/>
          </a:p>
        </p:txBody>
      </p:sp>
    </p:spTree>
    <p:extLst>
      <p:ext uri="{BB962C8B-B14F-4D97-AF65-F5344CB8AC3E}">
        <p14:creationId xmlns:p14="http://schemas.microsoft.com/office/powerpoint/2010/main" val="20335590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109</a:t>
            </a:fld>
            <a:endParaRPr lang="en-US" dirty="0"/>
          </a:p>
        </p:txBody>
      </p:sp>
    </p:spTree>
    <p:extLst>
      <p:ext uri="{BB962C8B-B14F-4D97-AF65-F5344CB8AC3E}">
        <p14:creationId xmlns:p14="http://schemas.microsoft.com/office/powerpoint/2010/main" val="33053473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110</a:t>
            </a:fld>
            <a:endParaRPr lang="en-US" dirty="0"/>
          </a:p>
        </p:txBody>
      </p:sp>
    </p:spTree>
    <p:extLst>
      <p:ext uri="{BB962C8B-B14F-4D97-AF65-F5344CB8AC3E}">
        <p14:creationId xmlns:p14="http://schemas.microsoft.com/office/powerpoint/2010/main" val="23510729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111</a:t>
            </a:fld>
            <a:endParaRPr lang="en-US" dirty="0"/>
          </a:p>
        </p:txBody>
      </p:sp>
    </p:spTree>
    <p:extLst>
      <p:ext uri="{BB962C8B-B14F-4D97-AF65-F5344CB8AC3E}">
        <p14:creationId xmlns:p14="http://schemas.microsoft.com/office/powerpoint/2010/main" val="13013488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4B5F81-603A-FE38-EA06-CF40D4CA50B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6F4ABB-8DDD-E33D-1054-1AB2ED27DDDC}"/>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7AD7554A-7992-67CE-EA96-011B7FA8BD3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7A11873-5821-4D76-21A5-BA327941A14B}"/>
              </a:ext>
            </a:extLst>
          </p:cNvPr>
          <p:cNvSpPr>
            <a:spLocks noGrp="1"/>
          </p:cNvSpPr>
          <p:nvPr>
            <p:ph type="sldNum" sz="quarter" idx="5"/>
          </p:nvPr>
        </p:nvSpPr>
        <p:spPr/>
        <p:txBody>
          <a:bodyPr/>
          <a:lstStyle/>
          <a:p>
            <a:pPr>
              <a:defRPr/>
            </a:pPr>
            <a:fld id="{148E93DF-EC4A-7C45-AB6A-FC63BC432F2F}" type="slidenum">
              <a:rPr lang="en-US"/>
              <a:pPr>
                <a:defRPr/>
              </a:pPr>
              <a:t>112</a:t>
            </a:fld>
            <a:endParaRPr lang="en-US" dirty="0"/>
          </a:p>
        </p:txBody>
      </p:sp>
    </p:spTree>
    <p:extLst>
      <p:ext uri="{BB962C8B-B14F-4D97-AF65-F5344CB8AC3E}">
        <p14:creationId xmlns:p14="http://schemas.microsoft.com/office/powerpoint/2010/main" val="6805200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smtClean="0"/>
              <a:pPr>
                <a:defRPr/>
              </a:pPr>
              <a:t>127</a:t>
            </a:fld>
            <a:endParaRPr lang="en-US" dirty="0"/>
          </a:p>
        </p:txBody>
      </p:sp>
    </p:spTree>
    <p:extLst>
      <p:ext uri="{BB962C8B-B14F-4D97-AF65-F5344CB8AC3E}">
        <p14:creationId xmlns:p14="http://schemas.microsoft.com/office/powerpoint/2010/main" val="40399788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143</a:t>
            </a:fld>
            <a:endParaRPr lang="en-US" dirty="0"/>
          </a:p>
        </p:txBody>
      </p:sp>
    </p:spTree>
    <p:extLst>
      <p:ext uri="{BB962C8B-B14F-4D97-AF65-F5344CB8AC3E}">
        <p14:creationId xmlns:p14="http://schemas.microsoft.com/office/powerpoint/2010/main" val="20844343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144</a:t>
            </a:fld>
            <a:endParaRPr lang="en-US" dirty="0"/>
          </a:p>
        </p:txBody>
      </p:sp>
    </p:spTree>
    <p:extLst>
      <p:ext uri="{BB962C8B-B14F-4D97-AF65-F5344CB8AC3E}">
        <p14:creationId xmlns:p14="http://schemas.microsoft.com/office/powerpoint/2010/main" val="7133232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2</a:t>
            </a:fld>
            <a:endParaRPr lang="en-US" dirty="0"/>
          </a:p>
        </p:txBody>
      </p:sp>
    </p:spTree>
    <p:extLst>
      <p:ext uri="{BB962C8B-B14F-4D97-AF65-F5344CB8AC3E}">
        <p14:creationId xmlns:p14="http://schemas.microsoft.com/office/powerpoint/2010/main" val="9619170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5A4A9C-3749-E20C-2E19-EC901E25B2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985A371-2BD3-47A9-AFA9-4F1FCE35EBAC}"/>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FE2ED68E-8D75-5BB3-297B-4D4C8129BFC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D30553C-F07F-E91B-C3D1-36287A82F2DE}"/>
              </a:ext>
            </a:extLst>
          </p:cNvPr>
          <p:cNvSpPr>
            <a:spLocks noGrp="1"/>
          </p:cNvSpPr>
          <p:nvPr>
            <p:ph type="sldNum" sz="quarter" idx="5"/>
          </p:nvPr>
        </p:nvSpPr>
        <p:spPr/>
        <p:txBody>
          <a:bodyPr/>
          <a:lstStyle/>
          <a:p>
            <a:pPr>
              <a:defRPr/>
            </a:pPr>
            <a:fld id="{148E93DF-EC4A-7C45-AB6A-FC63BC432F2F}" type="slidenum">
              <a:rPr lang="en-US"/>
              <a:pPr>
                <a:defRPr/>
              </a:pPr>
              <a:t>145</a:t>
            </a:fld>
            <a:endParaRPr lang="en-US" dirty="0"/>
          </a:p>
        </p:txBody>
      </p:sp>
    </p:spTree>
    <p:extLst>
      <p:ext uri="{BB962C8B-B14F-4D97-AF65-F5344CB8AC3E}">
        <p14:creationId xmlns:p14="http://schemas.microsoft.com/office/powerpoint/2010/main" val="32079861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149</a:t>
            </a:fld>
            <a:endParaRPr lang="en-US" dirty="0"/>
          </a:p>
        </p:txBody>
      </p:sp>
    </p:spTree>
    <p:extLst>
      <p:ext uri="{BB962C8B-B14F-4D97-AF65-F5344CB8AC3E}">
        <p14:creationId xmlns:p14="http://schemas.microsoft.com/office/powerpoint/2010/main" val="25723044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a:extLst>
              <a:ext uri="{FF2B5EF4-FFF2-40B4-BE49-F238E27FC236}">
                <a16:creationId xmlns:a16="http://schemas.microsoft.com/office/drawing/2014/main" id="{BEE7B690-870C-EF4F-BFB8-D35610F028B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202" name="Notes Placeholder 2">
            <a:extLst>
              <a:ext uri="{FF2B5EF4-FFF2-40B4-BE49-F238E27FC236}">
                <a16:creationId xmlns:a16="http://schemas.microsoft.com/office/drawing/2014/main" id="{730CAD3F-3EBD-D240-A1D5-30A020BB23C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51203" name="Slide Number Placeholder 3">
            <a:extLst>
              <a:ext uri="{FF2B5EF4-FFF2-40B4-BE49-F238E27FC236}">
                <a16:creationId xmlns:a16="http://schemas.microsoft.com/office/drawing/2014/main" id="{C7FA2F96-02FB-0043-9B04-21C28F33244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3C6D3E54-5B34-954F-A9C4-7259CE6D27D1}" type="slidenum">
              <a:rPr lang="en-US" altLang="en-US" smtClean="0"/>
              <a:pPr fontAlgn="base">
                <a:spcBef>
                  <a:spcPct val="0"/>
                </a:spcBef>
                <a:spcAft>
                  <a:spcPct val="0"/>
                </a:spcAft>
              </a:pPr>
              <a:t>14</a:t>
            </a:fld>
            <a:endParaRPr lang="en-US" altLang="en-US" dirty="0"/>
          </a:p>
        </p:txBody>
      </p:sp>
    </p:spTree>
    <p:extLst>
      <p:ext uri="{BB962C8B-B14F-4D97-AF65-F5344CB8AC3E}">
        <p14:creationId xmlns:p14="http://schemas.microsoft.com/office/powerpoint/2010/main" val="1308818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15</a:t>
            </a:fld>
            <a:endParaRPr lang="en-US" dirty="0"/>
          </a:p>
        </p:txBody>
      </p:sp>
    </p:spTree>
    <p:extLst>
      <p:ext uri="{BB962C8B-B14F-4D97-AF65-F5344CB8AC3E}">
        <p14:creationId xmlns:p14="http://schemas.microsoft.com/office/powerpoint/2010/main" val="22193361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16</a:t>
            </a:fld>
            <a:endParaRPr lang="en-US" dirty="0"/>
          </a:p>
        </p:txBody>
      </p:sp>
    </p:spTree>
    <p:extLst>
      <p:ext uri="{BB962C8B-B14F-4D97-AF65-F5344CB8AC3E}">
        <p14:creationId xmlns:p14="http://schemas.microsoft.com/office/powerpoint/2010/main" val="31973197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a:extLst>
              <a:ext uri="{FF2B5EF4-FFF2-40B4-BE49-F238E27FC236}">
                <a16:creationId xmlns:a16="http://schemas.microsoft.com/office/drawing/2014/main" id="{4BEC61A8-C18F-5D46-A103-B9D4238CE21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4514" name="Notes Placeholder 2">
            <a:extLst>
              <a:ext uri="{FF2B5EF4-FFF2-40B4-BE49-F238E27FC236}">
                <a16:creationId xmlns:a16="http://schemas.microsoft.com/office/drawing/2014/main" id="{C9411A0E-63C3-8044-9A26-2D26B53DE4A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64515" name="Slide Number Placeholder 3">
            <a:extLst>
              <a:ext uri="{FF2B5EF4-FFF2-40B4-BE49-F238E27FC236}">
                <a16:creationId xmlns:a16="http://schemas.microsoft.com/office/drawing/2014/main" id="{B76790E5-3FCC-4C48-8799-E2E7AB9DC34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1521A6C0-2895-D440-93CE-6589C57BE951}" type="slidenum">
              <a:rPr lang="en-US" altLang="en-US" smtClean="0"/>
              <a:pPr fontAlgn="base">
                <a:spcBef>
                  <a:spcPct val="0"/>
                </a:spcBef>
                <a:spcAft>
                  <a:spcPct val="0"/>
                </a:spcAft>
              </a:pPr>
              <a:t>27</a:t>
            </a:fld>
            <a:endParaRPr lang="en-US" altLang="en-US" dirty="0"/>
          </a:p>
        </p:txBody>
      </p:sp>
    </p:spTree>
    <p:extLst>
      <p:ext uri="{BB962C8B-B14F-4D97-AF65-F5344CB8AC3E}">
        <p14:creationId xmlns:p14="http://schemas.microsoft.com/office/powerpoint/2010/main" val="17758112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31</a:t>
            </a:fld>
            <a:endParaRPr lang="en-US" dirty="0"/>
          </a:p>
        </p:txBody>
      </p:sp>
    </p:spTree>
    <p:extLst>
      <p:ext uri="{BB962C8B-B14F-4D97-AF65-F5344CB8AC3E}">
        <p14:creationId xmlns:p14="http://schemas.microsoft.com/office/powerpoint/2010/main" val="14823027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33</a:t>
            </a:fld>
            <a:endParaRPr lang="en-US" dirty="0"/>
          </a:p>
        </p:txBody>
      </p:sp>
    </p:spTree>
    <p:extLst>
      <p:ext uri="{BB962C8B-B14F-4D97-AF65-F5344CB8AC3E}">
        <p14:creationId xmlns:p14="http://schemas.microsoft.com/office/powerpoint/2010/main" val="7259179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smtClean="0"/>
              <a:pPr>
                <a:defRPr/>
              </a:pPr>
              <a:t>36</a:t>
            </a:fld>
            <a:endParaRPr lang="en-US" dirty="0"/>
          </a:p>
        </p:txBody>
      </p:sp>
    </p:spTree>
    <p:extLst>
      <p:ext uri="{BB962C8B-B14F-4D97-AF65-F5344CB8AC3E}">
        <p14:creationId xmlns:p14="http://schemas.microsoft.com/office/powerpoint/2010/main" val="1155706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892DFA2-7EEB-8C00-E73B-389E1BA79CBA}"/>
              </a:ext>
            </a:extLst>
          </p:cNvPr>
          <p:cNvSpPr>
            <a:spLocks noGrp="1"/>
          </p:cNvSpPr>
          <p:nvPr>
            <p:ph type="ftr" sz="quarter" idx="10"/>
          </p:nvPr>
        </p:nvSpPr>
        <p:spPr>
          <a:xfrm>
            <a:off x="996462" y="6289500"/>
            <a:ext cx="3743940" cy="365125"/>
          </a:xfrm>
        </p:spPr>
        <p:txBody>
          <a:bodyPr lIns="0"/>
          <a:lstStyle>
            <a:lvl1pPr algn="l">
              <a:defRPr>
                <a:solidFill>
                  <a:schemeClr val="tx1"/>
                </a:solidFill>
              </a:defRPr>
            </a:lvl1pPr>
          </a:lstStyle>
          <a:p>
            <a:r>
              <a:rPr lang="en-US" dirty="0">
                <a:latin typeface="Arial" panose="020B0604020202020204" pitchFamily="34" charset="0"/>
                <a:cs typeface="Arial" panose="020B0604020202020204" pitchFamily="34" charset="0"/>
              </a:rPr>
              <a:t>© 2026, Amazon Web Services, Inc. or its affiliates.</a:t>
            </a:r>
          </a:p>
        </p:txBody>
      </p:sp>
      <p:sp>
        <p:nvSpPr>
          <p:cNvPr id="16" name="Title 1">
            <a:extLst>
              <a:ext uri="{FF2B5EF4-FFF2-40B4-BE49-F238E27FC236}">
                <a16:creationId xmlns:a16="http://schemas.microsoft.com/office/drawing/2014/main" id="{FA3564EC-CE50-1549-B5F0-E1519DE3E6CA}"/>
              </a:ext>
            </a:extLst>
          </p:cNvPr>
          <p:cNvSpPr>
            <a:spLocks noGrp="1"/>
          </p:cNvSpPr>
          <p:nvPr>
            <p:ph type="ctrTitle" hasCustomPrompt="1"/>
          </p:nvPr>
        </p:nvSpPr>
        <p:spPr>
          <a:xfrm>
            <a:off x="336720" y="3076506"/>
            <a:ext cx="9131476" cy="840230"/>
          </a:xfrm>
        </p:spPr>
        <p:txBody>
          <a:bodyPr wrap="square" lIns="0" anchor="b" anchorCtr="0">
            <a:spAutoFit/>
          </a:bodyPr>
          <a:lstStyle>
            <a:lvl1pPr algn="l">
              <a:defRPr sz="5400">
                <a:solidFill>
                  <a:schemeClr val="tx1"/>
                </a:solidFill>
              </a:defRPr>
            </a:lvl1pPr>
          </a:lstStyle>
          <a:p>
            <a:r>
              <a:rPr lang="en-US" dirty="0"/>
              <a:t>Enter title</a:t>
            </a:r>
          </a:p>
        </p:txBody>
      </p:sp>
      <p:sp>
        <p:nvSpPr>
          <p:cNvPr id="17" name="Subtitle 2">
            <a:extLst>
              <a:ext uri="{FF2B5EF4-FFF2-40B4-BE49-F238E27FC236}">
                <a16:creationId xmlns:a16="http://schemas.microsoft.com/office/drawing/2014/main" id="{10BA1EB2-0EC6-804A-B029-2483E6FB35DD}"/>
              </a:ext>
            </a:extLst>
          </p:cNvPr>
          <p:cNvSpPr>
            <a:spLocks noGrp="1"/>
          </p:cNvSpPr>
          <p:nvPr>
            <p:ph type="subTitle" idx="1" hasCustomPrompt="1"/>
          </p:nvPr>
        </p:nvSpPr>
        <p:spPr>
          <a:xfrm>
            <a:off x="336719" y="3940166"/>
            <a:ext cx="9131475" cy="523220"/>
          </a:xfrm>
        </p:spPr>
        <p:txBody>
          <a:bodyPr wrap="square" lIns="0">
            <a:spAutoFit/>
          </a:bodyPr>
          <a:lstStyle>
            <a:lvl1pPr marL="0" indent="0" algn="l">
              <a:spcAft>
                <a:spcPts val="0"/>
              </a:spcAft>
              <a:buFont typeface="Arial" panose="020B0604020202020204" pitchFamily="34" charset="0"/>
              <a:buNone/>
              <a:defRPr sz="2800" b="0" i="0" cap="none" spc="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Enter subtitle</a:t>
            </a:r>
          </a:p>
        </p:txBody>
      </p:sp>
      <p:pic>
        <p:nvPicPr>
          <p:cNvPr id="5" name="Graphic 4">
            <a:extLst>
              <a:ext uri="{FF2B5EF4-FFF2-40B4-BE49-F238E27FC236}">
                <a16:creationId xmlns:a16="http://schemas.microsoft.com/office/drawing/2014/main" id="{E274FB34-318A-7EC2-D2EE-4682179F2BA0}"/>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332502" y="586154"/>
            <a:ext cx="640514" cy="384308"/>
          </a:xfrm>
          <a:prstGeom prst="rect">
            <a:avLst/>
          </a:prstGeom>
        </p:spPr>
      </p:pic>
    </p:spTree>
    <p:extLst>
      <p:ext uri="{BB962C8B-B14F-4D97-AF65-F5344CB8AC3E}">
        <p14:creationId xmlns:p14="http://schemas.microsoft.com/office/powerpoint/2010/main" val="2233531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4464">
          <p15:clr>
            <a:srgbClr val="FBAE40"/>
          </p15:clr>
        </p15:guide>
        <p15:guide id="3" orient="horz" pos="2736">
          <p15:clr>
            <a:srgbClr val="FBAE40"/>
          </p15:clr>
        </p15:guide>
        <p15:guide id="4" orient="horz" pos="1272">
          <p15:clr>
            <a:srgbClr val="FBAE40"/>
          </p15:clr>
        </p15:guide>
        <p15:guide id="5" orient="horz" pos="1728">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4C36402-0D38-2FE6-DABB-84869F8B0A7B}"/>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CB15F2C0-30F8-DAE1-A01A-A77FC537443D}"/>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95143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F4A4BE7-29FE-EC65-CE2C-3F4AEC502DB5}"/>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E7A80BA3-E490-7BB8-44E4-2563732CEF4C}"/>
              </a:ext>
            </a:extLst>
          </p:cNvPr>
          <p:cNvSpPr>
            <a:spLocks noGrp="1"/>
          </p:cNvSpPr>
          <p:nvPr>
            <p:ph type="sldNum" sz="quarter" idx="10"/>
          </p:nvPr>
        </p:nvSpPr>
        <p:spPr/>
        <p:txBody>
          <a:bodyPr/>
          <a:lstStyle/>
          <a:p>
            <a:fld id="{EB4B8DE2-A4E8-46E4-8BBF-D75455EFF32C}" type="slidenum">
              <a:rPr lang="en-US" smtClean="0"/>
              <a:pPr/>
              <a:t>‹#›</a:t>
            </a:fld>
            <a:endParaRPr lang="en-US" dirty="0"/>
          </a:p>
        </p:txBody>
      </p:sp>
    </p:spTree>
    <p:extLst>
      <p:ext uri="{BB962C8B-B14F-4D97-AF65-F5344CB8AC3E}">
        <p14:creationId xmlns:p14="http://schemas.microsoft.com/office/powerpoint/2010/main" val="17836766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ategory_AWS-Squid-Ink">
    <p:spTree>
      <p:nvGrpSpPr>
        <p:cNvPr id="1" name=""/>
        <p:cNvGrpSpPr/>
        <p:nvPr/>
      </p:nvGrpSpPr>
      <p:grpSpPr>
        <a:xfrm>
          <a:off x="0" y="0"/>
          <a:ext cx="0" cy="0"/>
          <a:chOff x="0" y="0"/>
          <a:chExt cx="0" cy="0"/>
        </a:xfrm>
      </p:grpSpPr>
      <p:sp>
        <p:nvSpPr>
          <p:cNvPr id="3" name="Rectangle 2" descr="Squid slide border color.">
            <a:extLst>
              <a:ext uri="{FF2B5EF4-FFF2-40B4-BE49-F238E27FC236}">
                <a16:creationId xmlns:a16="http://schemas.microsoft.com/office/drawing/2014/main" id="{061DB949-1463-2A4C-B301-63F1602C50E3}"/>
              </a:ext>
              <a:ext uri="{C183D7F6-B498-43B3-948B-1728B52AA6E4}">
                <adec:decorative xmlns:adec="http://schemas.microsoft.com/office/drawing/2017/decorative" val="0"/>
              </a:ext>
            </a:extLst>
          </p:cNvPr>
          <p:cNvSpPr/>
          <p:nvPr userDrawn="1"/>
        </p:nvSpPr>
        <p:spPr>
          <a:xfrm>
            <a:off x="0" y="1"/>
            <a:ext cx="12191999" cy="6857999"/>
          </a:xfrm>
          <a:prstGeom prst="rect">
            <a:avLst/>
          </a:prstGeom>
          <a:noFill/>
          <a:ln w="177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EDC6BC82-2752-FE77-7E7B-D40EB348F501}"/>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A3AA0474-8FF5-26D4-FF3B-B8AA251B06F0}"/>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D62913E6-E833-A35B-D52D-6FC43B3AAB23}"/>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3087022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cons_AWS-Squid-Ink">
    <p:spTree>
      <p:nvGrpSpPr>
        <p:cNvPr id="1" name=""/>
        <p:cNvGrpSpPr/>
        <p:nvPr/>
      </p:nvGrpSpPr>
      <p:grpSpPr>
        <a:xfrm>
          <a:off x="0" y="0"/>
          <a:ext cx="0" cy="0"/>
          <a:chOff x="0" y="0"/>
          <a:chExt cx="0" cy="0"/>
        </a:xfrm>
      </p:grpSpPr>
      <p:grpSp>
        <p:nvGrpSpPr>
          <p:cNvPr id="10" name="background">
            <a:extLst>
              <a:ext uri="{FF2B5EF4-FFF2-40B4-BE49-F238E27FC236}">
                <a16:creationId xmlns:a16="http://schemas.microsoft.com/office/drawing/2014/main" id="{E55DBD91-59FF-4653-822D-8AD6FCA291B2}"/>
              </a:ext>
              <a:ext uri="{C183D7F6-B498-43B3-948B-1728B52AA6E4}">
                <adec:decorative xmlns:adec="http://schemas.microsoft.com/office/drawing/2017/decorative" val="1"/>
              </a:ext>
            </a:extLst>
          </p:cNvPr>
          <p:cNvGrpSpPr/>
          <p:nvPr userDrawn="1"/>
        </p:nvGrpSpPr>
        <p:grpSpPr>
          <a:xfrm>
            <a:off x="0" y="1009650"/>
            <a:ext cx="12192000" cy="4913313"/>
            <a:chOff x="0" y="1009650"/>
            <a:chExt cx="12192000" cy="4913313"/>
          </a:xfrm>
        </p:grpSpPr>
        <p:sp>
          <p:nvSpPr>
            <p:cNvPr id="4" name="Rectangle 3">
              <a:extLst>
                <a:ext uri="{FF2B5EF4-FFF2-40B4-BE49-F238E27FC236}">
                  <a16:creationId xmlns:a16="http://schemas.microsoft.com/office/drawing/2014/main" id="{848DBF48-0EFD-7E4F-AAF0-AB1C4877B680}"/>
                </a:ext>
              </a:extLst>
            </p:cNvPr>
            <p:cNvSpPr/>
            <p:nvPr userDrawn="1"/>
          </p:nvSpPr>
          <p:spPr>
            <a:xfrm>
              <a:off x="0" y="1009650"/>
              <a:ext cx="12192000" cy="155733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E1388B4C-0BAF-3342-B4C4-F8F3835171BA}"/>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General Services</a:t>
              </a:r>
            </a:p>
          </p:txBody>
        </p:sp>
        <p:sp>
          <p:nvSpPr>
            <p:cNvPr id="6" name="Title 1">
              <a:extLst>
                <a:ext uri="{FF2B5EF4-FFF2-40B4-BE49-F238E27FC236}">
                  <a16:creationId xmlns:a16="http://schemas.microsoft.com/office/drawing/2014/main" id="{1589A14A-BBCF-BC41-8E4A-D55A4B8E1B3D}"/>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Resource Icons</a:t>
              </a:r>
            </a:p>
          </p:txBody>
        </p:sp>
        <p:cxnSp>
          <p:nvCxnSpPr>
            <p:cNvPr id="7" name="Straight Connector 6">
              <a:extLst>
                <a:ext uri="{FF2B5EF4-FFF2-40B4-BE49-F238E27FC236}">
                  <a16:creationId xmlns:a16="http://schemas.microsoft.com/office/drawing/2014/main" id="{613BDA1A-1CBB-8E43-A453-55D625CBA08B}"/>
                </a:ext>
                <a:ext uri="{C183D7F6-B498-43B3-948B-1728B52AA6E4}">
                  <adec:decorative xmlns:adec="http://schemas.microsoft.com/office/drawing/2017/decorative" val="1"/>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Squid slide border color.">
            <a:extLst>
              <a:ext uri="{FF2B5EF4-FFF2-40B4-BE49-F238E27FC236}">
                <a16:creationId xmlns:a16="http://schemas.microsoft.com/office/drawing/2014/main" id="{9DE7E60F-0E8F-E845-A30E-6D51DFDCF24C}"/>
              </a:ext>
            </a:extLst>
          </p:cNvPr>
          <p:cNvSpPr/>
          <p:nvPr userDrawn="1"/>
        </p:nvSpPr>
        <p:spPr>
          <a:xfrm>
            <a:off x="0" y="1"/>
            <a:ext cx="12191999" cy="6857999"/>
          </a:xfrm>
          <a:prstGeom prst="rect">
            <a:avLst/>
          </a:prstGeom>
          <a:noFill/>
          <a:ln w="177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856C5E90-B6A0-C44C-5B33-1A7116573C3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B2E1ECED-EA93-EF92-CE3E-5CCF2183532A}"/>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1" y="365126"/>
            <a:ext cx="11614339" cy="644278"/>
          </a:xfrm>
        </p:spPr>
        <p:txBody>
          <a:bodyPr/>
          <a:lstStyle/>
          <a:p>
            <a:endParaRPr lang="en-US" dirty="0"/>
          </a:p>
        </p:txBody>
      </p:sp>
    </p:spTree>
    <p:extLst>
      <p:ext uri="{BB962C8B-B14F-4D97-AF65-F5344CB8AC3E}">
        <p14:creationId xmlns:p14="http://schemas.microsoft.com/office/powerpoint/2010/main" val="4010945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only_AWS-Squid-Ink">
    <p:spTree>
      <p:nvGrpSpPr>
        <p:cNvPr id="1" name=""/>
        <p:cNvGrpSpPr/>
        <p:nvPr/>
      </p:nvGrpSpPr>
      <p:grpSpPr>
        <a:xfrm>
          <a:off x="0" y="0"/>
          <a:ext cx="0" cy="0"/>
          <a:chOff x="0" y="0"/>
          <a:chExt cx="0" cy="0"/>
        </a:xfrm>
      </p:grpSpPr>
      <p:sp>
        <p:nvSpPr>
          <p:cNvPr id="3" name="Rectangle 2" descr="Squid slide border color.">
            <a:extLst>
              <a:ext uri="{FF2B5EF4-FFF2-40B4-BE49-F238E27FC236}">
                <a16:creationId xmlns:a16="http://schemas.microsoft.com/office/drawing/2014/main" id="{8E5D3566-EC15-634D-A5DB-D8659E8B1D53}"/>
              </a:ext>
            </a:extLst>
          </p:cNvPr>
          <p:cNvSpPr/>
          <p:nvPr userDrawn="1"/>
        </p:nvSpPr>
        <p:spPr>
          <a:xfrm>
            <a:off x="0" y="1"/>
            <a:ext cx="12191999" cy="6857999"/>
          </a:xfrm>
          <a:prstGeom prst="rect">
            <a:avLst/>
          </a:prstGeom>
          <a:noFill/>
          <a:ln w="177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84867BF2-F07F-5F3F-475C-95CD1798EEA5}"/>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48AA02FF-B2B6-C57F-26B1-0DD331F6C150}"/>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023155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ategory_AWS-Galaxy-500">
    <p:spTree>
      <p:nvGrpSpPr>
        <p:cNvPr id="1" name=""/>
        <p:cNvGrpSpPr/>
        <p:nvPr/>
      </p:nvGrpSpPr>
      <p:grpSpPr>
        <a:xfrm>
          <a:off x="0" y="0"/>
          <a:ext cx="0" cy="0"/>
          <a:chOff x="0" y="0"/>
          <a:chExt cx="0" cy="0"/>
        </a:xfrm>
      </p:grpSpPr>
      <p:sp>
        <p:nvSpPr>
          <p:cNvPr id="3" name="Rectangle 2" descr="Galaxy slide border color.">
            <a:extLst>
              <a:ext uri="{FF2B5EF4-FFF2-40B4-BE49-F238E27FC236}">
                <a16:creationId xmlns:a16="http://schemas.microsoft.com/office/drawing/2014/main" id="{0AEB10B3-8C08-7244-A574-BA85CB778D8C}"/>
              </a:ext>
            </a:extLst>
          </p:cNvPr>
          <p:cNvSpPr/>
          <p:nvPr userDrawn="1"/>
        </p:nvSpPr>
        <p:spPr>
          <a:xfrm>
            <a:off x="0" y="0"/>
            <a:ext cx="12191999" cy="6857999"/>
          </a:xfrm>
          <a:prstGeom prst="rect">
            <a:avLst/>
          </a:prstGeom>
          <a:noFill/>
          <a:ln w="177800">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5C25EDD2-E77A-C2D7-DFD4-A448A9D8DA6F}"/>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108BE0B2-F3AA-6FBC-AD07-99EDAC6C0D94}"/>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D4C323C8-2085-5822-7923-7CF461743E9D}"/>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37388126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cons_AWS-Galaxy-500">
    <p:spTree>
      <p:nvGrpSpPr>
        <p:cNvPr id="1" name=""/>
        <p:cNvGrpSpPr/>
        <p:nvPr/>
      </p:nvGrpSpPr>
      <p:grpSpPr>
        <a:xfrm>
          <a:off x="0" y="0"/>
          <a:ext cx="0" cy="0"/>
          <a:chOff x="0" y="0"/>
          <a:chExt cx="0" cy="0"/>
        </a:xfrm>
      </p:grpSpPr>
      <p:grpSp>
        <p:nvGrpSpPr>
          <p:cNvPr id="4" name="baground">
            <a:extLst>
              <a:ext uri="{FF2B5EF4-FFF2-40B4-BE49-F238E27FC236}">
                <a16:creationId xmlns:a16="http://schemas.microsoft.com/office/drawing/2014/main" id="{24165E9F-88A0-4663-BF3D-968B84D75F74}"/>
              </a:ext>
              <a:ext uri="{C183D7F6-B498-43B3-948B-1728B52AA6E4}">
                <adec:decorative xmlns:adec="http://schemas.microsoft.com/office/drawing/2017/decorative" val="1"/>
              </a:ext>
            </a:extLst>
          </p:cNvPr>
          <p:cNvGrpSpPr/>
          <p:nvPr userDrawn="1"/>
        </p:nvGrpSpPr>
        <p:grpSpPr>
          <a:xfrm>
            <a:off x="0" y="1009650"/>
            <a:ext cx="12191997" cy="4913313"/>
            <a:chOff x="0" y="1009650"/>
            <a:chExt cx="12191997" cy="4913313"/>
          </a:xfrm>
        </p:grpSpPr>
        <p:sp>
          <p:nvSpPr>
            <p:cNvPr id="5" name="Rectangle 4">
              <a:extLst>
                <a:ext uri="{FF2B5EF4-FFF2-40B4-BE49-F238E27FC236}">
                  <a16:creationId xmlns:a16="http://schemas.microsoft.com/office/drawing/2014/main" id="{831F4C99-54C2-9541-8F43-762C964F1301}"/>
                </a:ext>
              </a:extLst>
            </p:cNvPr>
            <p:cNvSpPr/>
            <p:nvPr userDrawn="1"/>
          </p:nvSpPr>
          <p:spPr>
            <a:xfrm>
              <a:off x="0" y="1009650"/>
              <a:ext cx="12191997" cy="155733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servIcons">
              <a:extLst>
                <a:ext uri="{FF2B5EF4-FFF2-40B4-BE49-F238E27FC236}">
                  <a16:creationId xmlns:a16="http://schemas.microsoft.com/office/drawing/2014/main" id="{4A10370E-4F42-8241-BF9F-E9A72893EDA6}"/>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Service Icons</a:t>
              </a:r>
            </a:p>
          </p:txBody>
        </p:sp>
        <p:sp>
          <p:nvSpPr>
            <p:cNvPr id="7" name="resourceIcons">
              <a:extLst>
                <a:ext uri="{FF2B5EF4-FFF2-40B4-BE49-F238E27FC236}">
                  <a16:creationId xmlns:a16="http://schemas.microsoft.com/office/drawing/2014/main" id="{E12F472C-8CA3-7949-8253-63E2F46D3462}"/>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Resource Icons</a:t>
              </a:r>
            </a:p>
          </p:txBody>
        </p:sp>
        <p:cxnSp>
          <p:nvCxnSpPr>
            <p:cNvPr id="8" name="Straight Connector 7">
              <a:extLst>
                <a:ext uri="{FF2B5EF4-FFF2-40B4-BE49-F238E27FC236}">
                  <a16:creationId xmlns:a16="http://schemas.microsoft.com/office/drawing/2014/main" id="{672AB3EF-8D29-0347-A0F4-5A920F8D6324}"/>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10" name="Rectangle 9" descr="Galaxy slide border color.">
            <a:extLst>
              <a:ext uri="{FF2B5EF4-FFF2-40B4-BE49-F238E27FC236}">
                <a16:creationId xmlns:a16="http://schemas.microsoft.com/office/drawing/2014/main" id="{468A9567-E554-3010-2A38-DF450DDFF986}"/>
              </a:ext>
            </a:extLst>
          </p:cNvPr>
          <p:cNvSpPr/>
          <p:nvPr userDrawn="1"/>
        </p:nvSpPr>
        <p:spPr>
          <a:xfrm>
            <a:off x="0" y="0"/>
            <a:ext cx="12191999" cy="6857999"/>
          </a:xfrm>
          <a:prstGeom prst="rect">
            <a:avLst/>
          </a:prstGeom>
          <a:noFill/>
          <a:ln w="177800">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A5FA43EF-49E4-74BC-21F0-D41D27599C59}"/>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68C1FD56-C45F-424C-E9DB-ED23FAE2B384}"/>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22869094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only_AWS-Galaxy-500">
    <p:spTree>
      <p:nvGrpSpPr>
        <p:cNvPr id="1" name=""/>
        <p:cNvGrpSpPr/>
        <p:nvPr/>
      </p:nvGrpSpPr>
      <p:grpSpPr>
        <a:xfrm>
          <a:off x="0" y="0"/>
          <a:ext cx="0" cy="0"/>
          <a:chOff x="0" y="0"/>
          <a:chExt cx="0" cy="0"/>
        </a:xfrm>
      </p:grpSpPr>
      <p:sp>
        <p:nvSpPr>
          <p:cNvPr id="4" name="Rectangle 3" descr="Galaxy slide border color.">
            <a:extLst>
              <a:ext uri="{FF2B5EF4-FFF2-40B4-BE49-F238E27FC236}">
                <a16:creationId xmlns:a16="http://schemas.microsoft.com/office/drawing/2014/main" id="{AFF7784A-AC38-A14C-8390-9F3D6CB22C2B}"/>
              </a:ext>
            </a:extLst>
          </p:cNvPr>
          <p:cNvSpPr/>
          <p:nvPr userDrawn="1"/>
        </p:nvSpPr>
        <p:spPr>
          <a:xfrm>
            <a:off x="0" y="0"/>
            <a:ext cx="12191999" cy="6857999"/>
          </a:xfrm>
          <a:prstGeom prst="rect">
            <a:avLst/>
          </a:prstGeom>
          <a:noFill/>
          <a:ln w="177800">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Footer Placeholder 4">
            <a:extLst>
              <a:ext uri="{FF2B5EF4-FFF2-40B4-BE49-F238E27FC236}">
                <a16:creationId xmlns:a16="http://schemas.microsoft.com/office/drawing/2014/main" id="{9527EB7E-691A-4FE3-71DE-02772BF2868C}"/>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745F89A6-18DC-5D54-AD1E-DB045747406C}"/>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descr="Violet border.">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7962696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ategory_AWS-Cosmos-500">
    <p:spTree>
      <p:nvGrpSpPr>
        <p:cNvPr id="1" name=""/>
        <p:cNvGrpSpPr/>
        <p:nvPr/>
      </p:nvGrpSpPr>
      <p:grpSpPr>
        <a:xfrm>
          <a:off x="0" y="0"/>
          <a:ext cx="0" cy="0"/>
          <a:chOff x="0" y="0"/>
          <a:chExt cx="0" cy="0"/>
        </a:xfrm>
      </p:grpSpPr>
      <p:sp>
        <p:nvSpPr>
          <p:cNvPr id="3" name="Rectangle 2" descr="Cosmos slide border color.">
            <a:extLst>
              <a:ext uri="{FF2B5EF4-FFF2-40B4-BE49-F238E27FC236}">
                <a16:creationId xmlns:a16="http://schemas.microsoft.com/office/drawing/2014/main" id="{92051C7E-3900-3D47-BA06-C45A775AC5C5}"/>
              </a:ext>
            </a:extLst>
          </p:cNvPr>
          <p:cNvSpPr/>
          <p:nvPr userDrawn="1"/>
        </p:nvSpPr>
        <p:spPr>
          <a:xfrm>
            <a:off x="0" y="0"/>
            <a:ext cx="12191999" cy="6857999"/>
          </a:xfrm>
          <a:prstGeom prst="rect">
            <a:avLst/>
          </a:prstGeom>
          <a:noFill/>
          <a:ln w="177800">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549BC9C4-5B16-0446-1707-A098531C834D}"/>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5195DDB9-D31A-2698-9E06-EDBA420408B1}"/>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7AFB4B64-1C05-8022-8062-CE396DA9A90A}"/>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402173970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cons_AWS-Cosmos-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8D640936-4DFF-42C0-83B1-59DF52458828}"/>
              </a:ext>
            </a:extLst>
          </p:cNvPr>
          <p:cNvGrpSpPr/>
          <p:nvPr userDrawn="1"/>
        </p:nvGrpSpPr>
        <p:grpSpPr>
          <a:xfrm>
            <a:off x="0" y="1009650"/>
            <a:ext cx="12192000" cy="4913313"/>
            <a:chOff x="0" y="1009650"/>
            <a:chExt cx="12192000" cy="4913313"/>
          </a:xfrm>
        </p:grpSpPr>
        <p:sp>
          <p:nvSpPr>
            <p:cNvPr id="4" name="Rectangle 3">
              <a:extLst>
                <a:ext uri="{FF2B5EF4-FFF2-40B4-BE49-F238E27FC236}">
                  <a16:creationId xmlns:a16="http://schemas.microsoft.com/office/drawing/2014/main" id="{DD487056-54C9-3C44-8A0E-E8A0308AD2EC}"/>
                </a:ext>
              </a:extLst>
            </p:cNvPr>
            <p:cNvSpPr/>
            <p:nvPr userDrawn="1"/>
          </p:nvSpPr>
          <p:spPr>
            <a:xfrm>
              <a:off x="0" y="1009650"/>
              <a:ext cx="12192000" cy="155733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769FAB93-C1F2-A245-90B4-C96C9D1826D2}"/>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Service Icons</a:t>
              </a:r>
            </a:p>
          </p:txBody>
        </p:sp>
        <p:sp>
          <p:nvSpPr>
            <p:cNvPr id="6" name="Title 1">
              <a:extLst>
                <a:ext uri="{FF2B5EF4-FFF2-40B4-BE49-F238E27FC236}">
                  <a16:creationId xmlns:a16="http://schemas.microsoft.com/office/drawing/2014/main" id="{4F0D628E-4994-3E4C-AFDD-4A6F01ABA79D}"/>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Resource Icons</a:t>
              </a:r>
            </a:p>
          </p:txBody>
        </p:sp>
        <p:cxnSp>
          <p:nvCxnSpPr>
            <p:cNvPr id="7" name="Straight Connector 6">
              <a:extLst>
                <a:ext uri="{FF2B5EF4-FFF2-40B4-BE49-F238E27FC236}">
                  <a16:creationId xmlns:a16="http://schemas.microsoft.com/office/drawing/2014/main" id="{E483B396-C225-9E4D-8732-D5FC98F01E48}"/>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Cosmos slide border color.">
            <a:extLst>
              <a:ext uri="{FF2B5EF4-FFF2-40B4-BE49-F238E27FC236}">
                <a16:creationId xmlns:a16="http://schemas.microsoft.com/office/drawing/2014/main" id="{95DB3A17-29D7-3A45-ACDB-C1245E165449}"/>
              </a:ext>
            </a:extLst>
          </p:cNvPr>
          <p:cNvSpPr/>
          <p:nvPr userDrawn="1"/>
        </p:nvSpPr>
        <p:spPr>
          <a:xfrm>
            <a:off x="0" y="0"/>
            <a:ext cx="12191999" cy="6857999"/>
          </a:xfrm>
          <a:prstGeom prst="rect">
            <a:avLst/>
          </a:prstGeom>
          <a:noFill/>
          <a:ln w="177800">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C41C9672-9F35-D403-7E93-A3EAF1A26E6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4D0CF192-8158-0693-458E-D0BD5278EFE6}"/>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7264867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B7078B4B-8B58-E813-961C-064BC40AF840}"/>
              </a:ext>
            </a:extLst>
          </p:cNvPr>
          <p:cNvSpPr>
            <a:spLocks noGrp="1"/>
          </p:cNvSpPr>
          <p:nvPr>
            <p:ph type="ftr" sz="quarter" idx="10"/>
          </p:nvPr>
        </p:nvSpPr>
        <p:spPr/>
        <p:txBody>
          <a:bodyPr/>
          <a:lstStyle>
            <a:lvl1pPr>
              <a:defRPr>
                <a:solidFill>
                  <a:schemeClr val="tx1"/>
                </a:solidFill>
              </a:defRPr>
            </a:lvl1p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5">
            <a:extLst>
              <a:ext uri="{FF2B5EF4-FFF2-40B4-BE49-F238E27FC236}">
                <a16:creationId xmlns:a16="http://schemas.microsoft.com/office/drawing/2014/main" id="{94963816-3C9D-6054-6D89-CCC3057C15C7}"/>
              </a:ext>
            </a:extLst>
          </p:cNvPr>
          <p:cNvSpPr>
            <a:spLocks noGrp="1"/>
          </p:cNvSpPr>
          <p:nvPr>
            <p:ph type="sldNum" sz="quarter" idx="4"/>
          </p:nvPr>
        </p:nvSpPr>
        <p:spPr>
          <a:xfrm>
            <a:off x="9112080" y="6289500"/>
            <a:ext cx="2743200" cy="365125"/>
          </a:xfrm>
          <a:prstGeom prst="rect">
            <a:avLst/>
          </a:prstGeom>
        </p:spPr>
        <p:txBody>
          <a:bodyPr vert="horz" lIns="91440" tIns="45720" rIns="91440" bIns="45720" rtlCol="0" anchor="ctr"/>
          <a:lstStyle>
            <a:lvl1pPr algn="r">
              <a:defRPr sz="900">
                <a:solidFill>
                  <a:schemeClr val="tx1"/>
                </a:solidFill>
                <a:latin typeface="Arial" panose="020B0604020202020204" pitchFamily="34" charset="0"/>
                <a:cs typeface="Arial" panose="020B0604020202020204" pitchFamily="34" charset="0"/>
              </a:defRPr>
            </a:lvl1pPr>
          </a:lstStyle>
          <a:p>
            <a:fld id="{EB4B8DE2-A4E8-46E4-8BBF-D75455EFF32C}" type="slidenum">
              <a:rPr lang="en-US" smtClean="0"/>
              <a:pPr/>
              <a:t>‹#›</a:t>
            </a:fld>
            <a:endParaRPr lang="en-US" dirty="0"/>
          </a:p>
        </p:txBody>
      </p:sp>
      <p:sp>
        <p:nvSpPr>
          <p:cNvPr id="3" name="Title 1">
            <a:extLst>
              <a:ext uri="{FF2B5EF4-FFF2-40B4-BE49-F238E27FC236}">
                <a16:creationId xmlns:a16="http://schemas.microsoft.com/office/drawing/2014/main" id="{D1D318C5-3473-9969-88C2-50B00642389A}"/>
              </a:ext>
            </a:extLst>
          </p:cNvPr>
          <p:cNvSpPr>
            <a:spLocks noGrp="1"/>
          </p:cNvSpPr>
          <p:nvPr>
            <p:ph type="ctrTitle" hasCustomPrompt="1"/>
          </p:nvPr>
        </p:nvSpPr>
        <p:spPr>
          <a:xfrm>
            <a:off x="336720" y="3050435"/>
            <a:ext cx="6733877" cy="840230"/>
          </a:xfrm>
        </p:spPr>
        <p:txBody>
          <a:bodyPr wrap="square" lIns="0" anchor="b" anchorCtr="0">
            <a:spAutoFit/>
          </a:bodyPr>
          <a:lstStyle>
            <a:lvl1pPr algn="l">
              <a:defRPr sz="5400">
                <a:solidFill>
                  <a:schemeClr val="tx1"/>
                </a:solidFill>
              </a:defRPr>
            </a:lvl1pPr>
          </a:lstStyle>
          <a:p>
            <a:r>
              <a:rPr lang="en-US" dirty="0"/>
              <a:t>Enter title</a:t>
            </a:r>
          </a:p>
        </p:txBody>
      </p:sp>
      <p:sp>
        <p:nvSpPr>
          <p:cNvPr id="7" name="Subtitle 2">
            <a:extLst>
              <a:ext uri="{FF2B5EF4-FFF2-40B4-BE49-F238E27FC236}">
                <a16:creationId xmlns:a16="http://schemas.microsoft.com/office/drawing/2014/main" id="{236C7969-22B7-9E94-E270-5F3C7A19AAE6}"/>
              </a:ext>
            </a:extLst>
          </p:cNvPr>
          <p:cNvSpPr>
            <a:spLocks noGrp="1"/>
          </p:cNvSpPr>
          <p:nvPr>
            <p:ph type="subTitle" idx="1" hasCustomPrompt="1"/>
          </p:nvPr>
        </p:nvSpPr>
        <p:spPr>
          <a:xfrm>
            <a:off x="336720" y="3914095"/>
            <a:ext cx="6733876" cy="523220"/>
          </a:xfrm>
        </p:spPr>
        <p:txBody>
          <a:bodyPr wrap="square" lIns="0">
            <a:spAutoFit/>
          </a:bodyPr>
          <a:lstStyle>
            <a:lvl1pPr marL="0" indent="0" algn="l">
              <a:spcAft>
                <a:spcPts val="0"/>
              </a:spcAft>
              <a:buFont typeface="Arial" panose="020B0604020202020204" pitchFamily="34" charset="0"/>
              <a:buNone/>
              <a:defRPr sz="2800" b="0" i="0" cap="none" spc="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Enter subtitle</a:t>
            </a:r>
          </a:p>
        </p:txBody>
      </p:sp>
    </p:spTree>
    <p:extLst>
      <p:ext uri="{BB962C8B-B14F-4D97-AF65-F5344CB8AC3E}">
        <p14:creationId xmlns:p14="http://schemas.microsoft.com/office/powerpoint/2010/main" val="1853511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4464">
          <p15:clr>
            <a:srgbClr val="FBAE40"/>
          </p15:clr>
        </p15:guide>
        <p15:guide id="3" orient="horz" pos="2736">
          <p15:clr>
            <a:srgbClr val="FBAE40"/>
          </p15:clr>
        </p15:guide>
        <p15:guide id="4" orient="horz" pos="1272">
          <p15:clr>
            <a:srgbClr val="FBAE40"/>
          </p15:clr>
        </p15:guide>
        <p15:guide id="5" orient="horz" pos="1728">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only_AWS-Cosmos-500">
    <p:spTree>
      <p:nvGrpSpPr>
        <p:cNvPr id="1" name=""/>
        <p:cNvGrpSpPr/>
        <p:nvPr/>
      </p:nvGrpSpPr>
      <p:grpSpPr>
        <a:xfrm>
          <a:off x="0" y="0"/>
          <a:ext cx="0" cy="0"/>
          <a:chOff x="0" y="0"/>
          <a:chExt cx="0" cy="0"/>
        </a:xfrm>
      </p:grpSpPr>
      <p:sp>
        <p:nvSpPr>
          <p:cNvPr id="8" name="Rectangle 7" descr="Cosmos slide border color.">
            <a:extLst>
              <a:ext uri="{FF2B5EF4-FFF2-40B4-BE49-F238E27FC236}">
                <a16:creationId xmlns:a16="http://schemas.microsoft.com/office/drawing/2014/main" id="{95DB3A17-29D7-3A45-ACDB-C1245E165449}"/>
              </a:ext>
            </a:extLst>
          </p:cNvPr>
          <p:cNvSpPr/>
          <p:nvPr userDrawn="1"/>
        </p:nvSpPr>
        <p:spPr>
          <a:xfrm>
            <a:off x="0" y="0"/>
            <a:ext cx="12191999" cy="6857999"/>
          </a:xfrm>
          <a:prstGeom prst="rect">
            <a:avLst/>
          </a:prstGeom>
          <a:noFill/>
          <a:ln w="177800">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C41C9672-9F35-D403-7E93-A3EAF1A26E6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4D0CF192-8158-0693-458E-D0BD5278EFE6}"/>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5164608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ategory_AWS-Endor-500">
    <p:spTree>
      <p:nvGrpSpPr>
        <p:cNvPr id="1" name=""/>
        <p:cNvGrpSpPr/>
        <p:nvPr/>
      </p:nvGrpSpPr>
      <p:grpSpPr>
        <a:xfrm>
          <a:off x="0" y="0"/>
          <a:ext cx="0" cy="0"/>
          <a:chOff x="0" y="0"/>
          <a:chExt cx="0" cy="0"/>
        </a:xfrm>
      </p:grpSpPr>
      <p:sp>
        <p:nvSpPr>
          <p:cNvPr id="3" name="Rectangle 2" descr="Endor slide border color.">
            <a:extLst>
              <a:ext uri="{FF2B5EF4-FFF2-40B4-BE49-F238E27FC236}">
                <a16:creationId xmlns:a16="http://schemas.microsoft.com/office/drawing/2014/main" id="{5573C5A5-FEA2-6F41-A1B4-E8FDB998D476}"/>
              </a:ext>
              <a:ext uri="{C183D7F6-B498-43B3-948B-1728B52AA6E4}">
                <adec:decorative xmlns:adec="http://schemas.microsoft.com/office/drawing/2017/decorative" val="0"/>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87076095-762D-BE68-015D-91DF4C459DD2}"/>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88FE23E1-65D3-108F-B7F0-D0FA7F50C02C}"/>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E64B0985-E6AB-7E04-B155-7041E50767B8}"/>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390959788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cons_AWS-Endor-500">
    <p:spTree>
      <p:nvGrpSpPr>
        <p:cNvPr id="1" name=""/>
        <p:cNvGrpSpPr/>
        <p:nvPr/>
      </p:nvGrpSpPr>
      <p:grpSpPr>
        <a:xfrm>
          <a:off x="0" y="0"/>
          <a:ext cx="0" cy="0"/>
          <a:chOff x="0" y="0"/>
          <a:chExt cx="0" cy="0"/>
        </a:xfrm>
      </p:grpSpPr>
      <p:grpSp>
        <p:nvGrpSpPr>
          <p:cNvPr id="10" name="background">
            <a:extLst>
              <a:ext uri="{FF2B5EF4-FFF2-40B4-BE49-F238E27FC236}">
                <a16:creationId xmlns:a16="http://schemas.microsoft.com/office/drawing/2014/main" id="{FE73D7B2-348F-4CAE-9CCC-8E93AFD97C31}"/>
              </a:ext>
              <a:ext uri="{C183D7F6-B498-43B3-948B-1728B52AA6E4}">
                <adec:decorative xmlns:adec="http://schemas.microsoft.com/office/drawing/2017/decorative" val="1"/>
              </a:ext>
            </a:extLst>
          </p:cNvPr>
          <p:cNvGrpSpPr/>
          <p:nvPr userDrawn="1"/>
        </p:nvGrpSpPr>
        <p:grpSpPr>
          <a:xfrm>
            <a:off x="0" y="1009650"/>
            <a:ext cx="12191999" cy="4913313"/>
            <a:chOff x="0" y="1009650"/>
            <a:chExt cx="12191999" cy="4913313"/>
          </a:xfrm>
        </p:grpSpPr>
        <p:sp>
          <p:nvSpPr>
            <p:cNvPr id="4" name="Rectangle 3">
              <a:extLst>
                <a:ext uri="{FF2B5EF4-FFF2-40B4-BE49-F238E27FC236}">
                  <a16:creationId xmlns:a16="http://schemas.microsoft.com/office/drawing/2014/main" id="{B6512C27-F57D-C04D-8C2E-2FBCFAEFE9E8}"/>
                </a:ext>
              </a:extLst>
            </p:cNvPr>
            <p:cNvSpPr/>
            <p:nvPr userDrawn="1"/>
          </p:nvSpPr>
          <p:spPr>
            <a:xfrm>
              <a:off x="0" y="1009650"/>
              <a:ext cx="12191999" cy="155733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FAE0B215-B435-A046-AB52-3AC5CD6CB093}"/>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Service Icons</a:t>
              </a:r>
            </a:p>
          </p:txBody>
        </p:sp>
        <p:sp>
          <p:nvSpPr>
            <p:cNvPr id="6" name="Title 1">
              <a:extLst>
                <a:ext uri="{FF2B5EF4-FFF2-40B4-BE49-F238E27FC236}">
                  <a16:creationId xmlns:a16="http://schemas.microsoft.com/office/drawing/2014/main" id="{BB3FCFCA-86E9-6843-BBC5-696B46773C55}"/>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Resource Icons</a:t>
              </a:r>
            </a:p>
          </p:txBody>
        </p:sp>
        <p:cxnSp>
          <p:nvCxnSpPr>
            <p:cNvPr id="7" name="Straight Connector 6">
              <a:extLst>
                <a:ext uri="{FF2B5EF4-FFF2-40B4-BE49-F238E27FC236}">
                  <a16:creationId xmlns:a16="http://schemas.microsoft.com/office/drawing/2014/main" id="{E90F07F7-0ACA-744C-8676-DDDFF0EDD79A}"/>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Endor slide border color.">
            <a:extLst>
              <a:ext uri="{FF2B5EF4-FFF2-40B4-BE49-F238E27FC236}">
                <a16:creationId xmlns:a16="http://schemas.microsoft.com/office/drawing/2014/main" id="{9AB1F7AC-1D02-F24E-80FB-3513723974A8}"/>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9242A501-CFBB-7A93-52F3-AB8E94687A2C}"/>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7ED2BE29-5008-2D62-A19B-811CC5BEDF3A}"/>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9922720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torage-Classes_AWS-Endor-500">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251DF3A4-48ED-4CD2-9513-7E2C8A630E06}"/>
              </a:ext>
              <a:ext uri="{C183D7F6-B498-43B3-948B-1728B52AA6E4}">
                <adec:decorative xmlns:adec="http://schemas.microsoft.com/office/drawing/2017/decorative" val="1"/>
              </a:ext>
            </a:extLst>
          </p:cNvPr>
          <p:cNvGrpSpPr/>
          <p:nvPr userDrawn="1"/>
        </p:nvGrpSpPr>
        <p:grpSpPr>
          <a:xfrm>
            <a:off x="0" y="1009650"/>
            <a:ext cx="12191997" cy="4913313"/>
            <a:chOff x="0" y="1009650"/>
            <a:chExt cx="12191997" cy="4913313"/>
          </a:xfrm>
        </p:grpSpPr>
        <p:sp>
          <p:nvSpPr>
            <p:cNvPr id="4" name="Rectangle 3">
              <a:extLst>
                <a:ext uri="{FF2B5EF4-FFF2-40B4-BE49-F238E27FC236}">
                  <a16:creationId xmlns:a16="http://schemas.microsoft.com/office/drawing/2014/main" id="{BC46AA92-8B71-8343-AF02-BAEECFD8F9E8}"/>
                </a:ext>
              </a:extLst>
            </p:cNvPr>
            <p:cNvSpPr/>
            <p:nvPr userDrawn="1"/>
          </p:nvSpPr>
          <p:spPr>
            <a:xfrm>
              <a:off x="0" y="1009650"/>
              <a:ext cx="12191997" cy="155733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C66A8FD4-AEDF-F246-ACD7-A4642BCCBDE8}"/>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Service Icons</a:t>
              </a:r>
            </a:p>
          </p:txBody>
        </p:sp>
        <p:sp>
          <p:nvSpPr>
            <p:cNvPr id="6" name="Title 1">
              <a:extLst>
                <a:ext uri="{FF2B5EF4-FFF2-40B4-BE49-F238E27FC236}">
                  <a16:creationId xmlns:a16="http://schemas.microsoft.com/office/drawing/2014/main" id="{A6DB7508-B76E-E744-9C55-928286936635}"/>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Storage Classes</a:t>
              </a:r>
            </a:p>
          </p:txBody>
        </p:sp>
        <p:cxnSp>
          <p:nvCxnSpPr>
            <p:cNvPr id="7" name="Straight Connector 6">
              <a:extLst>
                <a:ext uri="{FF2B5EF4-FFF2-40B4-BE49-F238E27FC236}">
                  <a16:creationId xmlns:a16="http://schemas.microsoft.com/office/drawing/2014/main" id="{EB7DB5F5-A7AF-224D-AD0A-3017FEAC6807}"/>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Endor slide border color.">
            <a:extLst>
              <a:ext uri="{FF2B5EF4-FFF2-40B4-BE49-F238E27FC236}">
                <a16:creationId xmlns:a16="http://schemas.microsoft.com/office/drawing/2014/main" id="{D41A0A26-7D8D-E34A-A375-337900A81340}"/>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0" name="Footer Placeholder 9">
            <a:extLst>
              <a:ext uri="{FF2B5EF4-FFF2-40B4-BE49-F238E27FC236}">
                <a16:creationId xmlns:a16="http://schemas.microsoft.com/office/drawing/2014/main" id="{C7A0009A-07A1-B192-98C1-30731D62BA5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877A8E09-3949-0C42-F238-4E96EA21F599}"/>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74164582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Storage-Classes_AWS-Endor-500">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251DF3A4-48ED-4CD2-9513-7E2C8A630E06}"/>
              </a:ext>
              <a:ext uri="{C183D7F6-B498-43B3-948B-1728B52AA6E4}">
                <adec:decorative xmlns:adec="http://schemas.microsoft.com/office/drawing/2017/decorative" val="1"/>
              </a:ext>
            </a:extLst>
          </p:cNvPr>
          <p:cNvGrpSpPr/>
          <p:nvPr userDrawn="1"/>
        </p:nvGrpSpPr>
        <p:grpSpPr>
          <a:xfrm>
            <a:off x="0" y="1009650"/>
            <a:ext cx="12191997" cy="4913313"/>
            <a:chOff x="0" y="1009650"/>
            <a:chExt cx="12191997" cy="4913313"/>
          </a:xfrm>
        </p:grpSpPr>
        <p:sp>
          <p:nvSpPr>
            <p:cNvPr id="4" name="Rectangle 3">
              <a:extLst>
                <a:ext uri="{FF2B5EF4-FFF2-40B4-BE49-F238E27FC236}">
                  <a16:creationId xmlns:a16="http://schemas.microsoft.com/office/drawing/2014/main" id="{BC46AA92-8B71-8343-AF02-BAEECFD8F9E8}"/>
                </a:ext>
              </a:extLst>
            </p:cNvPr>
            <p:cNvSpPr/>
            <p:nvPr userDrawn="1"/>
          </p:nvSpPr>
          <p:spPr>
            <a:xfrm>
              <a:off x="0" y="1009650"/>
              <a:ext cx="12191997" cy="155733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C66A8FD4-AEDF-F246-ACD7-A4642BCCBDE8}"/>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Service Icons</a:t>
              </a:r>
            </a:p>
          </p:txBody>
        </p:sp>
        <p:sp>
          <p:nvSpPr>
            <p:cNvPr id="6" name="Title 1">
              <a:extLst>
                <a:ext uri="{FF2B5EF4-FFF2-40B4-BE49-F238E27FC236}">
                  <a16:creationId xmlns:a16="http://schemas.microsoft.com/office/drawing/2014/main" id="{A6DB7508-B76E-E744-9C55-928286936635}"/>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Storage Classes</a:t>
              </a:r>
            </a:p>
          </p:txBody>
        </p:sp>
        <p:cxnSp>
          <p:nvCxnSpPr>
            <p:cNvPr id="7" name="Straight Connector 6">
              <a:extLst>
                <a:ext uri="{FF2B5EF4-FFF2-40B4-BE49-F238E27FC236}">
                  <a16:creationId xmlns:a16="http://schemas.microsoft.com/office/drawing/2014/main" id="{EB7DB5F5-A7AF-224D-AD0A-3017FEAC6807}"/>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0EE8DD8F-3E33-DE49-A6C4-85510AAE5192}"/>
                </a:ext>
              </a:extLst>
            </p:cNvPr>
            <p:cNvSpPr txBox="1">
              <a:spLocks/>
            </p:cNvSpPr>
            <p:nvPr userDrawn="1"/>
          </p:nvSpPr>
          <p:spPr>
            <a:xfrm>
              <a:off x="241300" y="44196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Resource Icons</a:t>
              </a:r>
            </a:p>
          </p:txBody>
        </p:sp>
      </p:grpSp>
      <p:sp>
        <p:nvSpPr>
          <p:cNvPr id="8" name="Rectangle 7" descr="Endor slide border color.">
            <a:extLst>
              <a:ext uri="{FF2B5EF4-FFF2-40B4-BE49-F238E27FC236}">
                <a16:creationId xmlns:a16="http://schemas.microsoft.com/office/drawing/2014/main" id="{D41A0A26-7D8D-E34A-A375-337900A81340}"/>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0" name="Footer Placeholder 9">
            <a:extLst>
              <a:ext uri="{FF2B5EF4-FFF2-40B4-BE49-F238E27FC236}">
                <a16:creationId xmlns:a16="http://schemas.microsoft.com/office/drawing/2014/main" id="{C7A0009A-07A1-B192-98C1-30731D62BA5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877A8E09-3949-0C42-F238-4E96EA21F599}"/>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282138821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oT-Resources_AWS-Endor-500">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EDED0519-3CA3-4613-B9CF-C882D1FC7069}"/>
              </a:ext>
              <a:ext uri="{C183D7F6-B498-43B3-948B-1728B52AA6E4}">
                <adec:decorative xmlns:adec="http://schemas.microsoft.com/office/drawing/2017/decorative" val="0"/>
              </a:ext>
            </a:extLst>
          </p:cNvPr>
          <p:cNvGrpSpPr/>
          <p:nvPr userDrawn="1"/>
        </p:nvGrpSpPr>
        <p:grpSpPr>
          <a:xfrm>
            <a:off x="241300" y="1009650"/>
            <a:ext cx="1984375" cy="4913313"/>
            <a:chOff x="241300" y="1009650"/>
            <a:chExt cx="1984375" cy="4913313"/>
          </a:xfrm>
        </p:grpSpPr>
        <p:sp>
          <p:nvSpPr>
            <p:cNvPr id="5" name="Title 1">
              <a:extLst>
                <a:ext uri="{FF2B5EF4-FFF2-40B4-BE49-F238E27FC236}">
                  <a16:creationId xmlns:a16="http://schemas.microsoft.com/office/drawing/2014/main" id="{BCC60938-B1D7-7642-B1A2-9236489D4F1E}"/>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IoT Resources</a:t>
              </a:r>
            </a:p>
          </p:txBody>
        </p:sp>
        <p:cxnSp>
          <p:nvCxnSpPr>
            <p:cNvPr id="6" name="Straight Connector 5">
              <a:extLst>
                <a:ext uri="{FF2B5EF4-FFF2-40B4-BE49-F238E27FC236}">
                  <a16:creationId xmlns:a16="http://schemas.microsoft.com/office/drawing/2014/main" id="{E942122E-0449-9146-A319-D11DF60C4F51}"/>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7" name="Rectangle 6" descr="Endor slide border color.">
            <a:extLst>
              <a:ext uri="{FF2B5EF4-FFF2-40B4-BE49-F238E27FC236}">
                <a16:creationId xmlns:a16="http://schemas.microsoft.com/office/drawing/2014/main" id="{4C2C7E85-0D8D-A349-9C99-2B876764A290}"/>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Footer Placeholder 7">
            <a:extLst>
              <a:ext uri="{FF2B5EF4-FFF2-40B4-BE49-F238E27FC236}">
                <a16:creationId xmlns:a16="http://schemas.microsoft.com/office/drawing/2014/main" id="{A1692BB6-3B05-1293-CC06-6FDE3455017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EED97408-F4F0-7E99-C730-19F388F4D2E4}"/>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53629340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oT-Things_AWS-Endor-500">
    <p:spTree>
      <p:nvGrpSpPr>
        <p:cNvPr id="1" name=""/>
        <p:cNvGrpSpPr/>
        <p:nvPr/>
      </p:nvGrpSpPr>
      <p:grpSpPr>
        <a:xfrm>
          <a:off x="0" y="0"/>
          <a:ext cx="0" cy="0"/>
          <a:chOff x="0" y="0"/>
          <a:chExt cx="0" cy="0"/>
        </a:xfrm>
      </p:grpSpPr>
      <p:grpSp>
        <p:nvGrpSpPr>
          <p:cNvPr id="4" name="background">
            <a:extLst>
              <a:ext uri="{FF2B5EF4-FFF2-40B4-BE49-F238E27FC236}">
                <a16:creationId xmlns:a16="http://schemas.microsoft.com/office/drawing/2014/main" id="{07052761-18F4-4F17-9791-EFBDB99E3038}"/>
              </a:ext>
              <a:ext uri="{C183D7F6-B498-43B3-948B-1728B52AA6E4}">
                <adec:decorative xmlns:adec="http://schemas.microsoft.com/office/drawing/2017/decorative" val="1"/>
              </a:ext>
            </a:extLst>
          </p:cNvPr>
          <p:cNvGrpSpPr/>
          <p:nvPr userDrawn="1"/>
        </p:nvGrpSpPr>
        <p:grpSpPr>
          <a:xfrm>
            <a:off x="241300" y="1009650"/>
            <a:ext cx="1984375" cy="4913313"/>
            <a:chOff x="241300" y="1009650"/>
            <a:chExt cx="1984375" cy="4913313"/>
          </a:xfrm>
        </p:grpSpPr>
        <p:sp>
          <p:nvSpPr>
            <p:cNvPr id="5" name="Title 1">
              <a:extLst>
                <a:ext uri="{FF2B5EF4-FFF2-40B4-BE49-F238E27FC236}">
                  <a16:creationId xmlns:a16="http://schemas.microsoft.com/office/drawing/2014/main" id="{63DE121C-6773-A942-87BC-F4D427316A91}"/>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IoT Things</a:t>
              </a:r>
            </a:p>
          </p:txBody>
        </p:sp>
        <p:cxnSp>
          <p:nvCxnSpPr>
            <p:cNvPr id="6" name="Straight Connector 5">
              <a:extLst>
                <a:ext uri="{FF2B5EF4-FFF2-40B4-BE49-F238E27FC236}">
                  <a16:creationId xmlns:a16="http://schemas.microsoft.com/office/drawing/2014/main" id="{50F07151-3D39-D647-9EC4-468CD7515165}"/>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7" name="Rectangle 6" descr="Endor slide border color.">
            <a:extLst>
              <a:ext uri="{FF2B5EF4-FFF2-40B4-BE49-F238E27FC236}">
                <a16:creationId xmlns:a16="http://schemas.microsoft.com/office/drawing/2014/main" id="{4758A11D-69A8-0C48-B5B1-2F07EB49825B}"/>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Footer Placeholder 7">
            <a:extLst>
              <a:ext uri="{FF2B5EF4-FFF2-40B4-BE49-F238E27FC236}">
                <a16:creationId xmlns:a16="http://schemas.microsoft.com/office/drawing/2014/main" id="{07DD450F-B073-2724-EFAB-1458FF83F7D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DE6B9F3D-6443-1422-0F09-2FC88B70556E}"/>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84649651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ategory_AWS-Smile-500">
    <p:spTree>
      <p:nvGrpSpPr>
        <p:cNvPr id="1" name=""/>
        <p:cNvGrpSpPr/>
        <p:nvPr/>
      </p:nvGrpSpPr>
      <p:grpSpPr>
        <a:xfrm>
          <a:off x="0" y="0"/>
          <a:ext cx="0" cy="0"/>
          <a:chOff x="0" y="0"/>
          <a:chExt cx="0" cy="0"/>
        </a:xfrm>
      </p:grpSpPr>
      <p:sp>
        <p:nvSpPr>
          <p:cNvPr id="3" name="Rectangle 2" descr="Smile slide border color.">
            <a:extLst>
              <a:ext uri="{FF2B5EF4-FFF2-40B4-BE49-F238E27FC236}">
                <a16:creationId xmlns:a16="http://schemas.microsoft.com/office/drawing/2014/main" id="{04734F41-1E91-BB44-8DB4-8C7590A467BD}"/>
              </a:ext>
            </a:extLst>
          </p:cNvPr>
          <p:cNvSpPr/>
          <p:nvPr userDrawn="1"/>
        </p:nvSpPr>
        <p:spPr>
          <a:xfrm>
            <a:off x="0" y="0"/>
            <a:ext cx="12191999" cy="6857999"/>
          </a:xfrm>
          <a:prstGeom prst="rect">
            <a:avLst/>
          </a:prstGeom>
          <a:noFill/>
          <a:ln w="177800">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1E6EA197-D7E8-786F-1AA3-1FACE65C25CC}"/>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709D418F-7ECB-AD5F-D0C7-A97A145050F2}"/>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E87719DA-11C0-89F7-1183-23DEE88B92BC}"/>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34912937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cons_AWS-Smile-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1A5E7D35-EF2F-4930-9869-E75AEBD7B082}"/>
              </a:ext>
              <a:ext uri="{C183D7F6-B498-43B3-948B-1728B52AA6E4}">
                <adec:decorative xmlns:adec="http://schemas.microsoft.com/office/drawing/2017/decorative" val="1"/>
              </a:ext>
            </a:extLst>
          </p:cNvPr>
          <p:cNvGrpSpPr/>
          <p:nvPr userDrawn="1"/>
        </p:nvGrpSpPr>
        <p:grpSpPr>
          <a:xfrm>
            <a:off x="0" y="1009650"/>
            <a:ext cx="12191997" cy="4913313"/>
            <a:chOff x="0" y="1009650"/>
            <a:chExt cx="12191997" cy="4913313"/>
          </a:xfrm>
        </p:grpSpPr>
        <p:sp>
          <p:nvSpPr>
            <p:cNvPr id="4" name="Rectangle 3">
              <a:extLst>
                <a:ext uri="{FF2B5EF4-FFF2-40B4-BE49-F238E27FC236}">
                  <a16:creationId xmlns:a16="http://schemas.microsoft.com/office/drawing/2014/main" id="{28F773F9-4F99-D942-BEBB-1593505C68C1}"/>
                </a:ext>
              </a:extLst>
            </p:cNvPr>
            <p:cNvSpPr/>
            <p:nvPr userDrawn="1"/>
          </p:nvSpPr>
          <p:spPr>
            <a:xfrm>
              <a:off x="0" y="1009650"/>
              <a:ext cx="12191997" cy="155733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1AF5CCA0-0690-374D-8772-DEF02BD7F540}"/>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Service Icons</a:t>
              </a:r>
            </a:p>
          </p:txBody>
        </p:sp>
        <p:sp>
          <p:nvSpPr>
            <p:cNvPr id="6" name="Title 1">
              <a:extLst>
                <a:ext uri="{FF2B5EF4-FFF2-40B4-BE49-F238E27FC236}">
                  <a16:creationId xmlns:a16="http://schemas.microsoft.com/office/drawing/2014/main" id="{3BC98EB3-F74A-FD47-AF5D-6FDD457384E6}"/>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Resource Icons</a:t>
              </a:r>
            </a:p>
          </p:txBody>
        </p:sp>
        <p:cxnSp>
          <p:nvCxnSpPr>
            <p:cNvPr id="7" name="Straight Connector 6">
              <a:extLst>
                <a:ext uri="{FF2B5EF4-FFF2-40B4-BE49-F238E27FC236}">
                  <a16:creationId xmlns:a16="http://schemas.microsoft.com/office/drawing/2014/main" id="{CDEDFC34-7FFC-F543-BA55-50C9C7C48B26}"/>
                </a:ext>
              </a:extLst>
            </p:cNvPr>
            <p:cNvCxnSpPr>
              <a:cxnSpLocks/>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Smile slide border color.">
            <a:extLst>
              <a:ext uri="{FF2B5EF4-FFF2-40B4-BE49-F238E27FC236}">
                <a16:creationId xmlns:a16="http://schemas.microsoft.com/office/drawing/2014/main" id="{D97EA81C-3417-9A44-BB8E-31157C34FEB0}"/>
              </a:ext>
            </a:extLst>
          </p:cNvPr>
          <p:cNvSpPr/>
          <p:nvPr userDrawn="1"/>
        </p:nvSpPr>
        <p:spPr>
          <a:xfrm>
            <a:off x="0" y="0"/>
            <a:ext cx="12191999" cy="6857999"/>
          </a:xfrm>
          <a:prstGeom prst="rect">
            <a:avLst/>
          </a:prstGeom>
          <a:noFill/>
          <a:ln w="177800">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F52EE44F-067B-DDFC-C61E-4E445447410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F4A7C87C-AFEA-994A-5677-D6E0BF66DFCF}"/>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67834810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Res_Instances_AWS-Smile-500">
    <p:spTree>
      <p:nvGrpSpPr>
        <p:cNvPr id="1" name=""/>
        <p:cNvGrpSpPr/>
        <p:nvPr/>
      </p:nvGrpSpPr>
      <p:grpSpPr>
        <a:xfrm>
          <a:off x="0" y="0"/>
          <a:ext cx="0" cy="0"/>
          <a:chOff x="0" y="0"/>
          <a:chExt cx="0" cy="0"/>
        </a:xfrm>
      </p:grpSpPr>
      <p:grpSp>
        <p:nvGrpSpPr>
          <p:cNvPr id="10" name="background">
            <a:extLst>
              <a:ext uri="{FF2B5EF4-FFF2-40B4-BE49-F238E27FC236}">
                <a16:creationId xmlns:a16="http://schemas.microsoft.com/office/drawing/2014/main" id="{2450AE92-541C-4A10-B87D-AD0EB3F76908}"/>
              </a:ext>
              <a:ext uri="{C183D7F6-B498-43B3-948B-1728B52AA6E4}">
                <adec:decorative xmlns:adec="http://schemas.microsoft.com/office/drawing/2017/decorative" val="1"/>
              </a:ext>
            </a:extLst>
          </p:cNvPr>
          <p:cNvGrpSpPr/>
          <p:nvPr userDrawn="1"/>
        </p:nvGrpSpPr>
        <p:grpSpPr>
          <a:xfrm>
            <a:off x="0" y="1009650"/>
            <a:ext cx="12191999" cy="4913313"/>
            <a:chOff x="0" y="1009650"/>
            <a:chExt cx="12191999" cy="4913313"/>
          </a:xfrm>
        </p:grpSpPr>
        <p:sp>
          <p:nvSpPr>
            <p:cNvPr id="4" name="Rectangle 3">
              <a:extLst>
                <a:ext uri="{FF2B5EF4-FFF2-40B4-BE49-F238E27FC236}">
                  <a16:creationId xmlns:a16="http://schemas.microsoft.com/office/drawing/2014/main" id="{E7F41C06-25C4-FE46-A47C-4B60AE628A89}"/>
                </a:ext>
              </a:extLst>
            </p:cNvPr>
            <p:cNvSpPr/>
            <p:nvPr userDrawn="1"/>
          </p:nvSpPr>
          <p:spPr>
            <a:xfrm>
              <a:off x="0" y="1009650"/>
              <a:ext cx="12191999" cy="155733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98499298-BDCA-EC42-BE59-1F8672E52526}"/>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Service Icons</a:t>
              </a:r>
            </a:p>
          </p:txBody>
        </p:sp>
        <p:sp>
          <p:nvSpPr>
            <p:cNvPr id="6" name="Title 1">
              <a:extLst>
                <a:ext uri="{FF2B5EF4-FFF2-40B4-BE49-F238E27FC236}">
                  <a16:creationId xmlns:a16="http://schemas.microsoft.com/office/drawing/2014/main" id="{461EB6ED-D795-1747-A446-1C4C0434D810}"/>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Resource Icons</a:t>
              </a:r>
            </a:p>
          </p:txBody>
        </p:sp>
        <p:cxnSp>
          <p:nvCxnSpPr>
            <p:cNvPr id="7" name="Straight Connector 6">
              <a:extLst>
                <a:ext uri="{FF2B5EF4-FFF2-40B4-BE49-F238E27FC236}">
                  <a16:creationId xmlns:a16="http://schemas.microsoft.com/office/drawing/2014/main" id="{7378119F-F6F8-D44F-8ABE-419D35451573}"/>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sp>
          <p:nvSpPr>
            <p:cNvPr id="14" name="Title 1">
              <a:extLst>
                <a:ext uri="{FF2B5EF4-FFF2-40B4-BE49-F238E27FC236}">
                  <a16:creationId xmlns:a16="http://schemas.microsoft.com/office/drawing/2014/main" id="{FE489E1A-1BF1-F242-86E2-9807F29A1BEB}"/>
                </a:ext>
              </a:extLst>
            </p:cNvPr>
            <p:cNvSpPr txBox="1">
              <a:spLocks/>
            </p:cNvSpPr>
            <p:nvPr userDrawn="1"/>
          </p:nvSpPr>
          <p:spPr>
            <a:xfrm>
              <a:off x="241300" y="4049487"/>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Instances</a:t>
              </a:r>
            </a:p>
          </p:txBody>
        </p:sp>
      </p:grpSp>
      <p:sp>
        <p:nvSpPr>
          <p:cNvPr id="8" name="Rectangle 7" descr="Smile slide border color.">
            <a:extLst>
              <a:ext uri="{FF2B5EF4-FFF2-40B4-BE49-F238E27FC236}">
                <a16:creationId xmlns:a16="http://schemas.microsoft.com/office/drawing/2014/main" id="{8B257808-C612-7942-9E1F-FF677A089C7C}"/>
              </a:ext>
            </a:extLst>
          </p:cNvPr>
          <p:cNvSpPr/>
          <p:nvPr userDrawn="1"/>
        </p:nvSpPr>
        <p:spPr>
          <a:xfrm>
            <a:off x="0" y="0"/>
            <a:ext cx="12191999" cy="6857999"/>
          </a:xfrm>
          <a:prstGeom prst="rect">
            <a:avLst/>
          </a:prstGeom>
          <a:noFill/>
          <a:ln w="177800">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2181C349-28A5-9EA2-5AD9-07AE81A15BF5}"/>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E2D6D495-0407-CD1E-7CF2-B5727772E034}"/>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5475683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What's New">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1B3F8ABA-AA73-6F33-8CE3-7BA8AC03293B}"/>
              </a:ext>
            </a:extLst>
          </p:cNvPr>
          <p:cNvSpPr>
            <a:spLocks noGrp="1"/>
          </p:cNvSpPr>
          <p:nvPr>
            <p:ph type="ftr" sz="quarter" idx="18"/>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4EFE30FD-1024-73E5-DDAE-CABD5B7F85A7}"/>
              </a:ext>
            </a:extLst>
          </p:cNvPr>
          <p:cNvSpPr>
            <a:spLocks noGrp="1"/>
          </p:cNvSpPr>
          <p:nvPr>
            <p:ph type="sldNum" sz="quarter" idx="19"/>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dirty="0"/>
              <a:t>Click to edit Master title style</a:t>
            </a:r>
          </a:p>
        </p:txBody>
      </p:sp>
      <p:sp>
        <p:nvSpPr>
          <p:cNvPr id="19" name="Text Placeholder 5">
            <a:extLst>
              <a:ext uri="{FF2B5EF4-FFF2-40B4-BE49-F238E27FC236}">
                <a16:creationId xmlns:a16="http://schemas.microsoft.com/office/drawing/2014/main" id="{9AE35381-62E7-8B45-DF09-9D52F4A458BC}"/>
              </a:ext>
            </a:extLst>
          </p:cNvPr>
          <p:cNvSpPr>
            <a:spLocks noGrp="1"/>
          </p:cNvSpPr>
          <p:nvPr>
            <p:ph type="body" sz="quarter" idx="17"/>
          </p:nvPr>
        </p:nvSpPr>
        <p:spPr>
          <a:xfrm>
            <a:off x="240584" y="1149350"/>
            <a:ext cx="11710116" cy="984250"/>
          </a:xfrm>
        </p:spPr>
        <p:txBody>
          <a:bodyPr/>
          <a:lstStyle>
            <a:lvl1pPr>
              <a:defRPr sz="1800"/>
            </a:lvl1pPr>
          </a:lstStyle>
          <a:p>
            <a:pPr lvl="0"/>
            <a:r>
              <a:rPr lang="en-US"/>
              <a:t>Click to edit Master text styles</a:t>
            </a:r>
          </a:p>
        </p:txBody>
      </p:sp>
      <p:sp>
        <p:nvSpPr>
          <p:cNvPr id="9" name="Text Placeholder 6">
            <a:extLst>
              <a:ext uri="{FF2B5EF4-FFF2-40B4-BE49-F238E27FC236}">
                <a16:creationId xmlns:a16="http://schemas.microsoft.com/office/drawing/2014/main" id="{664D7CAF-E305-EFB7-1D4C-FC4028A01950}"/>
              </a:ext>
            </a:extLst>
          </p:cNvPr>
          <p:cNvSpPr>
            <a:spLocks noGrp="1"/>
          </p:cNvSpPr>
          <p:nvPr>
            <p:ph type="body" sz="quarter" idx="14"/>
          </p:nvPr>
        </p:nvSpPr>
        <p:spPr>
          <a:xfrm>
            <a:off x="241300" y="2273300"/>
            <a:ext cx="3602038" cy="3584575"/>
          </a:xfrm>
        </p:spPr>
        <p:txBody>
          <a:bodyPr/>
          <a:lstStyle>
            <a:lvl1pPr>
              <a:defRPr sz="1100"/>
            </a:lvl1pPr>
          </a:lstStyle>
          <a:p>
            <a:pPr lvl="0"/>
            <a:r>
              <a:rPr lang="en-US"/>
              <a:t>Click to edit Master text styles</a:t>
            </a:r>
          </a:p>
        </p:txBody>
      </p:sp>
      <p:sp>
        <p:nvSpPr>
          <p:cNvPr id="14" name="Text Placeholder 12">
            <a:extLst>
              <a:ext uri="{FF2B5EF4-FFF2-40B4-BE49-F238E27FC236}">
                <a16:creationId xmlns:a16="http://schemas.microsoft.com/office/drawing/2014/main" id="{715E9AF3-0F43-A8C7-9D9A-24B5C30D635A}"/>
              </a:ext>
            </a:extLst>
          </p:cNvPr>
          <p:cNvSpPr>
            <a:spLocks noGrp="1"/>
          </p:cNvSpPr>
          <p:nvPr>
            <p:ph type="body" sz="quarter" idx="15"/>
          </p:nvPr>
        </p:nvSpPr>
        <p:spPr>
          <a:xfrm>
            <a:off x="4294188" y="2273300"/>
            <a:ext cx="3603625" cy="3584575"/>
          </a:xfrm>
        </p:spPr>
        <p:txBody>
          <a:bodyPr/>
          <a:lstStyle>
            <a:lvl1pPr>
              <a:defRPr sz="1100"/>
            </a:lvl1pPr>
          </a:lstStyle>
          <a:p>
            <a:pPr lvl="0"/>
            <a:r>
              <a:rPr lang="en-US"/>
              <a:t>Click to edit Master text styles</a:t>
            </a:r>
          </a:p>
        </p:txBody>
      </p:sp>
      <p:sp>
        <p:nvSpPr>
          <p:cNvPr id="17" name="Text Placeholder 15">
            <a:extLst>
              <a:ext uri="{FF2B5EF4-FFF2-40B4-BE49-F238E27FC236}">
                <a16:creationId xmlns:a16="http://schemas.microsoft.com/office/drawing/2014/main" id="{0DA81135-55B4-1CE3-4AAE-80204E5A91CF}"/>
              </a:ext>
            </a:extLst>
          </p:cNvPr>
          <p:cNvSpPr>
            <a:spLocks noGrp="1"/>
          </p:cNvSpPr>
          <p:nvPr>
            <p:ph type="body" sz="quarter" idx="16"/>
          </p:nvPr>
        </p:nvSpPr>
        <p:spPr>
          <a:xfrm>
            <a:off x="8326438" y="2273300"/>
            <a:ext cx="3602037" cy="3584575"/>
          </a:xfrm>
        </p:spPr>
        <p:txBody>
          <a:bodyPr/>
          <a:lstStyle>
            <a:lvl1pPr>
              <a:defRPr sz="1100"/>
            </a:lvl1pPr>
          </a:lstStyle>
          <a:p>
            <a:pPr lvl="0"/>
            <a:r>
              <a:rPr lang="en-US"/>
              <a:t>Click to edit Master text styles</a:t>
            </a:r>
          </a:p>
        </p:txBody>
      </p:sp>
    </p:spTree>
    <p:extLst>
      <p:ext uri="{BB962C8B-B14F-4D97-AF65-F5344CB8AC3E}">
        <p14:creationId xmlns:p14="http://schemas.microsoft.com/office/powerpoint/2010/main" val="408223407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ategory_AWS-Mars-500">
    <p:spTree>
      <p:nvGrpSpPr>
        <p:cNvPr id="1" name=""/>
        <p:cNvGrpSpPr/>
        <p:nvPr/>
      </p:nvGrpSpPr>
      <p:grpSpPr>
        <a:xfrm>
          <a:off x="0" y="0"/>
          <a:ext cx="0" cy="0"/>
          <a:chOff x="0" y="0"/>
          <a:chExt cx="0" cy="0"/>
        </a:xfrm>
      </p:grpSpPr>
      <p:sp>
        <p:nvSpPr>
          <p:cNvPr id="3" name="Rectangle 2" descr="Mars slide border color.">
            <a:extLst>
              <a:ext uri="{FF2B5EF4-FFF2-40B4-BE49-F238E27FC236}">
                <a16:creationId xmlns:a16="http://schemas.microsoft.com/office/drawing/2014/main" id="{687C9EBA-6CEA-D94E-918D-9DD6990AE6A3}"/>
              </a:ext>
            </a:extLst>
          </p:cNvPr>
          <p:cNvSpPr/>
          <p:nvPr userDrawn="1"/>
        </p:nvSpPr>
        <p:spPr>
          <a:xfrm>
            <a:off x="0" y="0"/>
            <a:ext cx="12191999" cy="6857999"/>
          </a:xfrm>
          <a:prstGeom prst="rect">
            <a:avLst/>
          </a:prstGeom>
          <a:noFill/>
          <a:ln w="177800">
            <a:solidFill>
              <a:srgbClr val="DD344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4A38E266-EB39-0A9E-C76A-053B4434F354}"/>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92D7B292-2800-583D-9EDE-02771F81661C}"/>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6D344EBE-C5DD-42C9-0773-5EF03139806B}"/>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171285110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Icons_AWS-Mars-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1EB4FE19-FF32-41DE-A8E0-B4805BD93370}"/>
              </a:ext>
              <a:ext uri="{C183D7F6-B498-43B3-948B-1728B52AA6E4}">
                <adec:decorative xmlns:adec="http://schemas.microsoft.com/office/drawing/2017/decorative" val="1"/>
              </a:ext>
            </a:extLst>
          </p:cNvPr>
          <p:cNvGrpSpPr/>
          <p:nvPr userDrawn="1"/>
        </p:nvGrpSpPr>
        <p:grpSpPr>
          <a:xfrm>
            <a:off x="0" y="1009650"/>
            <a:ext cx="12192000" cy="4913313"/>
            <a:chOff x="0" y="1009650"/>
            <a:chExt cx="12192000" cy="4913313"/>
          </a:xfrm>
        </p:grpSpPr>
        <p:sp>
          <p:nvSpPr>
            <p:cNvPr id="4" name="Rectangle 3">
              <a:extLst>
                <a:ext uri="{FF2B5EF4-FFF2-40B4-BE49-F238E27FC236}">
                  <a16:creationId xmlns:a16="http://schemas.microsoft.com/office/drawing/2014/main" id="{60E300FE-0BEC-454E-9226-4BF426763D48}"/>
                </a:ext>
              </a:extLst>
            </p:cNvPr>
            <p:cNvSpPr/>
            <p:nvPr userDrawn="1"/>
          </p:nvSpPr>
          <p:spPr>
            <a:xfrm>
              <a:off x="0" y="1009650"/>
              <a:ext cx="12192000" cy="155733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4C2F67B6-6C8E-C641-86AA-C2F4428DDFA6}"/>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Service Icons</a:t>
              </a:r>
            </a:p>
          </p:txBody>
        </p:sp>
        <p:sp>
          <p:nvSpPr>
            <p:cNvPr id="6" name="Title 1">
              <a:extLst>
                <a:ext uri="{FF2B5EF4-FFF2-40B4-BE49-F238E27FC236}">
                  <a16:creationId xmlns:a16="http://schemas.microsoft.com/office/drawing/2014/main" id="{8BBDD403-20C7-4B41-9D7D-4F367D174F23}"/>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Resource Icons</a:t>
              </a:r>
            </a:p>
          </p:txBody>
        </p:sp>
        <p:cxnSp>
          <p:nvCxnSpPr>
            <p:cNvPr id="7" name="Straight Connector 6">
              <a:extLst>
                <a:ext uri="{FF2B5EF4-FFF2-40B4-BE49-F238E27FC236}">
                  <a16:creationId xmlns:a16="http://schemas.microsoft.com/office/drawing/2014/main" id="{871A8823-AC99-5D48-BD49-9E36441E3815}"/>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Mars slide border color.">
            <a:extLst>
              <a:ext uri="{FF2B5EF4-FFF2-40B4-BE49-F238E27FC236}">
                <a16:creationId xmlns:a16="http://schemas.microsoft.com/office/drawing/2014/main" id="{BB803129-AEB7-3747-880F-67B9DA5EADCD}"/>
              </a:ext>
            </a:extLst>
          </p:cNvPr>
          <p:cNvSpPr/>
          <p:nvPr userDrawn="1"/>
        </p:nvSpPr>
        <p:spPr>
          <a:xfrm>
            <a:off x="0" y="0"/>
            <a:ext cx="12191999" cy="6857999"/>
          </a:xfrm>
          <a:prstGeom prst="rect">
            <a:avLst/>
          </a:prstGeom>
          <a:noFill/>
          <a:ln w="177800">
            <a:solidFill>
              <a:srgbClr val="DD344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A243F37E-BEB7-9CA9-4E15-9F6907D9A54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AA6F7325-7C1E-09BA-9DE1-BB358065CDDB}"/>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345218140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ategory_AWS-Nebula-500">
    <p:spTree>
      <p:nvGrpSpPr>
        <p:cNvPr id="1" name=""/>
        <p:cNvGrpSpPr/>
        <p:nvPr/>
      </p:nvGrpSpPr>
      <p:grpSpPr>
        <a:xfrm>
          <a:off x="0" y="0"/>
          <a:ext cx="0" cy="0"/>
          <a:chOff x="0" y="0"/>
          <a:chExt cx="0" cy="0"/>
        </a:xfrm>
      </p:grpSpPr>
      <p:sp>
        <p:nvSpPr>
          <p:cNvPr id="3" name="Rectangle 2" descr="Purple slide border color. ">
            <a:extLst>
              <a:ext uri="{FF2B5EF4-FFF2-40B4-BE49-F238E27FC236}">
                <a16:creationId xmlns:a16="http://schemas.microsoft.com/office/drawing/2014/main" id="{C9CC7A7B-72BF-2148-B160-EA5B32411469}"/>
              </a:ext>
            </a:extLst>
          </p:cNvPr>
          <p:cNvSpPr/>
          <p:nvPr userDrawn="1"/>
        </p:nvSpPr>
        <p:spPr>
          <a:xfrm>
            <a:off x="0" y="0"/>
            <a:ext cx="12191999" cy="6857999"/>
          </a:xfrm>
          <a:prstGeom prst="rect">
            <a:avLst/>
          </a:prstGeom>
          <a:noFill/>
          <a:ln w="177800">
            <a:solidFill>
              <a:srgbClr val="C925D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802214BB-2C3F-E1E5-BDD0-C67B8300112A}"/>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16628AE4-430E-D97E-BAB2-7E97E952C247}"/>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9E8E3023-FCBD-DC65-9C52-8350A86354BA}"/>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100582475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cons_AWS-Nebula-500">
    <p:spTree>
      <p:nvGrpSpPr>
        <p:cNvPr id="1" name=""/>
        <p:cNvGrpSpPr/>
        <p:nvPr/>
      </p:nvGrpSpPr>
      <p:grpSpPr>
        <a:xfrm>
          <a:off x="0" y="0"/>
          <a:ext cx="0" cy="0"/>
          <a:chOff x="0" y="0"/>
          <a:chExt cx="0" cy="0"/>
        </a:xfrm>
      </p:grpSpPr>
      <p:grpSp>
        <p:nvGrpSpPr>
          <p:cNvPr id="10" name="background">
            <a:extLst>
              <a:ext uri="{FF2B5EF4-FFF2-40B4-BE49-F238E27FC236}">
                <a16:creationId xmlns:a16="http://schemas.microsoft.com/office/drawing/2014/main" id="{CD41E53D-56D4-4C82-898B-01CE38AB7C35}"/>
              </a:ext>
              <a:ext uri="{C183D7F6-B498-43B3-948B-1728B52AA6E4}">
                <adec:decorative xmlns:adec="http://schemas.microsoft.com/office/drawing/2017/decorative" val="1"/>
              </a:ext>
            </a:extLst>
          </p:cNvPr>
          <p:cNvGrpSpPr/>
          <p:nvPr userDrawn="1"/>
        </p:nvGrpSpPr>
        <p:grpSpPr>
          <a:xfrm>
            <a:off x="0" y="1009650"/>
            <a:ext cx="12191996" cy="4913313"/>
            <a:chOff x="0" y="1009650"/>
            <a:chExt cx="12191996" cy="4913313"/>
          </a:xfrm>
        </p:grpSpPr>
        <p:sp>
          <p:nvSpPr>
            <p:cNvPr id="4" name="Rectangle 3">
              <a:extLst>
                <a:ext uri="{FF2B5EF4-FFF2-40B4-BE49-F238E27FC236}">
                  <a16:creationId xmlns:a16="http://schemas.microsoft.com/office/drawing/2014/main" id="{990783BA-5DA2-994D-A7B2-8BDAECAFA190}"/>
                </a:ext>
              </a:extLst>
            </p:cNvPr>
            <p:cNvSpPr/>
            <p:nvPr userDrawn="1"/>
          </p:nvSpPr>
          <p:spPr>
            <a:xfrm>
              <a:off x="0" y="1009650"/>
              <a:ext cx="12191996" cy="155733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59EAF9B0-BE56-6748-B94F-D6A648A817D0}"/>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Service Icons</a:t>
              </a:r>
            </a:p>
          </p:txBody>
        </p:sp>
        <p:sp>
          <p:nvSpPr>
            <p:cNvPr id="6" name="Title 1">
              <a:extLst>
                <a:ext uri="{FF2B5EF4-FFF2-40B4-BE49-F238E27FC236}">
                  <a16:creationId xmlns:a16="http://schemas.microsoft.com/office/drawing/2014/main" id="{2E90A3CE-0CBA-E54C-B9E6-033E9469194E}"/>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Resource Icons</a:t>
              </a:r>
            </a:p>
          </p:txBody>
        </p:sp>
        <p:cxnSp>
          <p:nvCxnSpPr>
            <p:cNvPr id="7" name="Straight Connector 6">
              <a:extLst>
                <a:ext uri="{FF2B5EF4-FFF2-40B4-BE49-F238E27FC236}">
                  <a16:creationId xmlns:a16="http://schemas.microsoft.com/office/drawing/2014/main" id="{82471B9F-0CD6-C044-9881-BAE1BF200229}"/>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Purple slide border color. ">
            <a:extLst>
              <a:ext uri="{FF2B5EF4-FFF2-40B4-BE49-F238E27FC236}">
                <a16:creationId xmlns:a16="http://schemas.microsoft.com/office/drawing/2014/main" id="{CEA737E2-E92D-E84A-8C9E-5B00074EEFC1}"/>
              </a:ext>
            </a:extLst>
          </p:cNvPr>
          <p:cNvSpPr/>
          <p:nvPr userDrawn="1"/>
        </p:nvSpPr>
        <p:spPr>
          <a:xfrm>
            <a:off x="0" y="0"/>
            <a:ext cx="12191999" cy="6857999"/>
          </a:xfrm>
          <a:prstGeom prst="rect">
            <a:avLst/>
          </a:prstGeom>
          <a:noFill/>
          <a:ln w="177800">
            <a:solidFill>
              <a:srgbClr val="C925D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26A55216-35F8-604A-0178-35EDF978E44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E77D7BF4-5C9B-4B50-0688-107EBA9E396B}"/>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40" cy="563562"/>
          </a:xfrm>
        </p:spPr>
        <p:txBody>
          <a:bodyPr/>
          <a:lstStyle/>
          <a:p>
            <a:endParaRPr lang="en-US" dirty="0"/>
          </a:p>
        </p:txBody>
      </p:sp>
    </p:spTree>
    <p:extLst>
      <p:ext uri="{BB962C8B-B14F-4D97-AF65-F5344CB8AC3E}">
        <p14:creationId xmlns:p14="http://schemas.microsoft.com/office/powerpoint/2010/main" val="13209588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Resource-Icons_AWS-Nebula-500">
    <p:spTree>
      <p:nvGrpSpPr>
        <p:cNvPr id="1" name=""/>
        <p:cNvGrpSpPr/>
        <p:nvPr/>
      </p:nvGrpSpPr>
      <p:grpSpPr>
        <a:xfrm>
          <a:off x="0" y="0"/>
          <a:ext cx="0" cy="0"/>
          <a:chOff x="0" y="0"/>
          <a:chExt cx="0" cy="0"/>
        </a:xfrm>
      </p:grpSpPr>
      <p:grpSp>
        <p:nvGrpSpPr>
          <p:cNvPr id="4" name="background">
            <a:extLst>
              <a:ext uri="{FF2B5EF4-FFF2-40B4-BE49-F238E27FC236}">
                <a16:creationId xmlns:a16="http://schemas.microsoft.com/office/drawing/2014/main" id="{49E57066-5E26-4217-86BB-ED6E4B3CCA01}"/>
              </a:ext>
              <a:ext uri="{C183D7F6-B498-43B3-948B-1728B52AA6E4}">
                <adec:decorative xmlns:adec="http://schemas.microsoft.com/office/drawing/2017/decorative" val="1"/>
              </a:ext>
            </a:extLst>
          </p:cNvPr>
          <p:cNvGrpSpPr/>
          <p:nvPr userDrawn="1"/>
        </p:nvGrpSpPr>
        <p:grpSpPr>
          <a:xfrm>
            <a:off x="241300" y="1009650"/>
            <a:ext cx="1984375" cy="4913313"/>
            <a:chOff x="241300" y="1009650"/>
            <a:chExt cx="1984375" cy="4913313"/>
          </a:xfrm>
        </p:grpSpPr>
        <p:sp>
          <p:nvSpPr>
            <p:cNvPr id="5" name="Title 1">
              <a:extLst>
                <a:ext uri="{FF2B5EF4-FFF2-40B4-BE49-F238E27FC236}">
                  <a16:creationId xmlns:a16="http://schemas.microsoft.com/office/drawing/2014/main" id="{8C40F516-D969-6E4E-BF93-CCA70344A631}"/>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Resource Icons</a:t>
              </a:r>
            </a:p>
          </p:txBody>
        </p:sp>
        <p:cxnSp>
          <p:nvCxnSpPr>
            <p:cNvPr id="6" name="Straight Connector 5">
              <a:extLst>
                <a:ext uri="{FF2B5EF4-FFF2-40B4-BE49-F238E27FC236}">
                  <a16:creationId xmlns:a16="http://schemas.microsoft.com/office/drawing/2014/main" id="{7DFF49B2-D892-0D45-AB42-3AAD67C3E792}"/>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7" name="Rectangle 6" descr="Purple slide border color. ">
            <a:extLst>
              <a:ext uri="{FF2B5EF4-FFF2-40B4-BE49-F238E27FC236}">
                <a16:creationId xmlns:a16="http://schemas.microsoft.com/office/drawing/2014/main" id="{90370AE6-5FDC-E344-AF35-B06C2A21DEA6}"/>
              </a:ext>
            </a:extLst>
          </p:cNvPr>
          <p:cNvSpPr/>
          <p:nvPr userDrawn="1"/>
        </p:nvSpPr>
        <p:spPr>
          <a:xfrm>
            <a:off x="0" y="0"/>
            <a:ext cx="12191999" cy="6857999"/>
          </a:xfrm>
          <a:prstGeom prst="rect">
            <a:avLst/>
          </a:prstGeom>
          <a:noFill/>
          <a:ln w="177800">
            <a:solidFill>
              <a:srgbClr val="C925D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Footer Placeholder 7">
            <a:extLst>
              <a:ext uri="{FF2B5EF4-FFF2-40B4-BE49-F238E27FC236}">
                <a16:creationId xmlns:a16="http://schemas.microsoft.com/office/drawing/2014/main" id="{B406D92E-6025-F398-40DC-9469712D631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BA6B5FC3-AE52-19A7-6F8A-323718978F22}"/>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22818044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ategory_AWS-Orbit-500">
    <p:spTree>
      <p:nvGrpSpPr>
        <p:cNvPr id="1" name=""/>
        <p:cNvGrpSpPr/>
        <p:nvPr/>
      </p:nvGrpSpPr>
      <p:grpSpPr>
        <a:xfrm>
          <a:off x="0" y="0"/>
          <a:ext cx="0" cy="0"/>
          <a:chOff x="0" y="0"/>
          <a:chExt cx="0" cy="0"/>
        </a:xfrm>
      </p:grpSpPr>
      <p:sp>
        <p:nvSpPr>
          <p:cNvPr id="3" name="Rectangle 2" descr="Orbit slide border color.">
            <a:extLst>
              <a:ext uri="{FF2B5EF4-FFF2-40B4-BE49-F238E27FC236}">
                <a16:creationId xmlns:a16="http://schemas.microsoft.com/office/drawing/2014/main" id="{AFBE0FF0-DD9B-4D4C-8D49-958F9D7B538D}"/>
              </a:ext>
            </a:extLst>
          </p:cNvPr>
          <p:cNvSpPr/>
          <p:nvPr userDrawn="1"/>
        </p:nvSpPr>
        <p:spPr>
          <a:xfrm>
            <a:off x="0" y="0"/>
            <a:ext cx="12191999" cy="6857999"/>
          </a:xfrm>
          <a:prstGeom prst="rect">
            <a:avLst/>
          </a:prstGeom>
          <a:noFill/>
          <a:ln w="177800">
            <a:solidFill>
              <a:srgbClr val="01A88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87E65EC2-65B2-F233-2399-B91B20DC8930}"/>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39CEB0F6-1D91-81B8-A937-F1A989006E8D}"/>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221B69D6-D4A2-83BE-46E9-1295904E1746}"/>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12846125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Icons_AWS-Orbit-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BD6C1638-F7A9-4E9D-BF49-37BD4311D087}"/>
              </a:ext>
              <a:ext uri="{C183D7F6-B498-43B3-948B-1728B52AA6E4}">
                <adec:decorative xmlns:adec="http://schemas.microsoft.com/office/drawing/2017/decorative" val="1"/>
              </a:ext>
            </a:extLst>
          </p:cNvPr>
          <p:cNvGrpSpPr/>
          <p:nvPr userDrawn="1"/>
        </p:nvGrpSpPr>
        <p:grpSpPr>
          <a:xfrm>
            <a:off x="0" y="1009650"/>
            <a:ext cx="12191996" cy="4913313"/>
            <a:chOff x="0" y="1009650"/>
            <a:chExt cx="12191996" cy="4913313"/>
          </a:xfrm>
        </p:grpSpPr>
        <p:sp>
          <p:nvSpPr>
            <p:cNvPr id="4" name="Rectangle 3">
              <a:extLst>
                <a:ext uri="{FF2B5EF4-FFF2-40B4-BE49-F238E27FC236}">
                  <a16:creationId xmlns:a16="http://schemas.microsoft.com/office/drawing/2014/main" id="{0E2F0230-E8CE-DC44-BE47-8907F62C997D}"/>
                </a:ext>
              </a:extLst>
            </p:cNvPr>
            <p:cNvSpPr/>
            <p:nvPr userDrawn="1"/>
          </p:nvSpPr>
          <p:spPr>
            <a:xfrm>
              <a:off x="0" y="1009650"/>
              <a:ext cx="12191996" cy="155733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E08B11CB-640D-E043-BAF5-A0C13F493AD5}"/>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Service Icons</a:t>
              </a:r>
            </a:p>
          </p:txBody>
        </p:sp>
        <p:sp>
          <p:nvSpPr>
            <p:cNvPr id="6" name="Title 1">
              <a:extLst>
                <a:ext uri="{FF2B5EF4-FFF2-40B4-BE49-F238E27FC236}">
                  <a16:creationId xmlns:a16="http://schemas.microsoft.com/office/drawing/2014/main" id="{3B3AE031-14EA-8D40-9418-E068CFCCEE63}"/>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Resource Icons</a:t>
              </a:r>
            </a:p>
          </p:txBody>
        </p:sp>
        <p:cxnSp>
          <p:nvCxnSpPr>
            <p:cNvPr id="7" name="Straight Connector 6">
              <a:extLst>
                <a:ext uri="{FF2B5EF4-FFF2-40B4-BE49-F238E27FC236}">
                  <a16:creationId xmlns:a16="http://schemas.microsoft.com/office/drawing/2014/main" id="{DC3153ED-10FE-2541-95D5-3FFD37931226}"/>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Orbit slide border color.">
            <a:extLst>
              <a:ext uri="{FF2B5EF4-FFF2-40B4-BE49-F238E27FC236}">
                <a16:creationId xmlns:a16="http://schemas.microsoft.com/office/drawing/2014/main" id="{2014E3DB-720E-E740-82E3-A1F043489F17}"/>
              </a:ext>
            </a:extLst>
          </p:cNvPr>
          <p:cNvSpPr/>
          <p:nvPr userDrawn="1"/>
        </p:nvSpPr>
        <p:spPr>
          <a:xfrm>
            <a:off x="0" y="0"/>
            <a:ext cx="12191999" cy="6857999"/>
          </a:xfrm>
          <a:prstGeom prst="rect">
            <a:avLst/>
          </a:prstGeom>
          <a:noFill/>
          <a:ln w="177800">
            <a:solidFill>
              <a:srgbClr val="01A88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D9E05E46-9741-B3CF-1195-89E912118D3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47B46F3E-9AF6-1A67-72BD-4E356152EE42}"/>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242249680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stom Layout">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36564E-12A4-425C-A283-B8B235FFF7C3}"/>
              </a:ext>
            </a:extLst>
          </p:cNvPr>
          <p:cNvSpPr>
            <a:spLocks noGrp="1"/>
          </p:cNvSpPr>
          <p:nvPr>
            <p:ph type="title" hasCustomPrompt="1"/>
          </p:nvPr>
        </p:nvSpPr>
        <p:spPr>
          <a:xfrm>
            <a:off x="365760" y="301751"/>
            <a:ext cx="6613109" cy="6235683"/>
          </a:xfrm>
        </p:spPr>
        <p:txBody>
          <a:bodyPr/>
          <a:lstStyle>
            <a:lvl1pPr algn="ctr">
              <a:defRPr>
                <a:solidFill>
                  <a:schemeClr val="bg1"/>
                </a:solidFill>
              </a:defRPr>
            </a:lvl1pPr>
          </a:lstStyle>
          <a:p>
            <a:r>
              <a:rPr lang="en-US" dirty="0"/>
              <a:t>Any slides that appear following this one are NOT approved for production use.</a:t>
            </a:r>
            <a:br>
              <a:rPr lang="en-US" dirty="0"/>
            </a:br>
            <a:br>
              <a:rPr lang="en-US" dirty="0"/>
            </a:br>
            <a:r>
              <a:rPr lang="en-US" dirty="0"/>
              <a:t>-----------</a:t>
            </a:r>
            <a:br>
              <a:rPr lang="en-US" dirty="0"/>
            </a:br>
            <a:br>
              <a:rPr lang="en-US" dirty="0"/>
            </a:br>
            <a:r>
              <a:rPr lang="en-US" dirty="0"/>
              <a:t>Please be sure to remove them before you publish this deck.</a:t>
            </a:r>
          </a:p>
        </p:txBody>
      </p:sp>
      <p:sp>
        <p:nvSpPr>
          <p:cNvPr id="4" name="Octagon 3">
            <a:extLst>
              <a:ext uri="{FF2B5EF4-FFF2-40B4-BE49-F238E27FC236}">
                <a16:creationId xmlns:a16="http://schemas.microsoft.com/office/drawing/2014/main" id="{A956A5A2-BB71-417D-9961-66F664368EAB}"/>
              </a:ext>
            </a:extLst>
          </p:cNvPr>
          <p:cNvSpPr/>
          <p:nvPr userDrawn="1"/>
        </p:nvSpPr>
        <p:spPr>
          <a:xfrm>
            <a:off x="7348648" y="978647"/>
            <a:ext cx="4360244" cy="4360244"/>
          </a:xfrm>
          <a:prstGeom prst="octago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0" dirty="0"/>
              <a:t>STOP</a:t>
            </a:r>
          </a:p>
        </p:txBody>
      </p:sp>
    </p:spTree>
    <p:custDataLst>
      <p:tags r:id="rId1"/>
    </p:custDataLst>
    <p:extLst>
      <p:ext uri="{BB962C8B-B14F-4D97-AF65-F5344CB8AC3E}">
        <p14:creationId xmlns:p14="http://schemas.microsoft.com/office/powerpoint/2010/main" val="407811079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892DFA2-7EEB-8C00-E73B-389E1BA79CBA}"/>
              </a:ext>
            </a:extLst>
          </p:cNvPr>
          <p:cNvSpPr>
            <a:spLocks noGrp="1"/>
          </p:cNvSpPr>
          <p:nvPr>
            <p:ph type="ftr" sz="quarter" idx="10"/>
          </p:nvPr>
        </p:nvSpPr>
        <p:spPr>
          <a:xfrm>
            <a:off x="979064" y="6289500"/>
            <a:ext cx="3761337" cy="365125"/>
          </a:xfrm>
        </p:spPr>
        <p:txBody>
          <a:bodyPr lIns="0"/>
          <a:lstStyle>
            <a:lvl1pPr algn="l">
              <a:defRPr>
                <a:solidFill>
                  <a:schemeClr val="bg1"/>
                </a:solidFill>
              </a:defRPr>
            </a:lvl1p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16" name="Title 1">
            <a:extLst>
              <a:ext uri="{FF2B5EF4-FFF2-40B4-BE49-F238E27FC236}">
                <a16:creationId xmlns:a16="http://schemas.microsoft.com/office/drawing/2014/main" id="{FA3564EC-CE50-1549-B5F0-E1519DE3E6CA}"/>
              </a:ext>
            </a:extLst>
          </p:cNvPr>
          <p:cNvSpPr>
            <a:spLocks noGrp="1"/>
          </p:cNvSpPr>
          <p:nvPr>
            <p:ph type="ctrTitle" hasCustomPrompt="1"/>
          </p:nvPr>
        </p:nvSpPr>
        <p:spPr>
          <a:xfrm>
            <a:off x="336720" y="3076506"/>
            <a:ext cx="8782342" cy="840230"/>
          </a:xfrm>
        </p:spPr>
        <p:txBody>
          <a:bodyPr wrap="square" lIns="0" anchor="b" anchorCtr="0">
            <a:spAutoFit/>
          </a:bodyPr>
          <a:lstStyle>
            <a:lvl1pPr algn="l">
              <a:defRPr sz="5400">
                <a:solidFill>
                  <a:schemeClr val="bg1"/>
                </a:solidFill>
              </a:defRPr>
            </a:lvl1pPr>
          </a:lstStyle>
          <a:p>
            <a:r>
              <a:rPr lang="en-US" dirty="0"/>
              <a:t>Enter title</a:t>
            </a:r>
          </a:p>
        </p:txBody>
      </p:sp>
      <p:sp>
        <p:nvSpPr>
          <p:cNvPr id="17" name="Subtitle 2">
            <a:extLst>
              <a:ext uri="{FF2B5EF4-FFF2-40B4-BE49-F238E27FC236}">
                <a16:creationId xmlns:a16="http://schemas.microsoft.com/office/drawing/2014/main" id="{10BA1EB2-0EC6-804A-B029-2483E6FB35DD}"/>
              </a:ext>
            </a:extLst>
          </p:cNvPr>
          <p:cNvSpPr>
            <a:spLocks noGrp="1"/>
          </p:cNvSpPr>
          <p:nvPr>
            <p:ph type="subTitle" idx="1" hasCustomPrompt="1"/>
          </p:nvPr>
        </p:nvSpPr>
        <p:spPr>
          <a:xfrm>
            <a:off x="336719" y="3940166"/>
            <a:ext cx="8782341" cy="523220"/>
          </a:xfrm>
        </p:spPr>
        <p:txBody>
          <a:bodyPr wrap="square" lIns="0">
            <a:spAutoFit/>
          </a:bodyPr>
          <a:lstStyle>
            <a:lvl1pPr marL="0" indent="0" algn="l">
              <a:spcAft>
                <a:spcPts val="0"/>
              </a:spcAft>
              <a:buFont typeface="Arial" panose="020B0604020202020204" pitchFamily="34" charset="0"/>
              <a:buNone/>
              <a:defRPr sz="2800" b="0" i="0" cap="none" spc="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Enter subtitle</a:t>
            </a:r>
          </a:p>
        </p:txBody>
      </p:sp>
      <p:pic>
        <p:nvPicPr>
          <p:cNvPr id="8" name="Graphic 7">
            <a:extLst>
              <a:ext uri="{FF2B5EF4-FFF2-40B4-BE49-F238E27FC236}">
                <a16:creationId xmlns:a16="http://schemas.microsoft.com/office/drawing/2014/main" id="{02FFDFED-A00F-67F2-B023-11EE70A88322}"/>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336720" y="586154"/>
            <a:ext cx="642343" cy="385406"/>
          </a:xfrm>
          <a:prstGeom prst="rect">
            <a:avLst/>
          </a:prstGeom>
        </p:spPr>
      </p:pic>
    </p:spTree>
    <p:extLst>
      <p:ext uri="{BB962C8B-B14F-4D97-AF65-F5344CB8AC3E}">
        <p14:creationId xmlns:p14="http://schemas.microsoft.com/office/powerpoint/2010/main" val="3020073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4464">
          <p15:clr>
            <a:srgbClr val="FBAE40"/>
          </p15:clr>
        </p15:guide>
        <p15:guide id="3" orient="horz" pos="2736">
          <p15:clr>
            <a:srgbClr val="FBAE40"/>
          </p15:clr>
        </p15:guide>
        <p15:guide id="4" orient="horz" pos="1272">
          <p15:clr>
            <a:srgbClr val="FBAE40"/>
          </p15:clr>
        </p15:guide>
        <p15:guide id="5" orient="horz" pos="1728">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ivider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B7078B4B-8B58-E813-961C-064BC40AF840}"/>
              </a:ext>
            </a:extLst>
          </p:cNvPr>
          <p:cNvSpPr>
            <a:spLocks noGrp="1"/>
          </p:cNvSpPr>
          <p:nvPr>
            <p:ph type="ftr" sz="quarter" idx="10"/>
          </p:nvPr>
        </p:nvSpPr>
        <p:spPr/>
        <p:txBody>
          <a:bodyPr/>
          <a:lstStyle>
            <a:lvl1pPr>
              <a:defRPr>
                <a:solidFill>
                  <a:schemeClr val="bg1"/>
                </a:solidFill>
              </a:defRPr>
            </a:lvl1p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5">
            <a:extLst>
              <a:ext uri="{FF2B5EF4-FFF2-40B4-BE49-F238E27FC236}">
                <a16:creationId xmlns:a16="http://schemas.microsoft.com/office/drawing/2014/main" id="{94963816-3C9D-6054-6D89-CCC3057C15C7}"/>
              </a:ext>
            </a:extLst>
          </p:cNvPr>
          <p:cNvSpPr>
            <a:spLocks noGrp="1"/>
          </p:cNvSpPr>
          <p:nvPr>
            <p:ph type="sldNum" sz="quarter" idx="4"/>
          </p:nvPr>
        </p:nvSpPr>
        <p:spPr>
          <a:xfrm>
            <a:off x="9112080" y="6289500"/>
            <a:ext cx="2743200" cy="365125"/>
          </a:xfrm>
          <a:prstGeom prst="rect">
            <a:avLst/>
          </a:prstGeom>
        </p:spPr>
        <p:txBody>
          <a:bodyPr vert="horz" lIns="91440" tIns="45720" rIns="91440" bIns="45720" rtlCol="0" anchor="ctr"/>
          <a:lstStyle>
            <a:lvl1pPr algn="r">
              <a:defRPr sz="900">
                <a:solidFill>
                  <a:schemeClr val="bg1"/>
                </a:solidFill>
                <a:latin typeface="Arial" panose="020B0604020202020204" pitchFamily="34" charset="0"/>
                <a:cs typeface="Arial" panose="020B0604020202020204" pitchFamily="34" charset="0"/>
              </a:defRPr>
            </a:lvl1pPr>
          </a:lstStyle>
          <a:p>
            <a:fld id="{EB4B8DE2-A4E8-46E4-8BBF-D75455EFF32C}" type="slidenum">
              <a:rPr lang="en-US" smtClean="0"/>
              <a:pPr/>
              <a:t>‹#›</a:t>
            </a:fld>
            <a:endParaRPr lang="en-US" dirty="0"/>
          </a:p>
        </p:txBody>
      </p:sp>
      <p:sp>
        <p:nvSpPr>
          <p:cNvPr id="3" name="Title 1">
            <a:extLst>
              <a:ext uri="{FF2B5EF4-FFF2-40B4-BE49-F238E27FC236}">
                <a16:creationId xmlns:a16="http://schemas.microsoft.com/office/drawing/2014/main" id="{D1D318C5-3473-9969-88C2-50B00642389A}"/>
              </a:ext>
            </a:extLst>
          </p:cNvPr>
          <p:cNvSpPr>
            <a:spLocks noGrp="1"/>
          </p:cNvSpPr>
          <p:nvPr>
            <p:ph type="ctrTitle" hasCustomPrompt="1"/>
          </p:nvPr>
        </p:nvSpPr>
        <p:spPr>
          <a:xfrm>
            <a:off x="336720" y="3050435"/>
            <a:ext cx="8865469" cy="840230"/>
          </a:xfrm>
        </p:spPr>
        <p:txBody>
          <a:bodyPr wrap="square" lIns="0" anchor="b" anchorCtr="0">
            <a:spAutoFit/>
          </a:bodyPr>
          <a:lstStyle>
            <a:lvl1pPr algn="l">
              <a:defRPr sz="5400">
                <a:solidFill>
                  <a:schemeClr val="bg1"/>
                </a:solidFill>
              </a:defRPr>
            </a:lvl1pPr>
          </a:lstStyle>
          <a:p>
            <a:r>
              <a:rPr lang="en-US" dirty="0"/>
              <a:t>Enter title</a:t>
            </a:r>
          </a:p>
        </p:txBody>
      </p:sp>
      <p:sp>
        <p:nvSpPr>
          <p:cNvPr id="7" name="Subtitle 2">
            <a:extLst>
              <a:ext uri="{FF2B5EF4-FFF2-40B4-BE49-F238E27FC236}">
                <a16:creationId xmlns:a16="http://schemas.microsoft.com/office/drawing/2014/main" id="{236C7969-22B7-9E94-E270-5F3C7A19AAE6}"/>
              </a:ext>
            </a:extLst>
          </p:cNvPr>
          <p:cNvSpPr>
            <a:spLocks noGrp="1"/>
          </p:cNvSpPr>
          <p:nvPr>
            <p:ph type="subTitle" idx="1" hasCustomPrompt="1"/>
          </p:nvPr>
        </p:nvSpPr>
        <p:spPr>
          <a:xfrm>
            <a:off x="336720" y="3914095"/>
            <a:ext cx="8865468" cy="523220"/>
          </a:xfrm>
        </p:spPr>
        <p:txBody>
          <a:bodyPr wrap="square" lIns="0">
            <a:spAutoFit/>
          </a:bodyPr>
          <a:lstStyle>
            <a:lvl1pPr marL="0" indent="0" algn="l">
              <a:spcAft>
                <a:spcPts val="0"/>
              </a:spcAft>
              <a:buFont typeface="Arial" panose="020B0604020202020204" pitchFamily="34" charset="0"/>
              <a:buNone/>
              <a:defRPr sz="2800" b="0" i="0" cap="none" spc="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Enter subtitle</a:t>
            </a:r>
          </a:p>
        </p:txBody>
      </p:sp>
    </p:spTree>
    <p:extLst>
      <p:ext uri="{BB962C8B-B14F-4D97-AF65-F5344CB8AC3E}">
        <p14:creationId xmlns:p14="http://schemas.microsoft.com/office/powerpoint/2010/main" val="2181229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4464">
          <p15:clr>
            <a:srgbClr val="FBAE40"/>
          </p15:clr>
        </p15:guide>
        <p15:guide id="3" orient="horz" pos="2736">
          <p15:clr>
            <a:srgbClr val="FBAE40"/>
          </p15:clr>
        </p15:guide>
        <p15:guide id="4" orient="horz" pos="1272">
          <p15:clr>
            <a:srgbClr val="FBAE40"/>
          </p15:clr>
        </p15:guide>
        <p15:guide id="5" orient="horz" pos="1728">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D1178EA3-F808-FA40-ACC0-1278A8280A01}"/>
              </a:ext>
            </a:extLst>
          </p:cNvPr>
          <p:cNvSpPr>
            <a:spLocks noGrp="1"/>
          </p:cNvSpPr>
          <p:nvPr>
            <p:ph type="title"/>
          </p:nvPr>
        </p:nvSpPr>
        <p:spPr>
          <a:xfrm>
            <a:off x="240941" y="365126"/>
            <a:ext cx="11710118" cy="644278"/>
          </a:xfrm>
        </p:spPr>
        <p:txBody>
          <a:bodyPr/>
          <a:lstStyle/>
          <a:p>
            <a:r>
              <a:rPr lang="en-US"/>
              <a:t>Click to edit Master title style</a:t>
            </a:r>
          </a:p>
        </p:txBody>
      </p:sp>
      <p:sp>
        <p:nvSpPr>
          <p:cNvPr id="5" name="Text Placeholder 3">
            <a:extLst>
              <a:ext uri="{FF2B5EF4-FFF2-40B4-BE49-F238E27FC236}">
                <a16:creationId xmlns:a16="http://schemas.microsoft.com/office/drawing/2014/main" id="{6C7105B5-A94F-CB29-5056-0F6BFD63F0FA}"/>
              </a:ext>
            </a:extLst>
          </p:cNvPr>
          <p:cNvSpPr>
            <a:spLocks noGrp="1"/>
          </p:cNvSpPr>
          <p:nvPr>
            <p:ph type="body" sz="quarter" idx="12"/>
          </p:nvPr>
        </p:nvSpPr>
        <p:spPr>
          <a:xfrm>
            <a:off x="241300" y="1176338"/>
            <a:ext cx="11709400" cy="4725987"/>
          </a:xfrm>
        </p:spPr>
        <p:txBody>
          <a:bodyPr/>
          <a:lstStyle>
            <a:lvl1pPr>
              <a:defRPr sz="2400"/>
            </a:lvl1pPr>
          </a:lstStyle>
          <a:p>
            <a:pPr lvl="0"/>
            <a:r>
              <a:rPr lang="en-US"/>
              <a:t>Click to edit Master text styles</a:t>
            </a:r>
          </a:p>
        </p:txBody>
      </p:sp>
      <p:sp>
        <p:nvSpPr>
          <p:cNvPr id="3" name="Footer Placeholder 2">
            <a:extLst>
              <a:ext uri="{FF2B5EF4-FFF2-40B4-BE49-F238E27FC236}">
                <a16:creationId xmlns:a16="http://schemas.microsoft.com/office/drawing/2014/main" id="{715B2C22-9842-790F-7012-5D5CBEC71E02}"/>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ABF86CD2-EE78-2625-5844-0B9890040E6D}"/>
              </a:ext>
            </a:extLst>
          </p:cNvPr>
          <p:cNvSpPr>
            <a:spLocks noGrp="1"/>
          </p:cNvSpPr>
          <p:nvPr>
            <p:ph type="sldNum" sz="quarter" idx="14"/>
          </p:nvPr>
        </p:nvSpPr>
        <p:spPr/>
        <p:txBody>
          <a:bodyPr/>
          <a:lstStyle/>
          <a:p>
            <a:fld id="{EB4B8DE2-A4E8-46E4-8BBF-D75455EFF32C}" type="slidenum">
              <a:rPr lang="en-US" smtClean="0"/>
              <a:pPr/>
              <a:t>‹#›</a:t>
            </a:fld>
            <a:endParaRPr lang="en-US" dirty="0"/>
          </a:p>
        </p:txBody>
      </p:sp>
    </p:spTree>
    <p:extLst>
      <p:ext uri="{BB962C8B-B14F-4D97-AF65-F5344CB8AC3E}">
        <p14:creationId xmlns:p14="http://schemas.microsoft.com/office/powerpoint/2010/main" val="78158418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What's New">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1B3F8ABA-AA73-6F33-8CE3-7BA8AC03293B}"/>
              </a:ext>
            </a:extLst>
          </p:cNvPr>
          <p:cNvSpPr>
            <a:spLocks noGrp="1"/>
          </p:cNvSpPr>
          <p:nvPr>
            <p:ph type="ftr" sz="quarter" idx="18"/>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4EFE30FD-1024-73E5-DDAE-CABD5B7F85A7}"/>
              </a:ext>
            </a:extLst>
          </p:cNvPr>
          <p:cNvSpPr>
            <a:spLocks noGrp="1"/>
          </p:cNvSpPr>
          <p:nvPr>
            <p:ph type="sldNum" sz="quarter" idx="19"/>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dirty="0"/>
              <a:t>Click to edit Master title style</a:t>
            </a:r>
          </a:p>
        </p:txBody>
      </p:sp>
      <p:sp>
        <p:nvSpPr>
          <p:cNvPr id="19" name="Text Placeholder 5">
            <a:extLst>
              <a:ext uri="{FF2B5EF4-FFF2-40B4-BE49-F238E27FC236}">
                <a16:creationId xmlns:a16="http://schemas.microsoft.com/office/drawing/2014/main" id="{9AE35381-62E7-8B45-DF09-9D52F4A458BC}"/>
              </a:ext>
            </a:extLst>
          </p:cNvPr>
          <p:cNvSpPr>
            <a:spLocks noGrp="1"/>
          </p:cNvSpPr>
          <p:nvPr>
            <p:ph type="body" sz="quarter" idx="17"/>
          </p:nvPr>
        </p:nvSpPr>
        <p:spPr>
          <a:xfrm>
            <a:off x="240584" y="1149350"/>
            <a:ext cx="11710116" cy="984250"/>
          </a:xfrm>
        </p:spPr>
        <p:txBody>
          <a:bodyPr/>
          <a:lstStyle>
            <a:lvl1pPr>
              <a:defRPr sz="1800"/>
            </a:lvl1pPr>
          </a:lstStyle>
          <a:p>
            <a:pPr lvl="0"/>
            <a:r>
              <a:rPr lang="en-US"/>
              <a:t>Click to edit Master text styles</a:t>
            </a:r>
          </a:p>
        </p:txBody>
      </p:sp>
      <p:sp>
        <p:nvSpPr>
          <p:cNvPr id="9" name="Text Placeholder 6">
            <a:extLst>
              <a:ext uri="{FF2B5EF4-FFF2-40B4-BE49-F238E27FC236}">
                <a16:creationId xmlns:a16="http://schemas.microsoft.com/office/drawing/2014/main" id="{664D7CAF-E305-EFB7-1D4C-FC4028A01950}"/>
              </a:ext>
            </a:extLst>
          </p:cNvPr>
          <p:cNvSpPr>
            <a:spLocks noGrp="1"/>
          </p:cNvSpPr>
          <p:nvPr>
            <p:ph type="body" sz="quarter" idx="14"/>
          </p:nvPr>
        </p:nvSpPr>
        <p:spPr>
          <a:xfrm>
            <a:off x="241300" y="2273300"/>
            <a:ext cx="3602038" cy="3584575"/>
          </a:xfrm>
        </p:spPr>
        <p:txBody>
          <a:bodyPr/>
          <a:lstStyle>
            <a:lvl1pPr>
              <a:defRPr sz="1100"/>
            </a:lvl1pPr>
          </a:lstStyle>
          <a:p>
            <a:pPr lvl="0"/>
            <a:r>
              <a:rPr lang="en-US"/>
              <a:t>Click to edit Master text styles</a:t>
            </a:r>
          </a:p>
        </p:txBody>
      </p:sp>
      <p:sp>
        <p:nvSpPr>
          <p:cNvPr id="14" name="Text Placeholder 12">
            <a:extLst>
              <a:ext uri="{FF2B5EF4-FFF2-40B4-BE49-F238E27FC236}">
                <a16:creationId xmlns:a16="http://schemas.microsoft.com/office/drawing/2014/main" id="{715E9AF3-0F43-A8C7-9D9A-24B5C30D635A}"/>
              </a:ext>
            </a:extLst>
          </p:cNvPr>
          <p:cNvSpPr>
            <a:spLocks noGrp="1"/>
          </p:cNvSpPr>
          <p:nvPr>
            <p:ph type="body" sz="quarter" idx="15"/>
          </p:nvPr>
        </p:nvSpPr>
        <p:spPr>
          <a:xfrm>
            <a:off x="4294188" y="2273300"/>
            <a:ext cx="3603625" cy="3584575"/>
          </a:xfrm>
        </p:spPr>
        <p:txBody>
          <a:bodyPr/>
          <a:lstStyle>
            <a:lvl1pPr>
              <a:defRPr sz="1100"/>
            </a:lvl1pPr>
          </a:lstStyle>
          <a:p>
            <a:pPr lvl="0"/>
            <a:r>
              <a:rPr lang="en-US"/>
              <a:t>Click to edit Master text styles</a:t>
            </a:r>
          </a:p>
        </p:txBody>
      </p:sp>
      <p:sp>
        <p:nvSpPr>
          <p:cNvPr id="17" name="Text Placeholder 15">
            <a:extLst>
              <a:ext uri="{FF2B5EF4-FFF2-40B4-BE49-F238E27FC236}">
                <a16:creationId xmlns:a16="http://schemas.microsoft.com/office/drawing/2014/main" id="{0DA81135-55B4-1CE3-4AAE-80204E5A91CF}"/>
              </a:ext>
            </a:extLst>
          </p:cNvPr>
          <p:cNvSpPr>
            <a:spLocks noGrp="1"/>
          </p:cNvSpPr>
          <p:nvPr>
            <p:ph type="body" sz="quarter" idx="16"/>
          </p:nvPr>
        </p:nvSpPr>
        <p:spPr>
          <a:xfrm>
            <a:off x="8326438" y="2273300"/>
            <a:ext cx="3602037" cy="3584575"/>
          </a:xfrm>
        </p:spPr>
        <p:txBody>
          <a:bodyPr/>
          <a:lstStyle>
            <a:lvl1pPr>
              <a:defRPr sz="1100"/>
            </a:lvl1pPr>
          </a:lstStyle>
          <a:p>
            <a:pPr lvl="0"/>
            <a:r>
              <a:rPr lang="en-US"/>
              <a:t>Click to edit Master text styles</a:t>
            </a:r>
          </a:p>
        </p:txBody>
      </p:sp>
    </p:spTree>
    <p:extLst>
      <p:ext uri="{BB962C8B-B14F-4D97-AF65-F5344CB8AC3E}">
        <p14:creationId xmlns:p14="http://schemas.microsoft.com/office/powerpoint/2010/main" val="345497555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D1178EA3-F808-FA40-ACC0-1278A8280A01}"/>
              </a:ext>
            </a:extLst>
          </p:cNvPr>
          <p:cNvSpPr>
            <a:spLocks noGrp="1"/>
          </p:cNvSpPr>
          <p:nvPr>
            <p:ph type="title"/>
          </p:nvPr>
        </p:nvSpPr>
        <p:spPr>
          <a:xfrm>
            <a:off x="240941" y="365126"/>
            <a:ext cx="11710118" cy="644278"/>
          </a:xfrm>
        </p:spPr>
        <p:txBody>
          <a:bodyPr/>
          <a:lstStyle/>
          <a:p>
            <a:r>
              <a:rPr lang="en-US"/>
              <a:t>Click to edit Master title style</a:t>
            </a:r>
          </a:p>
        </p:txBody>
      </p:sp>
      <p:sp>
        <p:nvSpPr>
          <p:cNvPr id="5" name="Text Placeholder 3">
            <a:extLst>
              <a:ext uri="{FF2B5EF4-FFF2-40B4-BE49-F238E27FC236}">
                <a16:creationId xmlns:a16="http://schemas.microsoft.com/office/drawing/2014/main" id="{6C7105B5-A94F-CB29-5056-0F6BFD63F0FA}"/>
              </a:ext>
            </a:extLst>
          </p:cNvPr>
          <p:cNvSpPr>
            <a:spLocks noGrp="1"/>
          </p:cNvSpPr>
          <p:nvPr>
            <p:ph type="body" sz="quarter" idx="12"/>
          </p:nvPr>
        </p:nvSpPr>
        <p:spPr>
          <a:xfrm>
            <a:off x="241300" y="1176338"/>
            <a:ext cx="11709400" cy="4725987"/>
          </a:xfrm>
        </p:spPr>
        <p:txBody>
          <a:bodyPr/>
          <a:lstStyle>
            <a:lvl1pPr>
              <a:defRPr sz="2400"/>
            </a:lvl1pPr>
          </a:lstStyle>
          <a:p>
            <a:pPr lvl="0"/>
            <a:r>
              <a:rPr lang="en-US"/>
              <a:t>Click to edit Master text styles</a:t>
            </a:r>
          </a:p>
        </p:txBody>
      </p:sp>
      <p:sp>
        <p:nvSpPr>
          <p:cNvPr id="3" name="Footer Placeholder 2">
            <a:extLst>
              <a:ext uri="{FF2B5EF4-FFF2-40B4-BE49-F238E27FC236}">
                <a16:creationId xmlns:a16="http://schemas.microsoft.com/office/drawing/2014/main" id="{715B2C22-9842-790F-7012-5D5CBEC71E02}"/>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ABF86CD2-EE78-2625-5844-0B9890040E6D}"/>
              </a:ext>
            </a:extLst>
          </p:cNvPr>
          <p:cNvSpPr>
            <a:spLocks noGrp="1"/>
          </p:cNvSpPr>
          <p:nvPr>
            <p:ph type="sldNum" sz="quarter" idx="14"/>
          </p:nvPr>
        </p:nvSpPr>
        <p:spPr/>
        <p:txBody>
          <a:bodyPr/>
          <a:lstStyle/>
          <a:p>
            <a:fld id="{EB4B8DE2-A4E8-46E4-8BBF-D75455EFF32C}" type="slidenum">
              <a:rPr lang="en-US" smtClean="0"/>
              <a:pPr/>
              <a:t>‹#›</a:t>
            </a:fld>
            <a:endParaRPr lang="en-US" dirty="0"/>
          </a:p>
        </p:txBody>
      </p:sp>
    </p:spTree>
    <p:extLst>
      <p:ext uri="{BB962C8B-B14F-4D97-AF65-F5344CB8AC3E}">
        <p14:creationId xmlns:p14="http://schemas.microsoft.com/office/powerpoint/2010/main" val="234263032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sub-three-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E4B968E4-5FE5-20AF-7B20-87717025E7D0}"/>
              </a:ext>
            </a:extLst>
          </p:cNvPr>
          <p:cNvSpPr>
            <a:spLocks noGrp="1"/>
          </p:cNvSpPr>
          <p:nvPr>
            <p:ph type="ftr" sz="quarter" idx="2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62904F5B-AFFD-54FC-FAC0-F04384E1793E}"/>
              </a:ext>
            </a:extLst>
          </p:cNvPr>
          <p:cNvSpPr>
            <a:spLocks noGrp="1"/>
          </p:cNvSpPr>
          <p:nvPr>
            <p:ph type="sldNum" sz="quarter" idx="22"/>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dirty="0"/>
              <a:t>Click to edit Master title style</a:t>
            </a:r>
          </a:p>
        </p:txBody>
      </p:sp>
      <p:sp>
        <p:nvSpPr>
          <p:cNvPr id="13" name="Text Placeholder 5">
            <a:extLst>
              <a:ext uri="{FF2B5EF4-FFF2-40B4-BE49-F238E27FC236}">
                <a16:creationId xmlns:a16="http://schemas.microsoft.com/office/drawing/2014/main" id="{600D87FF-D51B-E8F3-39CF-9AEBFC357DB5}"/>
              </a:ext>
            </a:extLst>
          </p:cNvPr>
          <p:cNvSpPr>
            <a:spLocks noGrp="1"/>
          </p:cNvSpPr>
          <p:nvPr>
            <p:ph type="body" sz="quarter" idx="17"/>
          </p:nvPr>
        </p:nvSpPr>
        <p:spPr>
          <a:xfrm>
            <a:off x="240584" y="1149350"/>
            <a:ext cx="11710116" cy="984250"/>
          </a:xfrm>
        </p:spPr>
        <p:txBody>
          <a:bodyPr/>
          <a:lstStyle>
            <a:lvl1pPr>
              <a:defRPr sz="1800"/>
            </a:lvl1pPr>
          </a:lstStyle>
          <a:p>
            <a:pPr lvl="0"/>
            <a:r>
              <a:rPr lang="en-US"/>
              <a:t>Click to edit Master text styles</a:t>
            </a:r>
          </a:p>
        </p:txBody>
      </p:sp>
      <p:sp>
        <p:nvSpPr>
          <p:cNvPr id="7" name="Text Placeholder 5">
            <a:extLst>
              <a:ext uri="{FF2B5EF4-FFF2-40B4-BE49-F238E27FC236}">
                <a16:creationId xmlns:a16="http://schemas.microsoft.com/office/drawing/2014/main" id="{CA60269A-F2FF-A7E2-AD9F-9F08204AC6DC}"/>
              </a:ext>
            </a:extLst>
          </p:cNvPr>
          <p:cNvSpPr>
            <a:spLocks noGrp="1"/>
          </p:cNvSpPr>
          <p:nvPr>
            <p:ph type="body" sz="quarter" idx="18"/>
          </p:nvPr>
        </p:nvSpPr>
        <p:spPr>
          <a:xfrm>
            <a:off x="241300" y="2273300"/>
            <a:ext cx="3602038" cy="3584575"/>
          </a:xfrm>
        </p:spPr>
        <p:txBody>
          <a:bodyPr/>
          <a:lstStyle>
            <a:lvl1pPr>
              <a:defRPr sz="1800"/>
            </a:lvl1pPr>
          </a:lstStyle>
          <a:p>
            <a:pPr lvl="0"/>
            <a:r>
              <a:rPr lang="en-US"/>
              <a:t>Click to edit Master text styles</a:t>
            </a:r>
          </a:p>
        </p:txBody>
      </p:sp>
      <p:sp>
        <p:nvSpPr>
          <p:cNvPr id="12" name="Text Placeholder 9">
            <a:extLst>
              <a:ext uri="{FF2B5EF4-FFF2-40B4-BE49-F238E27FC236}">
                <a16:creationId xmlns:a16="http://schemas.microsoft.com/office/drawing/2014/main" id="{0313B1EB-2063-E608-080C-CD557353524C}"/>
              </a:ext>
            </a:extLst>
          </p:cNvPr>
          <p:cNvSpPr>
            <a:spLocks noGrp="1"/>
          </p:cNvSpPr>
          <p:nvPr>
            <p:ph type="body" sz="quarter" idx="19"/>
          </p:nvPr>
        </p:nvSpPr>
        <p:spPr>
          <a:xfrm>
            <a:off x="4294188" y="2273300"/>
            <a:ext cx="3603625" cy="3584575"/>
          </a:xfrm>
        </p:spPr>
        <p:txBody>
          <a:bodyPr/>
          <a:lstStyle>
            <a:lvl1pPr>
              <a:defRPr sz="1800"/>
            </a:lvl1pPr>
          </a:lstStyle>
          <a:p>
            <a:pPr lvl="0"/>
            <a:r>
              <a:rPr lang="en-US"/>
              <a:t>Click to edit Master text styles</a:t>
            </a:r>
          </a:p>
        </p:txBody>
      </p:sp>
      <p:sp>
        <p:nvSpPr>
          <p:cNvPr id="16" name="Text Placeholder 14">
            <a:extLst>
              <a:ext uri="{FF2B5EF4-FFF2-40B4-BE49-F238E27FC236}">
                <a16:creationId xmlns:a16="http://schemas.microsoft.com/office/drawing/2014/main" id="{72F4C55E-AD63-A918-ED20-BC3E307C2D72}"/>
              </a:ext>
            </a:extLst>
          </p:cNvPr>
          <p:cNvSpPr>
            <a:spLocks noGrp="1"/>
          </p:cNvSpPr>
          <p:nvPr>
            <p:ph type="body" sz="quarter" idx="20"/>
          </p:nvPr>
        </p:nvSpPr>
        <p:spPr>
          <a:xfrm>
            <a:off x="8326438" y="2273300"/>
            <a:ext cx="3602037" cy="3584575"/>
          </a:xfr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66743970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three-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FECDAC01-332B-D637-56B5-4AFC25E11DE9}"/>
              </a:ext>
            </a:extLst>
          </p:cNvPr>
          <p:cNvSpPr>
            <a:spLocks noGrp="1"/>
          </p:cNvSpPr>
          <p:nvPr>
            <p:ph type="ftr" sz="quarter" idx="16"/>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49919175-8EDF-5D9C-33EC-C8E2A1976391}"/>
              </a:ext>
            </a:extLst>
          </p:cNvPr>
          <p:cNvSpPr>
            <a:spLocks noGrp="1"/>
          </p:cNvSpPr>
          <p:nvPr>
            <p:ph type="sldNum" sz="quarter" idx="17"/>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a:t>Click to edit Master title style</a:t>
            </a:r>
          </a:p>
        </p:txBody>
      </p:sp>
      <p:sp>
        <p:nvSpPr>
          <p:cNvPr id="7" name="Text Placeholder 5">
            <a:extLst>
              <a:ext uri="{FF2B5EF4-FFF2-40B4-BE49-F238E27FC236}">
                <a16:creationId xmlns:a16="http://schemas.microsoft.com/office/drawing/2014/main" id="{E4F389A0-9950-789A-55A2-79B1DF20A921}"/>
              </a:ext>
            </a:extLst>
          </p:cNvPr>
          <p:cNvSpPr>
            <a:spLocks noGrp="1"/>
          </p:cNvSpPr>
          <p:nvPr>
            <p:ph type="body" sz="quarter" idx="13"/>
          </p:nvPr>
        </p:nvSpPr>
        <p:spPr>
          <a:xfrm>
            <a:off x="241300" y="1176338"/>
            <a:ext cx="3602038" cy="47259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9">
            <a:extLst>
              <a:ext uri="{FF2B5EF4-FFF2-40B4-BE49-F238E27FC236}">
                <a16:creationId xmlns:a16="http://schemas.microsoft.com/office/drawing/2014/main" id="{A5A0F7C1-4F18-7077-33D5-3CBBB08D383A}"/>
              </a:ext>
            </a:extLst>
          </p:cNvPr>
          <p:cNvSpPr>
            <a:spLocks noGrp="1"/>
          </p:cNvSpPr>
          <p:nvPr>
            <p:ph type="body" sz="quarter" idx="14"/>
          </p:nvPr>
        </p:nvSpPr>
        <p:spPr>
          <a:xfrm>
            <a:off x="4294188" y="1176338"/>
            <a:ext cx="3603625" cy="47259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 Placeholder 13">
            <a:extLst>
              <a:ext uri="{FF2B5EF4-FFF2-40B4-BE49-F238E27FC236}">
                <a16:creationId xmlns:a16="http://schemas.microsoft.com/office/drawing/2014/main" id="{1F26E50D-1254-9591-B5D4-BEC8293AB0CC}"/>
              </a:ext>
            </a:extLst>
          </p:cNvPr>
          <p:cNvSpPr>
            <a:spLocks noGrp="1"/>
          </p:cNvSpPr>
          <p:nvPr>
            <p:ph type="body" sz="quarter" idx="15"/>
          </p:nvPr>
        </p:nvSpPr>
        <p:spPr>
          <a:xfrm>
            <a:off x="8326438" y="1176338"/>
            <a:ext cx="3602037" cy="47259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5317139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sub-two-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9DA500AE-6766-41B0-C029-EAE84059B512}"/>
              </a:ext>
            </a:extLst>
          </p:cNvPr>
          <p:cNvSpPr>
            <a:spLocks noGrp="1"/>
          </p:cNvSpPr>
          <p:nvPr>
            <p:ph type="ftr" sz="quarter" idx="17"/>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660A64CF-48E8-5FFF-28D2-E0495E1D7ABF}"/>
              </a:ext>
            </a:extLst>
          </p:cNvPr>
          <p:cNvSpPr>
            <a:spLocks noGrp="1"/>
          </p:cNvSpPr>
          <p:nvPr>
            <p:ph type="sldNum" sz="quarter" idx="13"/>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a:t>Click to edit Master title style</a:t>
            </a:r>
          </a:p>
        </p:txBody>
      </p:sp>
      <p:sp>
        <p:nvSpPr>
          <p:cNvPr id="9" name="Text Placeholder 7">
            <a:extLst>
              <a:ext uri="{FF2B5EF4-FFF2-40B4-BE49-F238E27FC236}">
                <a16:creationId xmlns:a16="http://schemas.microsoft.com/office/drawing/2014/main" id="{F10A7AB1-FFCC-A45F-8D25-303B6F2A2794}"/>
              </a:ext>
            </a:extLst>
          </p:cNvPr>
          <p:cNvSpPr>
            <a:spLocks noGrp="1"/>
          </p:cNvSpPr>
          <p:nvPr>
            <p:ph type="body" sz="quarter" idx="14"/>
          </p:nvPr>
        </p:nvSpPr>
        <p:spPr>
          <a:xfrm>
            <a:off x="241300" y="1149350"/>
            <a:ext cx="11709400" cy="984250"/>
          </a:xfrm>
        </p:spPr>
        <p:txBody>
          <a:bodyPr/>
          <a:lstStyle>
            <a:lvl1pPr>
              <a:defRPr sz="1800"/>
            </a:lvl1pPr>
          </a:lstStyle>
          <a:p>
            <a:pPr lvl="0"/>
            <a:r>
              <a:rPr lang="en-US"/>
              <a:t>Click to edit Master text styles</a:t>
            </a:r>
          </a:p>
        </p:txBody>
      </p:sp>
      <p:sp>
        <p:nvSpPr>
          <p:cNvPr id="12" name="Text Placeholder 10">
            <a:extLst>
              <a:ext uri="{FF2B5EF4-FFF2-40B4-BE49-F238E27FC236}">
                <a16:creationId xmlns:a16="http://schemas.microsoft.com/office/drawing/2014/main" id="{2810F906-2DEE-3C9E-A8D5-9575D7745B6B}"/>
              </a:ext>
            </a:extLst>
          </p:cNvPr>
          <p:cNvSpPr>
            <a:spLocks noGrp="1"/>
          </p:cNvSpPr>
          <p:nvPr>
            <p:ph type="body" sz="quarter" idx="15"/>
          </p:nvPr>
        </p:nvSpPr>
        <p:spPr>
          <a:xfrm>
            <a:off x="241300" y="2273300"/>
            <a:ext cx="5668963" cy="3584575"/>
          </a:xfrm>
        </p:spPr>
        <p:txBody>
          <a:bodyPr/>
          <a:lstStyle>
            <a:lvl1pPr>
              <a:defRPr sz="1800"/>
            </a:lvl1pPr>
          </a:lstStyle>
          <a:p>
            <a:pPr lvl="0"/>
            <a:r>
              <a:rPr lang="en-US"/>
              <a:t>Click to edit Master text styles</a:t>
            </a:r>
          </a:p>
        </p:txBody>
      </p:sp>
      <p:sp>
        <p:nvSpPr>
          <p:cNvPr id="15" name="Text Placeholder 13">
            <a:extLst>
              <a:ext uri="{FF2B5EF4-FFF2-40B4-BE49-F238E27FC236}">
                <a16:creationId xmlns:a16="http://schemas.microsoft.com/office/drawing/2014/main" id="{5F64ED81-5108-F3B8-4DD7-6ECCF59D78F3}"/>
              </a:ext>
            </a:extLst>
          </p:cNvPr>
          <p:cNvSpPr>
            <a:spLocks noGrp="1"/>
          </p:cNvSpPr>
          <p:nvPr>
            <p:ph type="body" sz="quarter" idx="16"/>
          </p:nvPr>
        </p:nvSpPr>
        <p:spPr>
          <a:xfrm>
            <a:off x="6281738" y="2273300"/>
            <a:ext cx="5668962" cy="3584575"/>
          </a:xfr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361604802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93665833-E42A-E620-7D83-55DACDE25186}"/>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2FBF9A05-AD0B-20A1-596D-C0BA3D1F1735}"/>
              </a:ext>
            </a:extLst>
          </p:cNvPr>
          <p:cNvSpPr>
            <a:spLocks noGrp="1"/>
          </p:cNvSpPr>
          <p:nvPr>
            <p:ph type="sldNum" sz="quarter" idx="14"/>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a:t>Click to edit Master title style</a:t>
            </a:r>
          </a:p>
        </p:txBody>
      </p:sp>
      <p:sp>
        <p:nvSpPr>
          <p:cNvPr id="6" name="Text Placeholder 5">
            <a:extLst>
              <a:ext uri="{FF2B5EF4-FFF2-40B4-BE49-F238E27FC236}">
                <a16:creationId xmlns:a16="http://schemas.microsoft.com/office/drawing/2014/main" id="{8EB56554-52F1-D18F-5827-F007C7E9F54C}"/>
              </a:ext>
            </a:extLst>
          </p:cNvPr>
          <p:cNvSpPr>
            <a:spLocks noGrp="1"/>
          </p:cNvSpPr>
          <p:nvPr>
            <p:ph type="body" sz="quarter" idx="11"/>
          </p:nvPr>
        </p:nvSpPr>
        <p:spPr>
          <a:xfrm>
            <a:off x="241300" y="1176338"/>
            <a:ext cx="5668963" cy="4725987"/>
          </a:xfrm>
        </p:spPr>
        <p:txBody>
          <a:bodyPr/>
          <a:lstStyle>
            <a:lvl1pPr>
              <a:defRPr sz="1800"/>
            </a:lvl1pPr>
          </a:lstStyle>
          <a:p>
            <a:pPr lvl="0"/>
            <a:r>
              <a:rPr lang="en-US"/>
              <a:t>Click to edit Master text styles</a:t>
            </a:r>
          </a:p>
        </p:txBody>
      </p:sp>
      <p:sp>
        <p:nvSpPr>
          <p:cNvPr id="11" name="Text Placeholder 9">
            <a:extLst>
              <a:ext uri="{FF2B5EF4-FFF2-40B4-BE49-F238E27FC236}">
                <a16:creationId xmlns:a16="http://schemas.microsoft.com/office/drawing/2014/main" id="{65AB646E-8298-41D3-BEB1-D7F0A7609CB7}"/>
              </a:ext>
            </a:extLst>
          </p:cNvPr>
          <p:cNvSpPr>
            <a:spLocks noGrp="1"/>
          </p:cNvSpPr>
          <p:nvPr>
            <p:ph type="body" sz="quarter" idx="12"/>
          </p:nvPr>
        </p:nvSpPr>
        <p:spPr>
          <a:xfrm>
            <a:off x="6281738" y="1176338"/>
            <a:ext cx="5668962" cy="4725987"/>
          </a:xfr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373049317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One-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82322F17-7061-DBE6-40F0-4CE0A9CEF9EB}"/>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6A7B6E1-BAB1-B598-78E0-7F84FE236474}"/>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11" name="Title 1">
            <a:extLst>
              <a:ext uri="{FF2B5EF4-FFF2-40B4-BE49-F238E27FC236}">
                <a16:creationId xmlns:a16="http://schemas.microsoft.com/office/drawing/2014/main" id="{D1178EA3-F808-FA40-ACC0-1278A8280A01}"/>
              </a:ext>
            </a:extLst>
          </p:cNvPr>
          <p:cNvSpPr>
            <a:spLocks noGrp="1"/>
          </p:cNvSpPr>
          <p:nvPr>
            <p:ph type="title"/>
          </p:nvPr>
        </p:nvSpPr>
        <p:spPr>
          <a:xfrm>
            <a:off x="240941" y="365126"/>
            <a:ext cx="11710118" cy="644278"/>
          </a:xfrm>
        </p:spPr>
        <p:txBody>
          <a:bodyPr/>
          <a:lstStyle/>
          <a:p>
            <a:r>
              <a:rPr lang="en-US"/>
              <a:t>Click to edit Master title style</a:t>
            </a:r>
          </a:p>
        </p:txBody>
      </p:sp>
      <p:sp>
        <p:nvSpPr>
          <p:cNvPr id="5" name="Text Placeholder 3">
            <a:extLst>
              <a:ext uri="{FF2B5EF4-FFF2-40B4-BE49-F238E27FC236}">
                <a16:creationId xmlns:a16="http://schemas.microsoft.com/office/drawing/2014/main" id="{6C7105B5-A94F-CB29-5056-0F6BFD63F0FA}"/>
              </a:ext>
            </a:extLst>
          </p:cNvPr>
          <p:cNvSpPr>
            <a:spLocks noGrp="1"/>
          </p:cNvSpPr>
          <p:nvPr>
            <p:ph type="body" sz="quarter" idx="12"/>
          </p:nvPr>
        </p:nvSpPr>
        <p:spPr>
          <a:xfrm>
            <a:off x="241300" y="1176338"/>
            <a:ext cx="11709400" cy="4725987"/>
          </a:xfr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273049334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4C36402-0D38-2FE6-DABB-84869F8B0A7B}"/>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CB15F2C0-30F8-DAE1-A01A-A77FC537443D}"/>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2684718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F4A4BE7-29FE-EC65-CE2C-3F4AEC502DB5}"/>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E7A80BA3-E490-7BB8-44E4-2563732CEF4C}"/>
              </a:ext>
            </a:extLst>
          </p:cNvPr>
          <p:cNvSpPr>
            <a:spLocks noGrp="1"/>
          </p:cNvSpPr>
          <p:nvPr>
            <p:ph type="sldNum" sz="quarter" idx="10"/>
          </p:nvPr>
        </p:nvSpPr>
        <p:spPr/>
        <p:txBody>
          <a:bodyPr/>
          <a:lstStyle/>
          <a:p>
            <a:fld id="{EB4B8DE2-A4E8-46E4-8BBF-D75455EFF32C}" type="slidenum">
              <a:rPr lang="en-US" smtClean="0"/>
              <a:pPr/>
              <a:t>‹#›</a:t>
            </a:fld>
            <a:endParaRPr lang="en-US" dirty="0"/>
          </a:p>
        </p:txBody>
      </p:sp>
    </p:spTree>
    <p:extLst>
      <p:ext uri="{BB962C8B-B14F-4D97-AF65-F5344CB8AC3E}">
        <p14:creationId xmlns:p14="http://schemas.microsoft.com/office/powerpoint/2010/main" val="71344852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ategory_AWS-Squid-Ink">
    <p:spTree>
      <p:nvGrpSpPr>
        <p:cNvPr id="1" name=""/>
        <p:cNvGrpSpPr/>
        <p:nvPr/>
      </p:nvGrpSpPr>
      <p:grpSpPr>
        <a:xfrm>
          <a:off x="0" y="0"/>
          <a:ext cx="0" cy="0"/>
          <a:chOff x="0" y="0"/>
          <a:chExt cx="0" cy="0"/>
        </a:xfrm>
      </p:grpSpPr>
      <p:sp>
        <p:nvSpPr>
          <p:cNvPr id="3" name="Rectangle 2" descr="Squid slide border color.">
            <a:extLst>
              <a:ext uri="{FF2B5EF4-FFF2-40B4-BE49-F238E27FC236}">
                <a16:creationId xmlns:a16="http://schemas.microsoft.com/office/drawing/2014/main" id="{061DB949-1463-2A4C-B301-63F1602C50E3}"/>
              </a:ext>
            </a:extLst>
          </p:cNvPr>
          <p:cNvSpPr/>
          <p:nvPr userDrawn="1"/>
        </p:nvSpPr>
        <p:spPr>
          <a:xfrm>
            <a:off x="0" y="1"/>
            <a:ext cx="12191999" cy="6857999"/>
          </a:xfrm>
          <a:prstGeom prst="rect">
            <a:avLst/>
          </a:prstGeom>
          <a:noFill/>
          <a:ln w="177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EDC6BC82-2752-FE77-7E7B-D40EB348F501}"/>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A3AA0474-8FF5-26D4-FF3B-B8AA251B06F0}"/>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D62913E6-E833-A35B-D52D-6FC43B3AAB23}"/>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22219940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sub-three-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E4B968E4-5FE5-20AF-7B20-87717025E7D0}"/>
              </a:ext>
            </a:extLst>
          </p:cNvPr>
          <p:cNvSpPr>
            <a:spLocks noGrp="1"/>
          </p:cNvSpPr>
          <p:nvPr>
            <p:ph type="ftr" sz="quarter" idx="2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62904F5B-AFFD-54FC-FAC0-F04384E1793E}"/>
              </a:ext>
            </a:extLst>
          </p:cNvPr>
          <p:cNvSpPr>
            <a:spLocks noGrp="1"/>
          </p:cNvSpPr>
          <p:nvPr>
            <p:ph type="sldNum" sz="quarter" idx="22"/>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dirty="0"/>
              <a:t>Click to edit Master title style</a:t>
            </a:r>
          </a:p>
        </p:txBody>
      </p:sp>
      <p:sp>
        <p:nvSpPr>
          <p:cNvPr id="13" name="Text Placeholder 5">
            <a:extLst>
              <a:ext uri="{FF2B5EF4-FFF2-40B4-BE49-F238E27FC236}">
                <a16:creationId xmlns:a16="http://schemas.microsoft.com/office/drawing/2014/main" id="{600D87FF-D51B-E8F3-39CF-9AEBFC357DB5}"/>
              </a:ext>
            </a:extLst>
          </p:cNvPr>
          <p:cNvSpPr>
            <a:spLocks noGrp="1"/>
          </p:cNvSpPr>
          <p:nvPr>
            <p:ph type="body" sz="quarter" idx="17"/>
          </p:nvPr>
        </p:nvSpPr>
        <p:spPr>
          <a:xfrm>
            <a:off x="240584" y="1149350"/>
            <a:ext cx="11710116" cy="984250"/>
          </a:xfrm>
        </p:spPr>
        <p:txBody>
          <a:bodyPr/>
          <a:lstStyle>
            <a:lvl1pPr>
              <a:defRPr sz="1800"/>
            </a:lvl1pPr>
          </a:lstStyle>
          <a:p>
            <a:pPr lvl="0"/>
            <a:r>
              <a:rPr lang="en-US"/>
              <a:t>Click to edit Master text styles</a:t>
            </a:r>
          </a:p>
        </p:txBody>
      </p:sp>
      <p:sp>
        <p:nvSpPr>
          <p:cNvPr id="7" name="Text Placeholder 5">
            <a:extLst>
              <a:ext uri="{FF2B5EF4-FFF2-40B4-BE49-F238E27FC236}">
                <a16:creationId xmlns:a16="http://schemas.microsoft.com/office/drawing/2014/main" id="{CA60269A-F2FF-A7E2-AD9F-9F08204AC6DC}"/>
              </a:ext>
            </a:extLst>
          </p:cNvPr>
          <p:cNvSpPr>
            <a:spLocks noGrp="1"/>
          </p:cNvSpPr>
          <p:nvPr>
            <p:ph type="body" sz="quarter" idx="18"/>
          </p:nvPr>
        </p:nvSpPr>
        <p:spPr>
          <a:xfrm>
            <a:off x="241300" y="2273300"/>
            <a:ext cx="3602038" cy="3584575"/>
          </a:xfrm>
        </p:spPr>
        <p:txBody>
          <a:bodyPr/>
          <a:lstStyle>
            <a:lvl1pPr>
              <a:defRPr sz="1800"/>
            </a:lvl1pPr>
          </a:lstStyle>
          <a:p>
            <a:pPr lvl="0"/>
            <a:r>
              <a:rPr lang="en-US"/>
              <a:t>Click to edit Master text styles</a:t>
            </a:r>
          </a:p>
        </p:txBody>
      </p:sp>
      <p:sp>
        <p:nvSpPr>
          <p:cNvPr id="12" name="Text Placeholder 9">
            <a:extLst>
              <a:ext uri="{FF2B5EF4-FFF2-40B4-BE49-F238E27FC236}">
                <a16:creationId xmlns:a16="http://schemas.microsoft.com/office/drawing/2014/main" id="{0313B1EB-2063-E608-080C-CD557353524C}"/>
              </a:ext>
            </a:extLst>
          </p:cNvPr>
          <p:cNvSpPr>
            <a:spLocks noGrp="1"/>
          </p:cNvSpPr>
          <p:nvPr>
            <p:ph type="body" sz="quarter" idx="19"/>
          </p:nvPr>
        </p:nvSpPr>
        <p:spPr>
          <a:xfrm>
            <a:off x="4294188" y="2273300"/>
            <a:ext cx="3603625" cy="3584575"/>
          </a:xfrm>
        </p:spPr>
        <p:txBody>
          <a:bodyPr/>
          <a:lstStyle>
            <a:lvl1pPr>
              <a:defRPr sz="1800"/>
            </a:lvl1pPr>
          </a:lstStyle>
          <a:p>
            <a:pPr lvl="0"/>
            <a:r>
              <a:rPr lang="en-US"/>
              <a:t>Click to edit Master text styles</a:t>
            </a:r>
          </a:p>
        </p:txBody>
      </p:sp>
      <p:sp>
        <p:nvSpPr>
          <p:cNvPr id="16" name="Text Placeholder 14">
            <a:extLst>
              <a:ext uri="{FF2B5EF4-FFF2-40B4-BE49-F238E27FC236}">
                <a16:creationId xmlns:a16="http://schemas.microsoft.com/office/drawing/2014/main" id="{72F4C55E-AD63-A918-ED20-BC3E307C2D72}"/>
              </a:ext>
            </a:extLst>
          </p:cNvPr>
          <p:cNvSpPr>
            <a:spLocks noGrp="1"/>
          </p:cNvSpPr>
          <p:nvPr>
            <p:ph type="body" sz="quarter" idx="20"/>
          </p:nvPr>
        </p:nvSpPr>
        <p:spPr>
          <a:xfrm>
            <a:off x="8326438" y="2273300"/>
            <a:ext cx="3602037" cy="3584575"/>
          </a:xfr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282460946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cons_AWS-Squid-Ink">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C553C159-15C5-4143-902A-A2D9C8AD8C15}"/>
              </a:ext>
              <a:ext uri="{C183D7F6-B498-43B3-948B-1728B52AA6E4}">
                <adec:decorative xmlns:adec="http://schemas.microsoft.com/office/drawing/2017/decorative" val="1"/>
              </a:ext>
            </a:extLst>
          </p:cNvPr>
          <p:cNvGrpSpPr/>
          <p:nvPr userDrawn="1"/>
        </p:nvGrpSpPr>
        <p:grpSpPr>
          <a:xfrm>
            <a:off x="0" y="1009650"/>
            <a:ext cx="12192000" cy="4913313"/>
            <a:chOff x="0" y="1009650"/>
            <a:chExt cx="12192000" cy="4913313"/>
          </a:xfrm>
        </p:grpSpPr>
        <p:sp>
          <p:nvSpPr>
            <p:cNvPr id="4" name="Rectangle 3">
              <a:extLst>
                <a:ext uri="{FF2B5EF4-FFF2-40B4-BE49-F238E27FC236}">
                  <a16:creationId xmlns:a16="http://schemas.microsoft.com/office/drawing/2014/main" id="{848DBF48-0EFD-7E4F-AAF0-AB1C4877B680}"/>
                </a:ext>
              </a:extLst>
            </p:cNvPr>
            <p:cNvSpPr/>
            <p:nvPr userDrawn="1"/>
          </p:nvSpPr>
          <p:spPr>
            <a:xfrm>
              <a:off x="0" y="1009650"/>
              <a:ext cx="12192000"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E1388B4C-0BAF-3342-B4C4-F8F3835171BA}"/>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General Services</a:t>
              </a:r>
            </a:p>
          </p:txBody>
        </p:sp>
        <p:sp>
          <p:nvSpPr>
            <p:cNvPr id="6" name="Title 1">
              <a:extLst>
                <a:ext uri="{FF2B5EF4-FFF2-40B4-BE49-F238E27FC236}">
                  <a16:creationId xmlns:a16="http://schemas.microsoft.com/office/drawing/2014/main" id="{1589A14A-BBCF-BC41-8E4A-D55A4B8E1B3D}"/>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613BDA1A-1CBB-8E43-A453-55D625CBA08B}"/>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Squid slide border color.">
            <a:extLst>
              <a:ext uri="{FF2B5EF4-FFF2-40B4-BE49-F238E27FC236}">
                <a16:creationId xmlns:a16="http://schemas.microsoft.com/office/drawing/2014/main" id="{9DE7E60F-0E8F-E845-A30E-6D51DFDCF24C}"/>
              </a:ext>
            </a:extLst>
          </p:cNvPr>
          <p:cNvSpPr/>
          <p:nvPr userDrawn="1"/>
        </p:nvSpPr>
        <p:spPr>
          <a:xfrm>
            <a:off x="0" y="1"/>
            <a:ext cx="12191999" cy="6857999"/>
          </a:xfrm>
          <a:prstGeom prst="rect">
            <a:avLst/>
          </a:prstGeom>
          <a:noFill/>
          <a:ln w="177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856C5E90-B6A0-C44C-5B33-1A7116573C3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B2E1ECED-EA93-EF92-CE3E-5CCF2183532A}"/>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300390162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ext-only_AWS-Squid-Ink">
    <p:spTree>
      <p:nvGrpSpPr>
        <p:cNvPr id="1" name=""/>
        <p:cNvGrpSpPr/>
        <p:nvPr/>
      </p:nvGrpSpPr>
      <p:grpSpPr>
        <a:xfrm>
          <a:off x="0" y="0"/>
          <a:ext cx="0" cy="0"/>
          <a:chOff x="0" y="0"/>
          <a:chExt cx="0" cy="0"/>
        </a:xfrm>
      </p:grpSpPr>
      <p:sp>
        <p:nvSpPr>
          <p:cNvPr id="3" name="Rectangle 2" descr="Squid slide border color.">
            <a:extLst>
              <a:ext uri="{FF2B5EF4-FFF2-40B4-BE49-F238E27FC236}">
                <a16:creationId xmlns:a16="http://schemas.microsoft.com/office/drawing/2014/main" id="{8E5D3566-EC15-634D-A5DB-D8659E8B1D53}"/>
              </a:ext>
            </a:extLst>
          </p:cNvPr>
          <p:cNvSpPr/>
          <p:nvPr userDrawn="1"/>
        </p:nvSpPr>
        <p:spPr>
          <a:xfrm>
            <a:off x="0" y="1"/>
            <a:ext cx="12191999" cy="6857999"/>
          </a:xfrm>
          <a:prstGeom prst="rect">
            <a:avLst/>
          </a:prstGeom>
          <a:noFill/>
          <a:ln w="177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84867BF2-F07F-5F3F-475C-95CD1798EEA5}"/>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48AA02FF-B2B6-C57F-26B1-0DD331F6C150}"/>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1329347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ategory_AWS-Galaxy-500">
    <p:spTree>
      <p:nvGrpSpPr>
        <p:cNvPr id="1" name=""/>
        <p:cNvGrpSpPr/>
        <p:nvPr/>
      </p:nvGrpSpPr>
      <p:grpSpPr>
        <a:xfrm>
          <a:off x="0" y="0"/>
          <a:ext cx="0" cy="0"/>
          <a:chOff x="0" y="0"/>
          <a:chExt cx="0" cy="0"/>
        </a:xfrm>
      </p:grpSpPr>
      <p:sp>
        <p:nvSpPr>
          <p:cNvPr id="3" name="Rectangle 2" descr="Galaxy slide border color.">
            <a:extLst>
              <a:ext uri="{FF2B5EF4-FFF2-40B4-BE49-F238E27FC236}">
                <a16:creationId xmlns:a16="http://schemas.microsoft.com/office/drawing/2014/main" id="{0AEB10B3-8C08-7244-A574-BA85CB778D8C}"/>
              </a:ext>
            </a:extLst>
          </p:cNvPr>
          <p:cNvSpPr/>
          <p:nvPr userDrawn="1"/>
        </p:nvSpPr>
        <p:spPr>
          <a:xfrm>
            <a:off x="0" y="0"/>
            <a:ext cx="12191999" cy="6857999"/>
          </a:xfrm>
          <a:prstGeom prst="rect">
            <a:avLst/>
          </a:prstGeom>
          <a:noFill/>
          <a:ln w="177800">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5C25EDD2-E77A-C2D7-DFD4-A448A9D8DA6F}"/>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108BE0B2-F3AA-6FBC-AD07-99EDAC6C0D94}"/>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D4C323C8-2085-5822-7923-7CF461743E9D}"/>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217657075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Icons_AWS-Galaxy-500">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603AEA1F-5705-468C-87C7-8FB4BCBEA1D2}"/>
              </a:ext>
              <a:ext uri="{C183D7F6-B498-43B3-948B-1728B52AA6E4}">
                <adec:decorative xmlns:adec="http://schemas.microsoft.com/office/drawing/2017/decorative" val="1"/>
              </a:ext>
            </a:extLst>
          </p:cNvPr>
          <p:cNvGrpSpPr/>
          <p:nvPr userDrawn="1"/>
        </p:nvGrpSpPr>
        <p:grpSpPr>
          <a:xfrm>
            <a:off x="0" y="1009650"/>
            <a:ext cx="12191997" cy="4913313"/>
            <a:chOff x="0" y="1009650"/>
            <a:chExt cx="12191997" cy="4913313"/>
          </a:xfrm>
        </p:grpSpPr>
        <p:sp>
          <p:nvSpPr>
            <p:cNvPr id="5" name="Rectangle 4">
              <a:extLst>
                <a:ext uri="{FF2B5EF4-FFF2-40B4-BE49-F238E27FC236}">
                  <a16:creationId xmlns:a16="http://schemas.microsoft.com/office/drawing/2014/main" id="{831F4C99-54C2-9541-8F43-762C964F1301}"/>
                </a:ext>
              </a:extLst>
            </p:cNvPr>
            <p:cNvSpPr/>
            <p:nvPr userDrawn="1"/>
          </p:nvSpPr>
          <p:spPr>
            <a:xfrm>
              <a:off x="0" y="1009650"/>
              <a:ext cx="12191997"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Title 1">
              <a:extLst>
                <a:ext uri="{FF2B5EF4-FFF2-40B4-BE49-F238E27FC236}">
                  <a16:creationId xmlns:a16="http://schemas.microsoft.com/office/drawing/2014/main" id="{4A10370E-4F42-8241-BF9F-E9A72893EDA6}"/>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7" name="Title 1">
              <a:extLst>
                <a:ext uri="{FF2B5EF4-FFF2-40B4-BE49-F238E27FC236}">
                  <a16:creationId xmlns:a16="http://schemas.microsoft.com/office/drawing/2014/main" id="{E12F472C-8CA3-7949-8253-63E2F46D3462}"/>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8" name="Straight Connector 7">
              <a:extLst>
                <a:ext uri="{FF2B5EF4-FFF2-40B4-BE49-F238E27FC236}">
                  <a16:creationId xmlns:a16="http://schemas.microsoft.com/office/drawing/2014/main" id="{672AB3EF-8D29-0347-A0F4-5A920F8D6324}"/>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10" name="Rectangle 9" descr="Galaxy slide border color.">
            <a:extLst>
              <a:ext uri="{FF2B5EF4-FFF2-40B4-BE49-F238E27FC236}">
                <a16:creationId xmlns:a16="http://schemas.microsoft.com/office/drawing/2014/main" id="{468A9567-E554-3010-2A38-DF450DDFF986}"/>
              </a:ext>
            </a:extLst>
          </p:cNvPr>
          <p:cNvSpPr/>
          <p:nvPr userDrawn="1"/>
        </p:nvSpPr>
        <p:spPr>
          <a:xfrm>
            <a:off x="0" y="0"/>
            <a:ext cx="12191999" cy="6857999"/>
          </a:xfrm>
          <a:prstGeom prst="rect">
            <a:avLst/>
          </a:prstGeom>
          <a:noFill/>
          <a:ln w="177800">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A5FA43EF-49E4-74BC-21F0-D41D27599C59}"/>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68C1FD56-C45F-424C-E9DB-ED23FAE2B384}"/>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5204685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ext-only_AWS-Galaxy-500">
    <p:spTree>
      <p:nvGrpSpPr>
        <p:cNvPr id="1" name=""/>
        <p:cNvGrpSpPr/>
        <p:nvPr/>
      </p:nvGrpSpPr>
      <p:grpSpPr>
        <a:xfrm>
          <a:off x="0" y="0"/>
          <a:ext cx="0" cy="0"/>
          <a:chOff x="0" y="0"/>
          <a:chExt cx="0" cy="0"/>
        </a:xfrm>
      </p:grpSpPr>
      <p:sp>
        <p:nvSpPr>
          <p:cNvPr id="4" name="Rectangle 3" descr="Galaxy slide border color.">
            <a:extLst>
              <a:ext uri="{FF2B5EF4-FFF2-40B4-BE49-F238E27FC236}">
                <a16:creationId xmlns:a16="http://schemas.microsoft.com/office/drawing/2014/main" id="{AFF7784A-AC38-A14C-8390-9F3D6CB22C2B}"/>
              </a:ext>
            </a:extLst>
          </p:cNvPr>
          <p:cNvSpPr/>
          <p:nvPr userDrawn="1"/>
        </p:nvSpPr>
        <p:spPr>
          <a:xfrm>
            <a:off x="0" y="0"/>
            <a:ext cx="12191999" cy="6857999"/>
          </a:xfrm>
          <a:prstGeom prst="rect">
            <a:avLst/>
          </a:prstGeom>
          <a:noFill/>
          <a:ln w="177800">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Footer Placeholder 4">
            <a:extLst>
              <a:ext uri="{FF2B5EF4-FFF2-40B4-BE49-F238E27FC236}">
                <a16:creationId xmlns:a16="http://schemas.microsoft.com/office/drawing/2014/main" id="{9527EB7E-691A-4FE3-71DE-02772BF2868C}"/>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745F89A6-18DC-5D54-AD1E-DB045747406C}"/>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15562343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ategory_AWS-Cosmos-500">
    <p:spTree>
      <p:nvGrpSpPr>
        <p:cNvPr id="1" name=""/>
        <p:cNvGrpSpPr/>
        <p:nvPr/>
      </p:nvGrpSpPr>
      <p:grpSpPr>
        <a:xfrm>
          <a:off x="0" y="0"/>
          <a:ext cx="0" cy="0"/>
          <a:chOff x="0" y="0"/>
          <a:chExt cx="0" cy="0"/>
        </a:xfrm>
      </p:grpSpPr>
      <p:sp>
        <p:nvSpPr>
          <p:cNvPr id="3" name="Rectangle 2" descr="Cosmos slide border color.">
            <a:extLst>
              <a:ext uri="{FF2B5EF4-FFF2-40B4-BE49-F238E27FC236}">
                <a16:creationId xmlns:a16="http://schemas.microsoft.com/office/drawing/2014/main" id="{92051C7E-3900-3D47-BA06-C45A775AC5C5}"/>
              </a:ext>
            </a:extLst>
          </p:cNvPr>
          <p:cNvSpPr/>
          <p:nvPr userDrawn="1"/>
        </p:nvSpPr>
        <p:spPr>
          <a:xfrm>
            <a:off x="0" y="0"/>
            <a:ext cx="12191999" cy="6857999"/>
          </a:xfrm>
          <a:prstGeom prst="rect">
            <a:avLst/>
          </a:prstGeom>
          <a:noFill/>
          <a:ln w="177800">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549BC9C4-5B16-0446-1707-A098531C834D}"/>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5195DDB9-D31A-2698-9E06-EDBA420408B1}"/>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7AFB4B64-1C05-8022-8062-CE396DA9A90A}"/>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121780276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Icons_AWS-Cosmos-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E521E229-13FE-4FC3-B7C6-AA992DC78FF4}"/>
              </a:ext>
              <a:ext uri="{C183D7F6-B498-43B3-948B-1728B52AA6E4}">
                <adec:decorative xmlns:adec="http://schemas.microsoft.com/office/drawing/2017/decorative" val="1"/>
              </a:ext>
            </a:extLst>
          </p:cNvPr>
          <p:cNvGrpSpPr/>
          <p:nvPr userDrawn="1"/>
        </p:nvGrpSpPr>
        <p:grpSpPr>
          <a:xfrm>
            <a:off x="0" y="1009650"/>
            <a:ext cx="12191996" cy="4913313"/>
            <a:chOff x="0" y="1009650"/>
            <a:chExt cx="12191996" cy="4913313"/>
          </a:xfrm>
        </p:grpSpPr>
        <p:sp>
          <p:nvSpPr>
            <p:cNvPr id="4" name="Rectangle 3">
              <a:extLst>
                <a:ext uri="{FF2B5EF4-FFF2-40B4-BE49-F238E27FC236}">
                  <a16:creationId xmlns:a16="http://schemas.microsoft.com/office/drawing/2014/main" id="{DD487056-54C9-3C44-8A0E-E8A0308AD2EC}"/>
                </a:ext>
              </a:extLst>
            </p:cNvPr>
            <p:cNvSpPr/>
            <p:nvPr userDrawn="1"/>
          </p:nvSpPr>
          <p:spPr>
            <a:xfrm>
              <a:off x="0" y="1009650"/>
              <a:ext cx="12191996"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769FAB93-C1F2-A245-90B4-C96C9D1826D2}"/>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4F0D628E-4994-3E4C-AFDD-4A6F01ABA79D}"/>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E483B396-C225-9E4D-8732-D5FC98F01E48}"/>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Cosmos slide border color.">
            <a:extLst>
              <a:ext uri="{FF2B5EF4-FFF2-40B4-BE49-F238E27FC236}">
                <a16:creationId xmlns:a16="http://schemas.microsoft.com/office/drawing/2014/main" id="{95DB3A17-29D7-3A45-ACDB-C1245E165449}"/>
              </a:ext>
            </a:extLst>
          </p:cNvPr>
          <p:cNvSpPr/>
          <p:nvPr userDrawn="1"/>
        </p:nvSpPr>
        <p:spPr>
          <a:xfrm>
            <a:off x="0" y="0"/>
            <a:ext cx="12191999" cy="6857999"/>
          </a:xfrm>
          <a:prstGeom prst="rect">
            <a:avLst/>
          </a:prstGeom>
          <a:noFill/>
          <a:ln w="177800">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C41C9672-9F35-D403-7E93-A3EAF1A26E6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4D0CF192-8158-0693-458E-D0BD5278EFE6}"/>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47827070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ext-only_AWS-Cosmos-500">
    <p:spTree>
      <p:nvGrpSpPr>
        <p:cNvPr id="1" name=""/>
        <p:cNvGrpSpPr/>
        <p:nvPr/>
      </p:nvGrpSpPr>
      <p:grpSpPr>
        <a:xfrm>
          <a:off x="0" y="0"/>
          <a:ext cx="0" cy="0"/>
          <a:chOff x="0" y="0"/>
          <a:chExt cx="0" cy="0"/>
        </a:xfrm>
      </p:grpSpPr>
      <p:sp>
        <p:nvSpPr>
          <p:cNvPr id="8" name="Rectangle 7" descr="Cosmos slide border color.">
            <a:extLst>
              <a:ext uri="{FF2B5EF4-FFF2-40B4-BE49-F238E27FC236}">
                <a16:creationId xmlns:a16="http://schemas.microsoft.com/office/drawing/2014/main" id="{95DB3A17-29D7-3A45-ACDB-C1245E165449}"/>
              </a:ext>
            </a:extLst>
          </p:cNvPr>
          <p:cNvSpPr/>
          <p:nvPr userDrawn="1"/>
        </p:nvSpPr>
        <p:spPr>
          <a:xfrm>
            <a:off x="0" y="0"/>
            <a:ext cx="12191999" cy="6857999"/>
          </a:xfrm>
          <a:prstGeom prst="rect">
            <a:avLst/>
          </a:prstGeom>
          <a:noFill/>
          <a:ln w="177800">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C41C9672-9F35-D403-7E93-A3EAF1A26E6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4D0CF192-8158-0693-458E-D0BD5278EFE6}"/>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24056870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ategory_AWS-Endor-500">
    <p:spTree>
      <p:nvGrpSpPr>
        <p:cNvPr id="1" name=""/>
        <p:cNvGrpSpPr/>
        <p:nvPr/>
      </p:nvGrpSpPr>
      <p:grpSpPr>
        <a:xfrm>
          <a:off x="0" y="0"/>
          <a:ext cx="0" cy="0"/>
          <a:chOff x="0" y="0"/>
          <a:chExt cx="0" cy="0"/>
        </a:xfrm>
      </p:grpSpPr>
      <p:sp>
        <p:nvSpPr>
          <p:cNvPr id="3" name="Rectangle 2" descr="Endor slide border color.">
            <a:extLst>
              <a:ext uri="{FF2B5EF4-FFF2-40B4-BE49-F238E27FC236}">
                <a16:creationId xmlns:a16="http://schemas.microsoft.com/office/drawing/2014/main" id="{5573C5A5-FEA2-6F41-A1B4-E8FDB998D476}"/>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87076095-762D-BE68-015D-91DF4C459DD2}"/>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88FE23E1-65D3-108F-B7F0-D0FA7F50C02C}"/>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E64B0985-E6AB-7E04-B155-7041E50767B8}"/>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355058155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Icons_AWS-Endor-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05BA133-69B9-4FF2-BD08-1396789390FF}"/>
              </a:ext>
            </a:extLst>
          </p:cNvPr>
          <p:cNvGrpSpPr/>
          <p:nvPr userDrawn="1"/>
        </p:nvGrpSpPr>
        <p:grpSpPr>
          <a:xfrm>
            <a:off x="0" y="1009650"/>
            <a:ext cx="12192000" cy="4913313"/>
            <a:chOff x="0" y="1009650"/>
            <a:chExt cx="12192000" cy="4913313"/>
          </a:xfrm>
        </p:grpSpPr>
        <p:sp>
          <p:nvSpPr>
            <p:cNvPr id="4" name="Rectangle 3">
              <a:extLst>
                <a:ext uri="{FF2B5EF4-FFF2-40B4-BE49-F238E27FC236}">
                  <a16:creationId xmlns:a16="http://schemas.microsoft.com/office/drawing/2014/main" id="{B6512C27-F57D-C04D-8C2E-2FBCFAEFE9E8}"/>
                </a:ext>
              </a:extLst>
            </p:cNvPr>
            <p:cNvSpPr/>
            <p:nvPr userDrawn="1"/>
          </p:nvSpPr>
          <p:spPr>
            <a:xfrm>
              <a:off x="0" y="1009650"/>
              <a:ext cx="12192000"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FAE0B215-B435-A046-AB52-3AC5CD6CB093}"/>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BB3FCFCA-86E9-6843-BBC5-696B46773C55}"/>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E90F07F7-0ACA-744C-8676-DDDFF0EDD79A}"/>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Endor slide border color.">
            <a:extLst>
              <a:ext uri="{FF2B5EF4-FFF2-40B4-BE49-F238E27FC236}">
                <a16:creationId xmlns:a16="http://schemas.microsoft.com/office/drawing/2014/main" id="{9AB1F7AC-1D02-F24E-80FB-3513723974A8}"/>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9242A501-CFBB-7A93-52F3-AB8E94687A2C}"/>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7ED2BE29-5008-2D62-A19B-811CC5BEDF3A}"/>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7046292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three-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FECDAC01-332B-D637-56B5-4AFC25E11DE9}"/>
              </a:ext>
            </a:extLst>
          </p:cNvPr>
          <p:cNvSpPr>
            <a:spLocks noGrp="1"/>
          </p:cNvSpPr>
          <p:nvPr>
            <p:ph type="ftr" sz="quarter" idx="16"/>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49919175-8EDF-5D9C-33EC-C8E2A1976391}"/>
              </a:ext>
            </a:extLst>
          </p:cNvPr>
          <p:cNvSpPr>
            <a:spLocks noGrp="1"/>
          </p:cNvSpPr>
          <p:nvPr>
            <p:ph type="sldNum" sz="quarter" idx="17"/>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a:t>Click to edit Master title style</a:t>
            </a:r>
          </a:p>
        </p:txBody>
      </p:sp>
      <p:sp>
        <p:nvSpPr>
          <p:cNvPr id="7" name="Text Placeholder 5">
            <a:extLst>
              <a:ext uri="{FF2B5EF4-FFF2-40B4-BE49-F238E27FC236}">
                <a16:creationId xmlns:a16="http://schemas.microsoft.com/office/drawing/2014/main" id="{E4F389A0-9950-789A-55A2-79B1DF20A921}"/>
              </a:ext>
            </a:extLst>
          </p:cNvPr>
          <p:cNvSpPr>
            <a:spLocks noGrp="1"/>
          </p:cNvSpPr>
          <p:nvPr>
            <p:ph type="body" sz="quarter" idx="13"/>
          </p:nvPr>
        </p:nvSpPr>
        <p:spPr>
          <a:xfrm>
            <a:off x="241300" y="1176338"/>
            <a:ext cx="3602038" cy="47259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9">
            <a:extLst>
              <a:ext uri="{FF2B5EF4-FFF2-40B4-BE49-F238E27FC236}">
                <a16:creationId xmlns:a16="http://schemas.microsoft.com/office/drawing/2014/main" id="{A5A0F7C1-4F18-7077-33D5-3CBBB08D383A}"/>
              </a:ext>
            </a:extLst>
          </p:cNvPr>
          <p:cNvSpPr>
            <a:spLocks noGrp="1"/>
          </p:cNvSpPr>
          <p:nvPr>
            <p:ph type="body" sz="quarter" idx="14"/>
          </p:nvPr>
        </p:nvSpPr>
        <p:spPr>
          <a:xfrm>
            <a:off x="4294188" y="1176338"/>
            <a:ext cx="3603625" cy="47259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 Placeholder 13">
            <a:extLst>
              <a:ext uri="{FF2B5EF4-FFF2-40B4-BE49-F238E27FC236}">
                <a16:creationId xmlns:a16="http://schemas.microsoft.com/office/drawing/2014/main" id="{1F26E50D-1254-9591-B5D4-BEC8293AB0CC}"/>
              </a:ext>
            </a:extLst>
          </p:cNvPr>
          <p:cNvSpPr>
            <a:spLocks noGrp="1"/>
          </p:cNvSpPr>
          <p:nvPr>
            <p:ph type="body" sz="quarter" idx="15"/>
          </p:nvPr>
        </p:nvSpPr>
        <p:spPr>
          <a:xfrm>
            <a:off x="8326438" y="1176338"/>
            <a:ext cx="3602037" cy="47259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8490407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torage-Classes_AWS-Endor-500">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E2626ACD-3A5A-4C7B-BC05-7095F7FB342E}"/>
              </a:ext>
            </a:extLst>
          </p:cNvPr>
          <p:cNvGrpSpPr/>
          <p:nvPr userDrawn="1"/>
        </p:nvGrpSpPr>
        <p:grpSpPr>
          <a:xfrm>
            <a:off x="0" y="1009650"/>
            <a:ext cx="12191998" cy="4913313"/>
            <a:chOff x="0" y="1009650"/>
            <a:chExt cx="12191998" cy="4913313"/>
          </a:xfrm>
        </p:grpSpPr>
        <p:sp>
          <p:nvSpPr>
            <p:cNvPr id="4" name="Rectangle 3">
              <a:extLst>
                <a:ext uri="{FF2B5EF4-FFF2-40B4-BE49-F238E27FC236}">
                  <a16:creationId xmlns:a16="http://schemas.microsoft.com/office/drawing/2014/main" id="{BC46AA92-8B71-8343-AF02-BAEECFD8F9E8}"/>
                </a:ext>
              </a:extLst>
            </p:cNvPr>
            <p:cNvSpPr/>
            <p:nvPr userDrawn="1"/>
          </p:nvSpPr>
          <p:spPr>
            <a:xfrm>
              <a:off x="0" y="1009650"/>
              <a:ext cx="12191998"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C66A8FD4-AEDF-F246-ACD7-A4642BCCBDE8}"/>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A6DB7508-B76E-E744-9C55-928286936635}"/>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Storage Classes</a:t>
              </a:r>
            </a:p>
          </p:txBody>
        </p:sp>
        <p:cxnSp>
          <p:nvCxnSpPr>
            <p:cNvPr id="7" name="Straight Connector 6">
              <a:extLst>
                <a:ext uri="{FF2B5EF4-FFF2-40B4-BE49-F238E27FC236}">
                  <a16:creationId xmlns:a16="http://schemas.microsoft.com/office/drawing/2014/main" id="{EB7DB5F5-A7AF-224D-AD0A-3017FEAC6807}"/>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0EE8DD8F-3E33-DE49-A6C4-85510AAE5192}"/>
                </a:ext>
              </a:extLst>
            </p:cNvPr>
            <p:cNvSpPr txBox="1">
              <a:spLocks/>
            </p:cNvSpPr>
            <p:nvPr userDrawn="1"/>
          </p:nvSpPr>
          <p:spPr>
            <a:xfrm>
              <a:off x="241300" y="44196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grpSp>
      <p:sp>
        <p:nvSpPr>
          <p:cNvPr id="8" name="Rectangle 7" descr="Endor slide border color.">
            <a:extLst>
              <a:ext uri="{FF2B5EF4-FFF2-40B4-BE49-F238E27FC236}">
                <a16:creationId xmlns:a16="http://schemas.microsoft.com/office/drawing/2014/main" id="{D41A0A26-7D8D-E34A-A375-337900A81340}"/>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0" name="Footer Placeholder 9">
            <a:extLst>
              <a:ext uri="{FF2B5EF4-FFF2-40B4-BE49-F238E27FC236}">
                <a16:creationId xmlns:a16="http://schemas.microsoft.com/office/drawing/2014/main" id="{C7A0009A-07A1-B192-98C1-30731D62BA5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877A8E09-3949-0C42-F238-4E96EA21F599}"/>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40806341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IoT-Resources_AWS-Endor-500">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0FB081C-3EA8-4CC9-AEAA-5A88FBEBA3FD}"/>
              </a:ext>
              <a:ext uri="{C183D7F6-B498-43B3-948B-1728B52AA6E4}">
                <adec:decorative xmlns:adec="http://schemas.microsoft.com/office/drawing/2017/decorative" val="1"/>
              </a:ext>
            </a:extLst>
          </p:cNvPr>
          <p:cNvGrpSpPr/>
          <p:nvPr userDrawn="1"/>
        </p:nvGrpSpPr>
        <p:grpSpPr>
          <a:xfrm>
            <a:off x="241300" y="1009650"/>
            <a:ext cx="1984375" cy="4913313"/>
            <a:chOff x="241300" y="1009650"/>
            <a:chExt cx="1984375" cy="4913313"/>
          </a:xfrm>
        </p:grpSpPr>
        <p:sp>
          <p:nvSpPr>
            <p:cNvPr id="5" name="Title 1">
              <a:extLst>
                <a:ext uri="{FF2B5EF4-FFF2-40B4-BE49-F238E27FC236}">
                  <a16:creationId xmlns:a16="http://schemas.microsoft.com/office/drawing/2014/main" id="{BCC60938-B1D7-7642-B1A2-9236489D4F1E}"/>
                </a:ext>
                <a:ext uri="{C183D7F6-B498-43B3-948B-1728B52AA6E4}">
                  <adec:decorative xmlns:adec="http://schemas.microsoft.com/office/drawing/2017/decorative" val="1"/>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IoT Resources</a:t>
              </a:r>
            </a:p>
          </p:txBody>
        </p:sp>
        <p:cxnSp>
          <p:nvCxnSpPr>
            <p:cNvPr id="6" name="Straight Connector 5">
              <a:extLst>
                <a:ext uri="{FF2B5EF4-FFF2-40B4-BE49-F238E27FC236}">
                  <a16:creationId xmlns:a16="http://schemas.microsoft.com/office/drawing/2014/main" id="{E942122E-0449-9146-A319-D11DF60C4F51}"/>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7" name="Rectangle 6" descr="Endor slide border color.">
            <a:extLst>
              <a:ext uri="{FF2B5EF4-FFF2-40B4-BE49-F238E27FC236}">
                <a16:creationId xmlns:a16="http://schemas.microsoft.com/office/drawing/2014/main" id="{4C2C7E85-0D8D-A349-9C99-2B876764A290}"/>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Footer Placeholder 7">
            <a:extLst>
              <a:ext uri="{FF2B5EF4-FFF2-40B4-BE49-F238E27FC236}">
                <a16:creationId xmlns:a16="http://schemas.microsoft.com/office/drawing/2014/main" id="{A1692BB6-3B05-1293-CC06-6FDE3455017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EED97408-F4F0-7E99-C730-19F388F4D2E4}"/>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29" cy="644278"/>
          </a:xfrm>
        </p:spPr>
        <p:txBody>
          <a:bodyPr/>
          <a:lstStyle/>
          <a:p>
            <a:endParaRPr lang="en-US" dirty="0"/>
          </a:p>
        </p:txBody>
      </p:sp>
    </p:spTree>
    <p:extLst>
      <p:ext uri="{BB962C8B-B14F-4D97-AF65-F5344CB8AC3E}">
        <p14:creationId xmlns:p14="http://schemas.microsoft.com/office/powerpoint/2010/main" val="121558318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IoT-Things_AWS-Endor-500">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B27F948-4C88-4606-B600-4B5701E6D42F}"/>
              </a:ext>
            </a:extLst>
          </p:cNvPr>
          <p:cNvGrpSpPr/>
          <p:nvPr userDrawn="1"/>
        </p:nvGrpSpPr>
        <p:grpSpPr>
          <a:xfrm>
            <a:off x="241300" y="1009650"/>
            <a:ext cx="1984375" cy="4913313"/>
            <a:chOff x="241300" y="1009650"/>
            <a:chExt cx="1984375" cy="4913313"/>
          </a:xfrm>
        </p:grpSpPr>
        <p:sp>
          <p:nvSpPr>
            <p:cNvPr id="5" name="Title 1">
              <a:extLst>
                <a:ext uri="{FF2B5EF4-FFF2-40B4-BE49-F238E27FC236}">
                  <a16:creationId xmlns:a16="http://schemas.microsoft.com/office/drawing/2014/main" id="{63DE121C-6773-A942-87BC-F4D427316A91}"/>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IoT Things</a:t>
              </a:r>
            </a:p>
          </p:txBody>
        </p:sp>
        <p:cxnSp>
          <p:nvCxnSpPr>
            <p:cNvPr id="6" name="Straight Connector 5">
              <a:extLst>
                <a:ext uri="{FF2B5EF4-FFF2-40B4-BE49-F238E27FC236}">
                  <a16:creationId xmlns:a16="http://schemas.microsoft.com/office/drawing/2014/main" id="{50F07151-3D39-D647-9EC4-468CD7515165}"/>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7" name="Rectangle 6" descr="Endor slide border color.">
            <a:extLst>
              <a:ext uri="{FF2B5EF4-FFF2-40B4-BE49-F238E27FC236}">
                <a16:creationId xmlns:a16="http://schemas.microsoft.com/office/drawing/2014/main" id="{4758A11D-69A8-0C48-B5B1-2F07EB49825B}"/>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Footer Placeholder 7">
            <a:extLst>
              <a:ext uri="{FF2B5EF4-FFF2-40B4-BE49-F238E27FC236}">
                <a16:creationId xmlns:a16="http://schemas.microsoft.com/office/drawing/2014/main" id="{07DD450F-B073-2724-EFAB-1458FF83F7D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DE6B9F3D-6443-1422-0F09-2FC88B70556E}"/>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02883141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Category_AWS-Smile-500">
    <p:spTree>
      <p:nvGrpSpPr>
        <p:cNvPr id="1" name=""/>
        <p:cNvGrpSpPr/>
        <p:nvPr/>
      </p:nvGrpSpPr>
      <p:grpSpPr>
        <a:xfrm>
          <a:off x="0" y="0"/>
          <a:ext cx="0" cy="0"/>
          <a:chOff x="0" y="0"/>
          <a:chExt cx="0" cy="0"/>
        </a:xfrm>
      </p:grpSpPr>
      <p:sp>
        <p:nvSpPr>
          <p:cNvPr id="3" name="Rectangle 2" descr="Smile slide border color.">
            <a:extLst>
              <a:ext uri="{FF2B5EF4-FFF2-40B4-BE49-F238E27FC236}">
                <a16:creationId xmlns:a16="http://schemas.microsoft.com/office/drawing/2014/main" id="{04734F41-1E91-BB44-8DB4-8C7590A467BD}"/>
              </a:ext>
            </a:extLst>
          </p:cNvPr>
          <p:cNvSpPr/>
          <p:nvPr userDrawn="1"/>
        </p:nvSpPr>
        <p:spPr>
          <a:xfrm>
            <a:off x="0" y="0"/>
            <a:ext cx="12191999" cy="6857999"/>
          </a:xfrm>
          <a:prstGeom prst="rect">
            <a:avLst/>
          </a:prstGeom>
          <a:noFill/>
          <a:ln w="177800">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1E6EA197-D7E8-786F-1AA3-1FACE65C25CC}"/>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709D418F-7ECB-AD5F-D0C7-A97A145050F2}"/>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E87719DA-11C0-89F7-1183-23DEE88B92BC}"/>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252672830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cons_AWS-Smile-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0E19C435-6317-4052-AE8D-DCE5DD735002}"/>
              </a:ext>
              <a:ext uri="{C183D7F6-B498-43B3-948B-1728B52AA6E4}">
                <adec:decorative xmlns:adec="http://schemas.microsoft.com/office/drawing/2017/decorative" val="1"/>
              </a:ext>
            </a:extLst>
          </p:cNvPr>
          <p:cNvGrpSpPr/>
          <p:nvPr userDrawn="1"/>
        </p:nvGrpSpPr>
        <p:grpSpPr>
          <a:xfrm>
            <a:off x="0" y="1009650"/>
            <a:ext cx="12191998" cy="4913313"/>
            <a:chOff x="0" y="1009650"/>
            <a:chExt cx="12191998" cy="4913313"/>
          </a:xfrm>
        </p:grpSpPr>
        <p:sp>
          <p:nvSpPr>
            <p:cNvPr id="4" name="Rectangle 3">
              <a:extLst>
                <a:ext uri="{FF2B5EF4-FFF2-40B4-BE49-F238E27FC236}">
                  <a16:creationId xmlns:a16="http://schemas.microsoft.com/office/drawing/2014/main" id="{28F773F9-4F99-D942-BEBB-1593505C68C1}"/>
                </a:ext>
              </a:extLst>
            </p:cNvPr>
            <p:cNvSpPr/>
            <p:nvPr userDrawn="1"/>
          </p:nvSpPr>
          <p:spPr>
            <a:xfrm>
              <a:off x="0" y="1009650"/>
              <a:ext cx="12191998"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1AF5CCA0-0690-374D-8772-DEF02BD7F540}"/>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3BC98EB3-F74A-FD47-AF5D-6FDD457384E6}"/>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CDEDFC34-7FFC-F543-BA55-50C9C7C48B26}"/>
                </a:ext>
              </a:extLst>
            </p:cNvPr>
            <p:cNvCxnSpPr>
              <a:cxnSpLocks/>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Smile slide border color.">
            <a:extLst>
              <a:ext uri="{FF2B5EF4-FFF2-40B4-BE49-F238E27FC236}">
                <a16:creationId xmlns:a16="http://schemas.microsoft.com/office/drawing/2014/main" id="{D97EA81C-3417-9A44-BB8E-31157C34FEB0}"/>
              </a:ext>
            </a:extLst>
          </p:cNvPr>
          <p:cNvSpPr/>
          <p:nvPr userDrawn="1"/>
        </p:nvSpPr>
        <p:spPr>
          <a:xfrm>
            <a:off x="0" y="0"/>
            <a:ext cx="12191999" cy="6857999"/>
          </a:xfrm>
          <a:prstGeom prst="rect">
            <a:avLst/>
          </a:prstGeom>
          <a:noFill/>
          <a:ln w="177800">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F52EE44F-067B-DDFC-C61E-4E445447410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F4A7C87C-AFEA-994A-5677-D6E0BF66DFCF}"/>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262336873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Res_Instances_AWS-Smile-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8B44E062-A77C-4F23-A531-4585F9B96A0C}"/>
              </a:ext>
              <a:ext uri="{C183D7F6-B498-43B3-948B-1728B52AA6E4}">
                <adec:decorative xmlns:adec="http://schemas.microsoft.com/office/drawing/2017/decorative" val="1"/>
              </a:ext>
            </a:extLst>
          </p:cNvPr>
          <p:cNvGrpSpPr/>
          <p:nvPr userDrawn="1"/>
        </p:nvGrpSpPr>
        <p:grpSpPr>
          <a:xfrm>
            <a:off x="0" y="1009650"/>
            <a:ext cx="12192000" cy="4913313"/>
            <a:chOff x="0" y="1009650"/>
            <a:chExt cx="12192000" cy="4913313"/>
          </a:xfrm>
        </p:grpSpPr>
        <p:sp>
          <p:nvSpPr>
            <p:cNvPr id="4" name="Rectangle 3">
              <a:extLst>
                <a:ext uri="{FF2B5EF4-FFF2-40B4-BE49-F238E27FC236}">
                  <a16:creationId xmlns:a16="http://schemas.microsoft.com/office/drawing/2014/main" id="{E7F41C06-25C4-FE46-A47C-4B60AE628A89}"/>
                </a:ext>
              </a:extLst>
            </p:cNvPr>
            <p:cNvSpPr/>
            <p:nvPr userDrawn="1"/>
          </p:nvSpPr>
          <p:spPr>
            <a:xfrm>
              <a:off x="0" y="1009650"/>
              <a:ext cx="12192000"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98499298-BDCA-EC42-BE59-1F8672E52526}"/>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461EB6ED-D795-1747-A446-1C4C0434D810}"/>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7378119F-F6F8-D44F-8ABE-419D35451573}"/>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sp>
          <p:nvSpPr>
            <p:cNvPr id="14" name="Title 1">
              <a:extLst>
                <a:ext uri="{FF2B5EF4-FFF2-40B4-BE49-F238E27FC236}">
                  <a16:creationId xmlns:a16="http://schemas.microsoft.com/office/drawing/2014/main" id="{FE489E1A-1BF1-F242-86E2-9807F29A1BEB}"/>
                </a:ext>
              </a:extLst>
            </p:cNvPr>
            <p:cNvSpPr txBox="1">
              <a:spLocks/>
            </p:cNvSpPr>
            <p:nvPr userDrawn="1"/>
          </p:nvSpPr>
          <p:spPr>
            <a:xfrm>
              <a:off x="241300" y="4049487"/>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Instances</a:t>
              </a:r>
            </a:p>
          </p:txBody>
        </p:sp>
      </p:grpSp>
      <p:sp>
        <p:nvSpPr>
          <p:cNvPr id="8" name="Rectangle 7" descr="Smile slide border color.">
            <a:extLst>
              <a:ext uri="{FF2B5EF4-FFF2-40B4-BE49-F238E27FC236}">
                <a16:creationId xmlns:a16="http://schemas.microsoft.com/office/drawing/2014/main" id="{8B257808-C612-7942-9E1F-FF677A089C7C}"/>
              </a:ext>
            </a:extLst>
          </p:cNvPr>
          <p:cNvSpPr/>
          <p:nvPr userDrawn="1"/>
        </p:nvSpPr>
        <p:spPr>
          <a:xfrm>
            <a:off x="0" y="0"/>
            <a:ext cx="12191999" cy="6857999"/>
          </a:xfrm>
          <a:prstGeom prst="rect">
            <a:avLst/>
          </a:prstGeom>
          <a:noFill/>
          <a:ln w="177800">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2181C349-28A5-9EA2-5AD9-07AE81A15BF5}"/>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E2D6D495-0407-CD1E-7CF2-B5727772E034}"/>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59196098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ategory_AWS-Mars-500">
    <p:spTree>
      <p:nvGrpSpPr>
        <p:cNvPr id="1" name=""/>
        <p:cNvGrpSpPr/>
        <p:nvPr/>
      </p:nvGrpSpPr>
      <p:grpSpPr>
        <a:xfrm>
          <a:off x="0" y="0"/>
          <a:ext cx="0" cy="0"/>
          <a:chOff x="0" y="0"/>
          <a:chExt cx="0" cy="0"/>
        </a:xfrm>
      </p:grpSpPr>
      <p:sp>
        <p:nvSpPr>
          <p:cNvPr id="3" name="Rectangle 2" descr="Mars slide border color.">
            <a:extLst>
              <a:ext uri="{FF2B5EF4-FFF2-40B4-BE49-F238E27FC236}">
                <a16:creationId xmlns:a16="http://schemas.microsoft.com/office/drawing/2014/main" id="{687C9EBA-6CEA-D94E-918D-9DD6990AE6A3}"/>
              </a:ext>
            </a:extLst>
          </p:cNvPr>
          <p:cNvSpPr/>
          <p:nvPr userDrawn="1"/>
        </p:nvSpPr>
        <p:spPr>
          <a:xfrm>
            <a:off x="0" y="0"/>
            <a:ext cx="12191999" cy="6857999"/>
          </a:xfrm>
          <a:prstGeom prst="rect">
            <a:avLst/>
          </a:prstGeom>
          <a:noFill/>
          <a:ln w="177800">
            <a:solidFill>
              <a:srgbClr val="DD344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4A38E266-EB39-0A9E-C76A-053B4434F354}"/>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92D7B292-2800-583D-9EDE-02771F81661C}"/>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6D344EBE-C5DD-42C9-0773-5EF03139806B}"/>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61539466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cons_AWS-Mars-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2024583-6DB5-4311-B159-16D1BD2F9D2B}"/>
              </a:ext>
            </a:extLst>
          </p:cNvPr>
          <p:cNvGrpSpPr/>
          <p:nvPr userDrawn="1"/>
        </p:nvGrpSpPr>
        <p:grpSpPr>
          <a:xfrm>
            <a:off x="0" y="1009650"/>
            <a:ext cx="12192000" cy="4913313"/>
            <a:chOff x="0" y="1009650"/>
            <a:chExt cx="12192000" cy="4913313"/>
          </a:xfrm>
        </p:grpSpPr>
        <p:sp>
          <p:nvSpPr>
            <p:cNvPr id="4" name="Rectangle 3">
              <a:extLst>
                <a:ext uri="{FF2B5EF4-FFF2-40B4-BE49-F238E27FC236}">
                  <a16:creationId xmlns:a16="http://schemas.microsoft.com/office/drawing/2014/main" id="{60E300FE-0BEC-454E-9226-4BF426763D48}"/>
                </a:ext>
              </a:extLst>
            </p:cNvPr>
            <p:cNvSpPr/>
            <p:nvPr userDrawn="1"/>
          </p:nvSpPr>
          <p:spPr>
            <a:xfrm>
              <a:off x="0" y="1009650"/>
              <a:ext cx="12192000"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4C2F67B6-6C8E-C641-86AA-C2F4428DDFA6}"/>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8BBDD403-20C7-4B41-9D7D-4F367D174F23}"/>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871A8823-AC99-5D48-BD49-9E36441E3815}"/>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Mars slide border color.">
            <a:extLst>
              <a:ext uri="{FF2B5EF4-FFF2-40B4-BE49-F238E27FC236}">
                <a16:creationId xmlns:a16="http://schemas.microsoft.com/office/drawing/2014/main" id="{BB803129-AEB7-3747-880F-67B9DA5EADCD}"/>
              </a:ext>
            </a:extLst>
          </p:cNvPr>
          <p:cNvSpPr/>
          <p:nvPr userDrawn="1"/>
        </p:nvSpPr>
        <p:spPr>
          <a:xfrm>
            <a:off x="0" y="0"/>
            <a:ext cx="12191999" cy="6857999"/>
          </a:xfrm>
          <a:prstGeom prst="rect">
            <a:avLst/>
          </a:prstGeom>
          <a:noFill/>
          <a:ln w="177800">
            <a:solidFill>
              <a:srgbClr val="DD344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A243F37E-BEB7-9CA9-4E15-9F6907D9A54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AA6F7325-7C1E-09BA-9DE1-BB358065CDDB}"/>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232233377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ategory_AWS-Nebula-500">
    <p:spTree>
      <p:nvGrpSpPr>
        <p:cNvPr id="1" name=""/>
        <p:cNvGrpSpPr/>
        <p:nvPr/>
      </p:nvGrpSpPr>
      <p:grpSpPr>
        <a:xfrm>
          <a:off x="0" y="0"/>
          <a:ext cx="0" cy="0"/>
          <a:chOff x="0" y="0"/>
          <a:chExt cx="0" cy="0"/>
        </a:xfrm>
      </p:grpSpPr>
      <p:sp>
        <p:nvSpPr>
          <p:cNvPr id="3" name="Rectangle 2" descr="Purple slide border color.">
            <a:extLst>
              <a:ext uri="{FF2B5EF4-FFF2-40B4-BE49-F238E27FC236}">
                <a16:creationId xmlns:a16="http://schemas.microsoft.com/office/drawing/2014/main" id="{C9CC7A7B-72BF-2148-B160-EA5B32411469}"/>
              </a:ext>
            </a:extLst>
          </p:cNvPr>
          <p:cNvSpPr/>
          <p:nvPr userDrawn="1"/>
        </p:nvSpPr>
        <p:spPr>
          <a:xfrm>
            <a:off x="0" y="0"/>
            <a:ext cx="12191999" cy="6857999"/>
          </a:xfrm>
          <a:prstGeom prst="rect">
            <a:avLst/>
          </a:prstGeom>
          <a:noFill/>
          <a:ln w="177800">
            <a:solidFill>
              <a:srgbClr val="C925D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802214BB-2C3F-E1E5-BDD0-C67B8300112A}"/>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16628AE4-430E-D97E-BAB2-7E97E952C247}"/>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9E8E3023-FCBD-DC65-9C52-8350A86354BA}"/>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209973623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Icons_AWS-Nebula-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E001CFA1-EDE7-4161-871E-4CAC0B8D1CD2}"/>
              </a:ext>
              <a:ext uri="{C183D7F6-B498-43B3-948B-1728B52AA6E4}">
                <adec:decorative xmlns:adec="http://schemas.microsoft.com/office/drawing/2017/decorative" val="1"/>
              </a:ext>
            </a:extLst>
          </p:cNvPr>
          <p:cNvGrpSpPr/>
          <p:nvPr userDrawn="1"/>
        </p:nvGrpSpPr>
        <p:grpSpPr>
          <a:xfrm>
            <a:off x="0" y="1009650"/>
            <a:ext cx="12191994" cy="4913313"/>
            <a:chOff x="0" y="1009650"/>
            <a:chExt cx="12191994" cy="4913313"/>
          </a:xfrm>
        </p:grpSpPr>
        <p:sp>
          <p:nvSpPr>
            <p:cNvPr id="4" name="Rectangle 3">
              <a:extLst>
                <a:ext uri="{FF2B5EF4-FFF2-40B4-BE49-F238E27FC236}">
                  <a16:creationId xmlns:a16="http://schemas.microsoft.com/office/drawing/2014/main" id="{990783BA-5DA2-994D-A7B2-8BDAECAFA190}"/>
                </a:ext>
              </a:extLst>
            </p:cNvPr>
            <p:cNvSpPr/>
            <p:nvPr userDrawn="1"/>
          </p:nvSpPr>
          <p:spPr>
            <a:xfrm>
              <a:off x="0" y="1009650"/>
              <a:ext cx="12191994"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59EAF9B0-BE56-6748-B94F-D6A648A817D0}"/>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2E90A3CE-0CBA-E54C-B9E6-033E9469194E}"/>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82471B9F-0CD6-C044-9881-BAE1BF200229}"/>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Purple slide border color.">
            <a:extLst>
              <a:ext uri="{FF2B5EF4-FFF2-40B4-BE49-F238E27FC236}">
                <a16:creationId xmlns:a16="http://schemas.microsoft.com/office/drawing/2014/main" id="{CEA737E2-E92D-E84A-8C9E-5B00074EEFC1}"/>
              </a:ext>
            </a:extLst>
          </p:cNvPr>
          <p:cNvSpPr/>
          <p:nvPr userDrawn="1"/>
        </p:nvSpPr>
        <p:spPr>
          <a:xfrm>
            <a:off x="0" y="0"/>
            <a:ext cx="12191999" cy="6857999"/>
          </a:xfrm>
          <a:prstGeom prst="rect">
            <a:avLst/>
          </a:prstGeom>
          <a:noFill/>
          <a:ln w="177800">
            <a:solidFill>
              <a:srgbClr val="C925D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26A55216-35F8-604A-0178-35EDF978E44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E77D7BF4-5C9B-4B50-0688-107EBA9E396B}"/>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33999351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sub-two-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9DA500AE-6766-41B0-C029-EAE84059B512}"/>
              </a:ext>
            </a:extLst>
          </p:cNvPr>
          <p:cNvSpPr>
            <a:spLocks noGrp="1"/>
          </p:cNvSpPr>
          <p:nvPr>
            <p:ph type="ftr" sz="quarter" idx="17"/>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660A64CF-48E8-5FFF-28D2-E0495E1D7ABF}"/>
              </a:ext>
            </a:extLst>
          </p:cNvPr>
          <p:cNvSpPr>
            <a:spLocks noGrp="1"/>
          </p:cNvSpPr>
          <p:nvPr>
            <p:ph type="sldNum" sz="quarter" idx="13"/>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a:t>Click to edit Master title style</a:t>
            </a:r>
          </a:p>
        </p:txBody>
      </p:sp>
      <p:sp>
        <p:nvSpPr>
          <p:cNvPr id="9" name="Text Placeholder 7">
            <a:extLst>
              <a:ext uri="{FF2B5EF4-FFF2-40B4-BE49-F238E27FC236}">
                <a16:creationId xmlns:a16="http://schemas.microsoft.com/office/drawing/2014/main" id="{F10A7AB1-FFCC-A45F-8D25-303B6F2A2794}"/>
              </a:ext>
            </a:extLst>
          </p:cNvPr>
          <p:cNvSpPr>
            <a:spLocks noGrp="1"/>
          </p:cNvSpPr>
          <p:nvPr>
            <p:ph type="body" sz="quarter" idx="14"/>
          </p:nvPr>
        </p:nvSpPr>
        <p:spPr>
          <a:xfrm>
            <a:off x="241300" y="1149350"/>
            <a:ext cx="11709400" cy="984250"/>
          </a:xfrm>
        </p:spPr>
        <p:txBody>
          <a:bodyPr/>
          <a:lstStyle>
            <a:lvl1pPr>
              <a:defRPr sz="1800"/>
            </a:lvl1pPr>
          </a:lstStyle>
          <a:p>
            <a:pPr lvl="0"/>
            <a:r>
              <a:rPr lang="en-US"/>
              <a:t>Click to edit Master text styles</a:t>
            </a:r>
          </a:p>
        </p:txBody>
      </p:sp>
      <p:sp>
        <p:nvSpPr>
          <p:cNvPr id="12" name="Text Placeholder 10">
            <a:extLst>
              <a:ext uri="{FF2B5EF4-FFF2-40B4-BE49-F238E27FC236}">
                <a16:creationId xmlns:a16="http://schemas.microsoft.com/office/drawing/2014/main" id="{2810F906-2DEE-3C9E-A8D5-9575D7745B6B}"/>
              </a:ext>
            </a:extLst>
          </p:cNvPr>
          <p:cNvSpPr>
            <a:spLocks noGrp="1"/>
          </p:cNvSpPr>
          <p:nvPr>
            <p:ph type="body" sz="quarter" idx="15"/>
          </p:nvPr>
        </p:nvSpPr>
        <p:spPr>
          <a:xfrm>
            <a:off x="241300" y="2273300"/>
            <a:ext cx="5668963" cy="3584575"/>
          </a:xfrm>
        </p:spPr>
        <p:txBody>
          <a:bodyPr/>
          <a:lstStyle>
            <a:lvl1pPr>
              <a:defRPr sz="1800"/>
            </a:lvl1pPr>
          </a:lstStyle>
          <a:p>
            <a:pPr lvl="0"/>
            <a:r>
              <a:rPr lang="en-US"/>
              <a:t>Click to edit Master text styles</a:t>
            </a:r>
          </a:p>
        </p:txBody>
      </p:sp>
      <p:sp>
        <p:nvSpPr>
          <p:cNvPr id="15" name="Text Placeholder 13">
            <a:extLst>
              <a:ext uri="{FF2B5EF4-FFF2-40B4-BE49-F238E27FC236}">
                <a16:creationId xmlns:a16="http://schemas.microsoft.com/office/drawing/2014/main" id="{5F64ED81-5108-F3B8-4DD7-6ECCF59D78F3}"/>
              </a:ext>
            </a:extLst>
          </p:cNvPr>
          <p:cNvSpPr>
            <a:spLocks noGrp="1"/>
          </p:cNvSpPr>
          <p:nvPr>
            <p:ph type="body" sz="quarter" idx="16"/>
          </p:nvPr>
        </p:nvSpPr>
        <p:spPr>
          <a:xfrm>
            <a:off x="6281738" y="2273300"/>
            <a:ext cx="5668962" cy="3584575"/>
          </a:xfr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298793629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Resource-Icons_AWS-Nebula-500">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A68DD151-86F3-4CB6-A7B7-D9F2CCB1498A}"/>
              </a:ext>
              <a:ext uri="{C183D7F6-B498-43B3-948B-1728B52AA6E4}">
                <adec:decorative xmlns:adec="http://schemas.microsoft.com/office/drawing/2017/decorative" val="1"/>
              </a:ext>
            </a:extLst>
          </p:cNvPr>
          <p:cNvGrpSpPr/>
          <p:nvPr userDrawn="1"/>
        </p:nvGrpSpPr>
        <p:grpSpPr>
          <a:xfrm>
            <a:off x="241300" y="1009650"/>
            <a:ext cx="1984375" cy="4913313"/>
            <a:chOff x="241300" y="1009650"/>
            <a:chExt cx="1984375" cy="4913313"/>
          </a:xfrm>
        </p:grpSpPr>
        <p:sp>
          <p:nvSpPr>
            <p:cNvPr id="5" name="Title 1">
              <a:extLst>
                <a:ext uri="{FF2B5EF4-FFF2-40B4-BE49-F238E27FC236}">
                  <a16:creationId xmlns:a16="http://schemas.microsoft.com/office/drawing/2014/main" id="{8C40F516-D969-6E4E-BF93-CCA70344A631}"/>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6" name="Straight Connector 5">
              <a:extLst>
                <a:ext uri="{FF2B5EF4-FFF2-40B4-BE49-F238E27FC236}">
                  <a16:creationId xmlns:a16="http://schemas.microsoft.com/office/drawing/2014/main" id="{7DFF49B2-D892-0D45-AB42-3AAD67C3E792}"/>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7" name="Rectangle 6" descr="Purple slide border color.">
            <a:extLst>
              <a:ext uri="{FF2B5EF4-FFF2-40B4-BE49-F238E27FC236}">
                <a16:creationId xmlns:a16="http://schemas.microsoft.com/office/drawing/2014/main" id="{90370AE6-5FDC-E344-AF35-B06C2A21DEA6}"/>
              </a:ext>
            </a:extLst>
          </p:cNvPr>
          <p:cNvSpPr/>
          <p:nvPr userDrawn="1"/>
        </p:nvSpPr>
        <p:spPr>
          <a:xfrm>
            <a:off x="0" y="0"/>
            <a:ext cx="12191999" cy="6857999"/>
          </a:xfrm>
          <a:prstGeom prst="rect">
            <a:avLst/>
          </a:prstGeom>
          <a:noFill/>
          <a:ln w="177800">
            <a:solidFill>
              <a:srgbClr val="C925D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Footer Placeholder 7">
            <a:extLst>
              <a:ext uri="{FF2B5EF4-FFF2-40B4-BE49-F238E27FC236}">
                <a16:creationId xmlns:a16="http://schemas.microsoft.com/office/drawing/2014/main" id="{B406D92E-6025-F398-40DC-9469712D631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BA6B5FC3-AE52-19A7-6F8A-323718978F22}"/>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7" cy="644278"/>
          </a:xfrm>
        </p:spPr>
        <p:txBody>
          <a:bodyPr/>
          <a:lstStyle/>
          <a:p>
            <a:endParaRPr lang="en-US" dirty="0"/>
          </a:p>
        </p:txBody>
      </p:sp>
    </p:spTree>
    <p:extLst>
      <p:ext uri="{BB962C8B-B14F-4D97-AF65-F5344CB8AC3E}">
        <p14:creationId xmlns:p14="http://schemas.microsoft.com/office/powerpoint/2010/main" val="142019697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ategory_AWS-Orbit-500">
    <p:spTree>
      <p:nvGrpSpPr>
        <p:cNvPr id="1" name=""/>
        <p:cNvGrpSpPr/>
        <p:nvPr/>
      </p:nvGrpSpPr>
      <p:grpSpPr>
        <a:xfrm>
          <a:off x="0" y="0"/>
          <a:ext cx="0" cy="0"/>
          <a:chOff x="0" y="0"/>
          <a:chExt cx="0" cy="0"/>
        </a:xfrm>
      </p:grpSpPr>
      <p:sp>
        <p:nvSpPr>
          <p:cNvPr id="3" name="Rectangle 2" descr="Orbit slide border color.">
            <a:extLst>
              <a:ext uri="{FF2B5EF4-FFF2-40B4-BE49-F238E27FC236}">
                <a16:creationId xmlns:a16="http://schemas.microsoft.com/office/drawing/2014/main" id="{AFBE0FF0-DD9B-4D4C-8D49-958F9D7B538D}"/>
              </a:ext>
            </a:extLst>
          </p:cNvPr>
          <p:cNvSpPr/>
          <p:nvPr userDrawn="1"/>
        </p:nvSpPr>
        <p:spPr>
          <a:xfrm>
            <a:off x="0" y="0"/>
            <a:ext cx="12191999" cy="6857999"/>
          </a:xfrm>
          <a:prstGeom prst="rect">
            <a:avLst/>
          </a:prstGeom>
          <a:noFill/>
          <a:ln w="177800">
            <a:solidFill>
              <a:srgbClr val="01A88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87E65EC2-65B2-F233-2399-B91B20DC8930}"/>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39CEB0F6-1D91-81B8-A937-F1A989006E8D}"/>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221B69D6-D4A2-83BE-46E9-1295904E1746}"/>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103911370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Icons_AWS-Orbit-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4CDA8632-AEFC-4DBE-B8E9-555824BC9E91}"/>
              </a:ext>
              <a:ext uri="{C183D7F6-B498-43B3-948B-1728B52AA6E4}">
                <adec:decorative xmlns:adec="http://schemas.microsoft.com/office/drawing/2017/decorative" val="1"/>
              </a:ext>
            </a:extLst>
          </p:cNvPr>
          <p:cNvGrpSpPr/>
          <p:nvPr userDrawn="1"/>
        </p:nvGrpSpPr>
        <p:grpSpPr>
          <a:xfrm>
            <a:off x="0" y="1009650"/>
            <a:ext cx="12191998" cy="4913313"/>
            <a:chOff x="0" y="1009650"/>
            <a:chExt cx="12191998" cy="4913313"/>
          </a:xfrm>
        </p:grpSpPr>
        <p:sp>
          <p:nvSpPr>
            <p:cNvPr id="4" name="Rectangle 3" descr="Persian green slide border color.">
              <a:extLst>
                <a:ext uri="{FF2B5EF4-FFF2-40B4-BE49-F238E27FC236}">
                  <a16:creationId xmlns:a16="http://schemas.microsoft.com/office/drawing/2014/main" id="{0E2F0230-E8CE-DC44-BE47-8907F62C997D}"/>
                </a:ext>
              </a:extLst>
            </p:cNvPr>
            <p:cNvSpPr/>
            <p:nvPr userDrawn="1"/>
          </p:nvSpPr>
          <p:spPr>
            <a:xfrm>
              <a:off x="0" y="1009650"/>
              <a:ext cx="12191998"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E08B11CB-640D-E043-BAF5-A0C13F493AD5}"/>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3B3AE031-14EA-8D40-9418-E068CFCCEE63}"/>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DC3153ED-10FE-2541-95D5-3FFD37931226}"/>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Orbit slide border color.">
            <a:extLst>
              <a:ext uri="{FF2B5EF4-FFF2-40B4-BE49-F238E27FC236}">
                <a16:creationId xmlns:a16="http://schemas.microsoft.com/office/drawing/2014/main" id="{2014E3DB-720E-E740-82E3-A1F043489F17}"/>
              </a:ext>
            </a:extLst>
          </p:cNvPr>
          <p:cNvSpPr/>
          <p:nvPr userDrawn="1"/>
        </p:nvSpPr>
        <p:spPr>
          <a:xfrm>
            <a:off x="0" y="0"/>
            <a:ext cx="12191999" cy="6857999"/>
          </a:xfrm>
          <a:prstGeom prst="rect">
            <a:avLst/>
          </a:prstGeom>
          <a:noFill/>
          <a:ln w="177800">
            <a:solidFill>
              <a:srgbClr val="01A88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D9E05E46-9741-B3CF-1195-89E912118D3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47B46F3E-9AF6-1A67-72BD-4E356152EE42}"/>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290173409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ustom Layout">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36564E-12A4-425C-A283-B8B235FFF7C3}"/>
              </a:ext>
            </a:extLst>
          </p:cNvPr>
          <p:cNvSpPr>
            <a:spLocks noGrp="1"/>
          </p:cNvSpPr>
          <p:nvPr>
            <p:ph type="title" hasCustomPrompt="1"/>
          </p:nvPr>
        </p:nvSpPr>
        <p:spPr>
          <a:xfrm>
            <a:off x="365760" y="301751"/>
            <a:ext cx="6613109" cy="6235683"/>
          </a:xfrm>
        </p:spPr>
        <p:txBody>
          <a:bodyPr/>
          <a:lstStyle>
            <a:lvl1pPr algn="ctr">
              <a:defRPr>
                <a:solidFill>
                  <a:schemeClr val="bg1"/>
                </a:solidFill>
              </a:defRPr>
            </a:lvl1pPr>
          </a:lstStyle>
          <a:p>
            <a:r>
              <a:rPr lang="en-US" dirty="0"/>
              <a:t>Any slides that appear following this one are NOT approved for production use.</a:t>
            </a:r>
            <a:br>
              <a:rPr lang="en-US" dirty="0"/>
            </a:br>
            <a:br>
              <a:rPr lang="en-US" dirty="0"/>
            </a:br>
            <a:r>
              <a:rPr lang="en-US" dirty="0"/>
              <a:t>-----------</a:t>
            </a:r>
            <a:br>
              <a:rPr lang="en-US" dirty="0"/>
            </a:br>
            <a:br>
              <a:rPr lang="en-US" dirty="0"/>
            </a:br>
            <a:r>
              <a:rPr lang="en-US" dirty="0"/>
              <a:t>Please be sure to remove them before you publish this deck.</a:t>
            </a:r>
          </a:p>
        </p:txBody>
      </p:sp>
      <p:sp>
        <p:nvSpPr>
          <p:cNvPr id="4" name="Octagon 3">
            <a:extLst>
              <a:ext uri="{FF2B5EF4-FFF2-40B4-BE49-F238E27FC236}">
                <a16:creationId xmlns:a16="http://schemas.microsoft.com/office/drawing/2014/main" id="{A956A5A2-BB71-417D-9961-66F664368EAB}"/>
              </a:ext>
            </a:extLst>
          </p:cNvPr>
          <p:cNvSpPr/>
          <p:nvPr userDrawn="1"/>
        </p:nvSpPr>
        <p:spPr>
          <a:xfrm>
            <a:off x="7348648" y="978647"/>
            <a:ext cx="4360244" cy="4360244"/>
          </a:xfrm>
          <a:prstGeom prst="octago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0" dirty="0"/>
              <a:t>STOP</a:t>
            </a:r>
          </a:p>
        </p:txBody>
      </p:sp>
    </p:spTree>
    <p:custDataLst>
      <p:tags r:id="rId1"/>
    </p:custDataLst>
    <p:extLst>
      <p:ext uri="{BB962C8B-B14F-4D97-AF65-F5344CB8AC3E}">
        <p14:creationId xmlns:p14="http://schemas.microsoft.com/office/powerpoint/2010/main" val="379807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93665833-E42A-E620-7D83-55DACDE25186}"/>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2FBF9A05-AD0B-20A1-596D-C0BA3D1F1735}"/>
              </a:ext>
            </a:extLst>
          </p:cNvPr>
          <p:cNvSpPr>
            <a:spLocks noGrp="1"/>
          </p:cNvSpPr>
          <p:nvPr>
            <p:ph type="sldNum" sz="quarter" idx="14"/>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a:t>Click to edit Master title style</a:t>
            </a:r>
          </a:p>
        </p:txBody>
      </p:sp>
      <p:sp>
        <p:nvSpPr>
          <p:cNvPr id="6" name="Text Placeholder 5">
            <a:extLst>
              <a:ext uri="{FF2B5EF4-FFF2-40B4-BE49-F238E27FC236}">
                <a16:creationId xmlns:a16="http://schemas.microsoft.com/office/drawing/2014/main" id="{8EB56554-52F1-D18F-5827-F007C7E9F54C}"/>
              </a:ext>
            </a:extLst>
          </p:cNvPr>
          <p:cNvSpPr>
            <a:spLocks noGrp="1"/>
          </p:cNvSpPr>
          <p:nvPr>
            <p:ph type="body" sz="quarter" idx="11"/>
          </p:nvPr>
        </p:nvSpPr>
        <p:spPr>
          <a:xfrm>
            <a:off x="241300" y="1176338"/>
            <a:ext cx="5668963" cy="4725987"/>
          </a:xfrm>
        </p:spPr>
        <p:txBody>
          <a:bodyPr/>
          <a:lstStyle>
            <a:lvl1pPr>
              <a:defRPr sz="1800"/>
            </a:lvl1pPr>
          </a:lstStyle>
          <a:p>
            <a:pPr lvl="0"/>
            <a:r>
              <a:rPr lang="en-US"/>
              <a:t>Click to edit Master text styles</a:t>
            </a:r>
          </a:p>
        </p:txBody>
      </p:sp>
      <p:sp>
        <p:nvSpPr>
          <p:cNvPr id="11" name="Text Placeholder 9">
            <a:extLst>
              <a:ext uri="{FF2B5EF4-FFF2-40B4-BE49-F238E27FC236}">
                <a16:creationId xmlns:a16="http://schemas.microsoft.com/office/drawing/2014/main" id="{65AB646E-8298-41D3-BEB1-D7F0A7609CB7}"/>
              </a:ext>
            </a:extLst>
          </p:cNvPr>
          <p:cNvSpPr>
            <a:spLocks noGrp="1"/>
          </p:cNvSpPr>
          <p:nvPr>
            <p:ph type="body" sz="quarter" idx="12"/>
          </p:nvPr>
        </p:nvSpPr>
        <p:spPr>
          <a:xfrm>
            <a:off x="6281738" y="1176338"/>
            <a:ext cx="5668962" cy="4725987"/>
          </a:xfr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3764376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82322F17-7061-DBE6-40F0-4CE0A9CEF9EB}"/>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6A7B6E1-BAB1-B598-78E0-7F84FE236474}"/>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11" name="Title 1">
            <a:extLst>
              <a:ext uri="{FF2B5EF4-FFF2-40B4-BE49-F238E27FC236}">
                <a16:creationId xmlns:a16="http://schemas.microsoft.com/office/drawing/2014/main" id="{D1178EA3-F808-FA40-ACC0-1278A8280A01}"/>
              </a:ext>
            </a:extLst>
          </p:cNvPr>
          <p:cNvSpPr>
            <a:spLocks noGrp="1"/>
          </p:cNvSpPr>
          <p:nvPr>
            <p:ph type="title"/>
          </p:nvPr>
        </p:nvSpPr>
        <p:spPr>
          <a:xfrm>
            <a:off x="240941" y="365126"/>
            <a:ext cx="11710118" cy="644278"/>
          </a:xfrm>
        </p:spPr>
        <p:txBody>
          <a:bodyPr/>
          <a:lstStyle/>
          <a:p>
            <a:r>
              <a:rPr lang="en-US"/>
              <a:t>Click to edit Master title style</a:t>
            </a:r>
          </a:p>
        </p:txBody>
      </p:sp>
      <p:sp>
        <p:nvSpPr>
          <p:cNvPr id="5" name="Text Placeholder 3">
            <a:extLst>
              <a:ext uri="{FF2B5EF4-FFF2-40B4-BE49-F238E27FC236}">
                <a16:creationId xmlns:a16="http://schemas.microsoft.com/office/drawing/2014/main" id="{6C7105B5-A94F-CB29-5056-0F6BFD63F0FA}"/>
              </a:ext>
            </a:extLst>
          </p:cNvPr>
          <p:cNvSpPr>
            <a:spLocks noGrp="1"/>
          </p:cNvSpPr>
          <p:nvPr>
            <p:ph type="body" sz="quarter" idx="12"/>
          </p:nvPr>
        </p:nvSpPr>
        <p:spPr>
          <a:xfrm>
            <a:off x="241300" y="1176338"/>
            <a:ext cx="11709400" cy="4725987"/>
          </a:xfr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388548902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1.svg"/><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0.xml"/><Relationship Id="rId18" Type="http://schemas.openxmlformats.org/officeDocument/2006/relationships/slideLayout" Target="../slideLayouts/slideLayout55.xml"/><Relationship Id="rId26" Type="http://schemas.openxmlformats.org/officeDocument/2006/relationships/slideLayout" Target="../slideLayouts/slideLayout63.xml"/><Relationship Id="rId21" Type="http://schemas.openxmlformats.org/officeDocument/2006/relationships/slideLayout" Target="../slideLayouts/slideLayout58.xml"/><Relationship Id="rId34" Type="http://schemas.openxmlformats.org/officeDocument/2006/relationships/slideLayout" Target="../slideLayouts/slideLayout71.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17" Type="http://schemas.openxmlformats.org/officeDocument/2006/relationships/slideLayout" Target="../slideLayouts/slideLayout54.xml"/><Relationship Id="rId25" Type="http://schemas.openxmlformats.org/officeDocument/2006/relationships/slideLayout" Target="../slideLayouts/slideLayout62.xml"/><Relationship Id="rId33" Type="http://schemas.openxmlformats.org/officeDocument/2006/relationships/slideLayout" Target="../slideLayouts/slideLayout70.xml"/><Relationship Id="rId38" Type="http://schemas.openxmlformats.org/officeDocument/2006/relationships/image" Target="../media/image4.svg"/><Relationship Id="rId2" Type="http://schemas.openxmlformats.org/officeDocument/2006/relationships/slideLayout" Target="../slideLayouts/slideLayout39.xml"/><Relationship Id="rId16" Type="http://schemas.openxmlformats.org/officeDocument/2006/relationships/slideLayout" Target="../slideLayouts/slideLayout53.xml"/><Relationship Id="rId20" Type="http://schemas.openxmlformats.org/officeDocument/2006/relationships/slideLayout" Target="../slideLayouts/slideLayout57.xml"/><Relationship Id="rId29" Type="http://schemas.openxmlformats.org/officeDocument/2006/relationships/slideLayout" Target="../slideLayouts/slideLayout66.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24" Type="http://schemas.openxmlformats.org/officeDocument/2006/relationships/slideLayout" Target="../slideLayouts/slideLayout61.xml"/><Relationship Id="rId32" Type="http://schemas.openxmlformats.org/officeDocument/2006/relationships/slideLayout" Target="../slideLayouts/slideLayout69.xml"/><Relationship Id="rId37" Type="http://schemas.openxmlformats.org/officeDocument/2006/relationships/theme" Target="../theme/theme2.xml"/><Relationship Id="rId5" Type="http://schemas.openxmlformats.org/officeDocument/2006/relationships/slideLayout" Target="../slideLayouts/slideLayout42.xml"/><Relationship Id="rId15" Type="http://schemas.openxmlformats.org/officeDocument/2006/relationships/slideLayout" Target="../slideLayouts/slideLayout52.xml"/><Relationship Id="rId23" Type="http://schemas.openxmlformats.org/officeDocument/2006/relationships/slideLayout" Target="../slideLayouts/slideLayout60.xml"/><Relationship Id="rId28" Type="http://schemas.openxmlformats.org/officeDocument/2006/relationships/slideLayout" Target="../slideLayouts/slideLayout65.xml"/><Relationship Id="rId36" Type="http://schemas.openxmlformats.org/officeDocument/2006/relationships/slideLayout" Target="../slideLayouts/slideLayout73.xml"/><Relationship Id="rId10" Type="http://schemas.openxmlformats.org/officeDocument/2006/relationships/slideLayout" Target="../slideLayouts/slideLayout47.xml"/><Relationship Id="rId19" Type="http://schemas.openxmlformats.org/officeDocument/2006/relationships/slideLayout" Target="../slideLayouts/slideLayout56.xml"/><Relationship Id="rId31" Type="http://schemas.openxmlformats.org/officeDocument/2006/relationships/slideLayout" Target="../slideLayouts/slideLayout68.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slideLayout" Target="../slideLayouts/slideLayout51.xml"/><Relationship Id="rId22" Type="http://schemas.openxmlformats.org/officeDocument/2006/relationships/slideLayout" Target="../slideLayouts/slideLayout59.xml"/><Relationship Id="rId27" Type="http://schemas.openxmlformats.org/officeDocument/2006/relationships/slideLayout" Target="../slideLayouts/slideLayout64.xml"/><Relationship Id="rId30" Type="http://schemas.openxmlformats.org/officeDocument/2006/relationships/slideLayout" Target="../slideLayouts/slideLayout67.xml"/><Relationship Id="rId35" Type="http://schemas.openxmlformats.org/officeDocument/2006/relationships/slideLayout" Target="../slideLayouts/slideLayout72.xml"/><Relationship Id="rId8" Type="http://schemas.openxmlformats.org/officeDocument/2006/relationships/slideLayout" Target="../slideLayouts/slideLayout45.xml"/><Relationship Id="rId3"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Footer Placeholder 5">
            <a:extLst>
              <a:ext uri="{FF2B5EF4-FFF2-40B4-BE49-F238E27FC236}">
                <a16:creationId xmlns:a16="http://schemas.microsoft.com/office/drawing/2014/main" id="{FC649E9B-1B14-03BC-223A-A73E4C2CBC46}"/>
              </a:ext>
            </a:extLst>
          </p:cNvPr>
          <p:cNvSpPr>
            <a:spLocks noGrp="1"/>
          </p:cNvSpPr>
          <p:nvPr>
            <p:ph type="ftr" sz="quarter" idx="3"/>
          </p:nvPr>
        </p:nvSpPr>
        <p:spPr>
          <a:xfrm>
            <a:off x="4038600" y="6289500"/>
            <a:ext cx="4114800" cy="365125"/>
          </a:xfrm>
          <a:prstGeom prst="rect">
            <a:avLst/>
          </a:prstGeom>
        </p:spPr>
        <p:txBody>
          <a:bodyPr vert="horz" lIns="91440" tIns="45720" rIns="91440" bIns="45720" rtlCol="0" anchor="ctr"/>
          <a:lstStyle>
            <a:lvl1pPr algn="ctr">
              <a:defRPr sz="600">
                <a:solidFill>
                  <a:schemeClr val="tx1"/>
                </a:solidFill>
              </a:defRPr>
            </a:lvl1pPr>
          </a:lstStyle>
          <a:p>
            <a:r>
              <a:rPr lang="en-US" dirty="0">
                <a:latin typeface="Arial" panose="020B0604020202020204" pitchFamily="34" charset="0"/>
                <a:cs typeface="Arial" panose="020B0604020202020204" pitchFamily="34" charset="0"/>
              </a:rPr>
              <a:t>© 2026, Amazon Web Services, Inc. or its affiliates.</a:t>
            </a:r>
          </a:p>
        </p:txBody>
      </p:sp>
      <p:sp>
        <p:nvSpPr>
          <p:cNvPr id="2" name="Slide Number Placeholder 5">
            <a:extLst>
              <a:ext uri="{FF2B5EF4-FFF2-40B4-BE49-F238E27FC236}">
                <a16:creationId xmlns:a16="http://schemas.microsoft.com/office/drawing/2014/main" id="{56B8CE38-9F29-7D57-6505-1D5D478DA6B5}"/>
              </a:ext>
            </a:extLst>
          </p:cNvPr>
          <p:cNvSpPr>
            <a:spLocks noGrp="1"/>
          </p:cNvSpPr>
          <p:nvPr>
            <p:ph type="sldNum" sz="quarter" idx="4"/>
          </p:nvPr>
        </p:nvSpPr>
        <p:spPr>
          <a:xfrm>
            <a:off x="9112080" y="6289500"/>
            <a:ext cx="2743200" cy="365125"/>
          </a:xfrm>
          <a:prstGeom prst="rect">
            <a:avLst/>
          </a:prstGeom>
        </p:spPr>
        <p:txBody>
          <a:bodyPr vert="horz" lIns="91440" tIns="45720" rIns="91440" bIns="45720" rtlCol="0" anchor="ctr"/>
          <a:lstStyle>
            <a:lvl1pPr algn="r">
              <a:defRPr sz="900">
                <a:solidFill>
                  <a:schemeClr val="tx2"/>
                </a:solidFill>
                <a:latin typeface="Arial" panose="020B0604020202020204" pitchFamily="34" charset="0"/>
                <a:cs typeface="Arial" panose="020B0604020202020204" pitchFamily="34" charset="0"/>
              </a:defRPr>
            </a:lvl1pPr>
          </a:lstStyle>
          <a:p>
            <a:fld id="{EB4B8DE2-A4E8-46E4-8BBF-D75455EFF32C}" type="slidenum">
              <a:rPr lang="en-US" smtClean="0"/>
              <a:pPr/>
              <a:t>‹#›</a:t>
            </a:fld>
            <a:endParaRPr lang="en-US" dirty="0"/>
          </a:p>
        </p:txBody>
      </p:sp>
      <p:sp>
        <p:nvSpPr>
          <p:cNvPr id="1026" name="Title Placeholder 1">
            <a:extLst>
              <a:ext uri="{FF2B5EF4-FFF2-40B4-BE49-F238E27FC236}">
                <a16:creationId xmlns:a16="http://schemas.microsoft.com/office/drawing/2014/main" id="{011C473C-44BA-054B-B271-D3751D073C48}"/>
              </a:ext>
            </a:extLst>
          </p:cNvPr>
          <p:cNvSpPr>
            <a:spLocks noGrp="1" noChangeArrowheads="1"/>
          </p:cNvSpPr>
          <p:nvPr>
            <p:ph type="title"/>
          </p:nvPr>
        </p:nvSpPr>
        <p:spPr bwMode="auto">
          <a:xfrm>
            <a:off x="241300" y="365125"/>
            <a:ext cx="11709400"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604AFDB-588D-E24E-89EC-AD90383CE474}"/>
              </a:ext>
            </a:extLst>
          </p:cNvPr>
          <p:cNvSpPr>
            <a:spLocks noGrp="1" noChangeArrowheads="1"/>
          </p:cNvSpPr>
          <p:nvPr>
            <p:ph type="body" idx="1"/>
          </p:nvPr>
        </p:nvSpPr>
        <p:spPr bwMode="auto">
          <a:xfrm>
            <a:off x="241300" y="1176338"/>
            <a:ext cx="11709400" cy="472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p:txBody>
      </p:sp>
      <p:pic>
        <p:nvPicPr>
          <p:cNvPr id="5" name="Graphic 4">
            <a:extLst>
              <a:ext uri="{FF2B5EF4-FFF2-40B4-BE49-F238E27FC236}">
                <a16:creationId xmlns:a16="http://schemas.microsoft.com/office/drawing/2014/main" id="{1217F9E9-901D-0684-0DC1-5ADB5FF29EA1}"/>
              </a:ext>
            </a:extLst>
          </p:cNvPr>
          <p:cNvPicPr>
            <a:picLocks noChangeAspect="1"/>
          </p:cNvPicPr>
          <p:nvPr userDrawn="1"/>
        </p:nvPicPr>
        <p:blipFill>
          <a:blip>
            <a:extLst>
              <a:ext uri="{96DAC541-7B7A-43D3-8B79-37D633B846F1}">
                <asvg:svgBlip xmlns:asvg="http://schemas.microsoft.com/office/drawing/2016/SVG/main" r:embed="rId39"/>
              </a:ext>
            </a:extLst>
          </a:blip>
          <a:stretch>
            <a:fillRect/>
          </a:stretch>
        </p:blipFill>
        <p:spPr>
          <a:xfrm>
            <a:off x="336720" y="6337594"/>
            <a:ext cx="365760" cy="219456"/>
          </a:xfrm>
          <a:prstGeom prst="rect">
            <a:avLst/>
          </a:prstGeom>
        </p:spPr>
      </p:pic>
    </p:spTree>
  </p:cSld>
  <p:clrMap bg1="lt1" tx1="dk1" bg2="lt2" tx2="dk2" accent1="accent1" accent2="accent2" accent3="accent3" accent4="accent4" accent5="accent5" accent6="accent6" hlink="hlink" folHlink="folHlink"/>
  <p:sldLayoutIdLst>
    <p:sldLayoutId id="2147483826" r:id="rId1"/>
    <p:sldLayoutId id="2147483824" r:id="rId2"/>
    <p:sldLayoutId id="2147483816" r:id="rId3"/>
    <p:sldLayoutId id="2147483822" r:id="rId4"/>
    <p:sldLayoutId id="2147483819" r:id="rId5"/>
    <p:sldLayoutId id="2147483823" r:id="rId6"/>
    <p:sldLayoutId id="2147483821" r:id="rId7"/>
    <p:sldLayoutId id="2147483817" r:id="rId8"/>
    <p:sldLayoutId id="2147483818" r:id="rId9"/>
    <p:sldLayoutId id="2147483785" r:id="rId10"/>
    <p:sldLayoutId id="2147483786" r:id="rId11"/>
    <p:sldLayoutId id="2147483787" r:id="rId12"/>
    <p:sldLayoutId id="2147483788" r:id="rId13"/>
    <p:sldLayoutId id="2147483789" r:id="rId14"/>
    <p:sldLayoutId id="2147483790" r:id="rId15"/>
    <p:sldLayoutId id="2147483791" r:id="rId16"/>
    <p:sldLayoutId id="2147483814" r:id="rId17"/>
    <p:sldLayoutId id="2147483792" r:id="rId18"/>
    <p:sldLayoutId id="2147483793" r:id="rId19"/>
    <p:sldLayoutId id="2147483865" r:id="rId20"/>
    <p:sldLayoutId id="2147483794" r:id="rId21"/>
    <p:sldLayoutId id="2147483796" r:id="rId22"/>
    <p:sldLayoutId id="2147483795" r:id="rId23"/>
    <p:sldLayoutId id="2147483864" r:id="rId24"/>
    <p:sldLayoutId id="2147483797" r:id="rId25"/>
    <p:sldLayoutId id="2147483798" r:id="rId26"/>
    <p:sldLayoutId id="2147483799" r:id="rId27"/>
    <p:sldLayoutId id="2147483800" r:id="rId28"/>
    <p:sldLayoutId id="2147483813" r:id="rId29"/>
    <p:sldLayoutId id="2147483803" r:id="rId30"/>
    <p:sldLayoutId id="2147483804" r:id="rId31"/>
    <p:sldLayoutId id="2147483805" r:id="rId32"/>
    <p:sldLayoutId id="2147483806" r:id="rId33"/>
    <p:sldLayoutId id="2147483807" r:id="rId34"/>
    <p:sldLayoutId id="2147483808" r:id="rId35"/>
    <p:sldLayoutId id="2147483809" r:id="rId36"/>
    <p:sldLayoutId id="2147483863" r:id="rId37"/>
  </p:sldLayoutIdLst>
  <p:hf hdr="0" dt="0"/>
  <p:txStyles>
    <p:titleStyle>
      <a:lvl1pPr algn="l" rtl="0" eaLnBrk="0" fontAlgn="base" hangingPunct="0">
        <a:lnSpc>
          <a:spcPct val="90000"/>
        </a:lnSpc>
        <a:spcBef>
          <a:spcPct val="0"/>
        </a:spcBef>
        <a:spcAft>
          <a:spcPct val="0"/>
        </a:spcAft>
        <a:defRPr sz="2800" b="1" kern="1200">
          <a:solidFill>
            <a:schemeClr val="tx2"/>
          </a:solidFill>
          <a:latin typeface="Arial" panose="020B0604020202020204" pitchFamily="34" charset="0"/>
          <a:ea typeface="+mj-ea"/>
          <a:cs typeface="Arial" panose="020B0604020202020204" pitchFamily="34" charset="0"/>
        </a:defRPr>
      </a:lvl1pPr>
      <a:lvl2pPr algn="l" rtl="0" eaLnBrk="0" fontAlgn="base" hangingPunct="0">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2pPr>
      <a:lvl3pPr algn="l" rtl="0" eaLnBrk="0" fontAlgn="base" hangingPunct="0">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3pPr>
      <a:lvl4pPr algn="l" rtl="0" eaLnBrk="0" fontAlgn="base" hangingPunct="0">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4pPr>
      <a:lvl5pPr algn="l" rtl="0" eaLnBrk="0" fontAlgn="base" hangingPunct="0">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5pPr>
      <a:lvl6pPr marL="457200" algn="l" rtl="0" fontAlgn="base">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6pPr>
      <a:lvl7pPr marL="914400" algn="l" rtl="0" fontAlgn="base">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7pPr>
      <a:lvl8pPr marL="1371600" algn="l" rtl="0" fontAlgn="base">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8pPr>
      <a:lvl9pPr marL="1828800" algn="l" rtl="0" fontAlgn="base">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9pPr>
    </p:titleStyle>
    <p:bodyStyle>
      <a:lvl1pPr algn="l" rtl="0" eaLnBrk="0" fontAlgn="base" hangingPunct="0">
        <a:lnSpc>
          <a:spcPct val="100000"/>
        </a:lnSpc>
        <a:spcBef>
          <a:spcPts val="1000"/>
        </a:spcBef>
        <a:spcAft>
          <a:spcPct val="0"/>
        </a:spcAft>
        <a:buFont typeface="Arial" panose="020B0604020202020204" pitchFamily="34" charset="0"/>
        <a:defRPr sz="2400" kern="1200">
          <a:solidFill>
            <a:schemeClr val="tx2"/>
          </a:solidFill>
          <a:latin typeface="Arial" panose="020B0604020202020204" pitchFamily="34" charset="0"/>
          <a:ea typeface="+mn-ea"/>
          <a:cs typeface="Arial" panose="020B0604020202020204" pitchFamily="34" charset="0"/>
        </a:defRPr>
      </a:lvl1pPr>
      <a:lvl2pPr marL="457200" algn="l" rtl="0" eaLnBrk="0" fontAlgn="base" hangingPunct="0">
        <a:lnSpc>
          <a:spcPct val="100000"/>
        </a:lnSpc>
        <a:spcBef>
          <a:spcPts val="500"/>
        </a:spcBef>
        <a:spcAft>
          <a:spcPct val="0"/>
        </a:spcAft>
        <a:buFont typeface="Arial" panose="020B0604020202020204" pitchFamily="34" charset="0"/>
        <a:defRPr sz="2000" kern="1200">
          <a:solidFill>
            <a:schemeClr val="tx2"/>
          </a:solidFill>
          <a:latin typeface="Arial" panose="020B0604020202020204" pitchFamily="34" charset="0"/>
          <a:ea typeface="+mn-ea"/>
          <a:cs typeface="Arial" panose="020B0604020202020204" pitchFamily="34" charset="0"/>
        </a:defRPr>
      </a:lvl2pPr>
      <a:lvl3pPr marL="914400" algn="l" rtl="0" eaLnBrk="0" fontAlgn="base" hangingPunct="0">
        <a:lnSpc>
          <a:spcPct val="100000"/>
        </a:lnSpc>
        <a:spcBef>
          <a:spcPts val="500"/>
        </a:spcBef>
        <a:spcAft>
          <a:spcPct val="0"/>
        </a:spcAft>
        <a:buFont typeface="Arial" panose="020B0604020202020204" pitchFamily="34" charset="0"/>
        <a:defRPr kern="1200">
          <a:solidFill>
            <a:schemeClr val="tx2"/>
          </a:solidFill>
          <a:latin typeface="Arial" panose="020B0604020202020204" pitchFamily="34" charset="0"/>
          <a:ea typeface="+mn-ea"/>
          <a:cs typeface="Arial" panose="020B0604020202020204" pitchFamily="34" charset="0"/>
        </a:defRPr>
      </a:lvl3pPr>
      <a:lvl4pPr marL="1371600" algn="l" rtl="0" eaLnBrk="0" fontAlgn="base" hangingPunct="0">
        <a:lnSpc>
          <a:spcPct val="100000"/>
        </a:lnSpc>
        <a:spcBef>
          <a:spcPts val="500"/>
        </a:spcBef>
        <a:spcAft>
          <a:spcPct val="0"/>
        </a:spcAft>
        <a:buFont typeface="Arial" panose="020B0604020202020204" pitchFamily="34" charset="0"/>
        <a:defRPr sz="1600" kern="120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8" name="Footer Placeholder 5">
            <a:extLst>
              <a:ext uri="{FF2B5EF4-FFF2-40B4-BE49-F238E27FC236}">
                <a16:creationId xmlns:a16="http://schemas.microsoft.com/office/drawing/2014/main" id="{FC649E9B-1B14-03BC-223A-A73E4C2CBC46}"/>
              </a:ext>
            </a:extLst>
          </p:cNvPr>
          <p:cNvSpPr>
            <a:spLocks noGrp="1"/>
          </p:cNvSpPr>
          <p:nvPr>
            <p:ph type="ftr" sz="quarter" idx="3"/>
          </p:nvPr>
        </p:nvSpPr>
        <p:spPr>
          <a:xfrm>
            <a:off x="4038600" y="6289500"/>
            <a:ext cx="4114800" cy="365125"/>
          </a:xfrm>
          <a:prstGeom prst="rect">
            <a:avLst/>
          </a:prstGeom>
        </p:spPr>
        <p:txBody>
          <a:bodyPr vert="horz" lIns="91440" tIns="45720" rIns="91440" bIns="45720" rtlCol="0" anchor="ctr"/>
          <a:lstStyle>
            <a:lvl1pPr algn="ctr">
              <a:defRPr sz="600">
                <a:solidFill>
                  <a:schemeClr val="bg1"/>
                </a:solidFill>
              </a:defRPr>
            </a:lvl1p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5">
            <a:extLst>
              <a:ext uri="{FF2B5EF4-FFF2-40B4-BE49-F238E27FC236}">
                <a16:creationId xmlns:a16="http://schemas.microsoft.com/office/drawing/2014/main" id="{56B8CE38-9F29-7D57-6505-1D5D478DA6B5}"/>
              </a:ext>
            </a:extLst>
          </p:cNvPr>
          <p:cNvSpPr>
            <a:spLocks noGrp="1"/>
          </p:cNvSpPr>
          <p:nvPr>
            <p:ph type="sldNum" sz="quarter" idx="4"/>
          </p:nvPr>
        </p:nvSpPr>
        <p:spPr>
          <a:xfrm>
            <a:off x="9112080" y="6289500"/>
            <a:ext cx="2743200" cy="365125"/>
          </a:xfrm>
          <a:prstGeom prst="rect">
            <a:avLst/>
          </a:prstGeom>
        </p:spPr>
        <p:txBody>
          <a:bodyPr vert="horz" lIns="91440" tIns="45720" rIns="91440" bIns="45720" rtlCol="0" anchor="ctr"/>
          <a:lstStyle>
            <a:lvl1pPr algn="r">
              <a:defRPr sz="900">
                <a:solidFill>
                  <a:schemeClr val="bg1"/>
                </a:solidFill>
                <a:latin typeface="Arial" panose="020B0604020202020204" pitchFamily="34" charset="0"/>
                <a:cs typeface="Arial" panose="020B0604020202020204" pitchFamily="34" charset="0"/>
              </a:defRPr>
            </a:lvl1pPr>
          </a:lstStyle>
          <a:p>
            <a:fld id="{EB4B8DE2-A4E8-46E4-8BBF-D75455EFF32C}" type="slidenum">
              <a:rPr lang="en-US" smtClean="0"/>
              <a:pPr/>
              <a:t>‹#›</a:t>
            </a:fld>
            <a:endParaRPr lang="en-US" dirty="0"/>
          </a:p>
        </p:txBody>
      </p:sp>
      <p:sp>
        <p:nvSpPr>
          <p:cNvPr id="1026" name="Title Placeholder 1">
            <a:extLst>
              <a:ext uri="{FF2B5EF4-FFF2-40B4-BE49-F238E27FC236}">
                <a16:creationId xmlns:a16="http://schemas.microsoft.com/office/drawing/2014/main" id="{011C473C-44BA-054B-B271-D3751D073C48}"/>
              </a:ext>
            </a:extLst>
          </p:cNvPr>
          <p:cNvSpPr>
            <a:spLocks noGrp="1" noChangeArrowheads="1"/>
          </p:cNvSpPr>
          <p:nvPr>
            <p:ph type="title"/>
          </p:nvPr>
        </p:nvSpPr>
        <p:spPr bwMode="auto">
          <a:xfrm>
            <a:off x="241300" y="365125"/>
            <a:ext cx="11709400"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604AFDB-588D-E24E-89EC-AD90383CE474}"/>
              </a:ext>
            </a:extLst>
          </p:cNvPr>
          <p:cNvSpPr>
            <a:spLocks noGrp="1" noChangeArrowheads="1"/>
          </p:cNvSpPr>
          <p:nvPr>
            <p:ph type="body" idx="1"/>
          </p:nvPr>
        </p:nvSpPr>
        <p:spPr bwMode="auto">
          <a:xfrm>
            <a:off x="241300" y="1176338"/>
            <a:ext cx="11709400" cy="472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p:txBody>
      </p:sp>
      <p:pic>
        <p:nvPicPr>
          <p:cNvPr id="4" name="Graphic 3">
            <a:extLst>
              <a:ext uri="{FF2B5EF4-FFF2-40B4-BE49-F238E27FC236}">
                <a16:creationId xmlns:a16="http://schemas.microsoft.com/office/drawing/2014/main" id="{B53D0324-E1F1-5606-76F1-580B7E809484}"/>
              </a:ext>
            </a:extLst>
          </p:cNvPr>
          <p:cNvPicPr>
            <a:picLocks noChangeAspect="1"/>
          </p:cNvPicPr>
          <p:nvPr userDrawn="1"/>
        </p:nvPicPr>
        <p:blipFill>
          <a:blip>
            <a:extLst>
              <a:ext uri="{96DAC541-7B7A-43D3-8B79-37D633B846F1}">
                <asvg:svgBlip xmlns:asvg="http://schemas.microsoft.com/office/drawing/2016/SVG/main" r:embed="rId38"/>
              </a:ext>
            </a:extLst>
          </a:blip>
          <a:stretch>
            <a:fillRect/>
          </a:stretch>
        </p:blipFill>
        <p:spPr>
          <a:xfrm>
            <a:off x="336720" y="6335089"/>
            <a:ext cx="348827" cy="209296"/>
          </a:xfrm>
          <a:prstGeom prst="rect">
            <a:avLst/>
          </a:prstGeom>
        </p:spPr>
      </p:pic>
    </p:spTree>
    <p:extLst>
      <p:ext uri="{BB962C8B-B14F-4D97-AF65-F5344CB8AC3E}">
        <p14:creationId xmlns:p14="http://schemas.microsoft.com/office/powerpoint/2010/main" val="1659047060"/>
      </p:ext>
    </p:extLst>
  </p:cSld>
  <p:clrMap bg1="lt1" tx1="dk1" bg2="lt2" tx2="dk2" accent1="accent1" accent2="accent2" accent3="accent3" accent4="accent4" accent5="accent5" accent6="accent6" hlink="hlink" folHlink="folHlink"/>
  <p:sldLayoutIdLst>
    <p:sldLayoutId id="2147483828" r:id="rId1"/>
    <p:sldLayoutId id="2147483829" r:id="rId2"/>
    <p:sldLayoutId id="2147483830" r:id="rId3"/>
    <p:sldLayoutId id="2147483831" r:id="rId4"/>
    <p:sldLayoutId id="2147483832" r:id="rId5"/>
    <p:sldLayoutId id="2147483833" r:id="rId6"/>
    <p:sldLayoutId id="2147483834" r:id="rId7"/>
    <p:sldLayoutId id="2147483835" r:id="rId8"/>
    <p:sldLayoutId id="2147483836" r:id="rId9"/>
    <p:sldLayoutId id="2147483837" r:id="rId10"/>
    <p:sldLayoutId id="2147483838" r:id="rId11"/>
    <p:sldLayoutId id="2147483839" r:id="rId12"/>
    <p:sldLayoutId id="2147483840" r:id="rId13"/>
    <p:sldLayoutId id="2147483841" r:id="rId14"/>
    <p:sldLayoutId id="2147483842" r:id="rId15"/>
    <p:sldLayoutId id="2147483843" r:id="rId16"/>
    <p:sldLayoutId id="2147483844" r:id="rId17"/>
    <p:sldLayoutId id="2147483845" r:id="rId18"/>
    <p:sldLayoutId id="2147483846" r:id="rId19"/>
    <p:sldLayoutId id="2147483866" r:id="rId20"/>
    <p:sldLayoutId id="2147483847" r:id="rId21"/>
    <p:sldLayoutId id="2147483848" r:id="rId22"/>
    <p:sldLayoutId id="2147483849" r:id="rId23"/>
    <p:sldLayoutId id="2147483850" r:id="rId24"/>
    <p:sldLayoutId id="2147483851" r:id="rId25"/>
    <p:sldLayoutId id="2147483852" r:id="rId26"/>
    <p:sldLayoutId id="2147483853" r:id="rId27"/>
    <p:sldLayoutId id="2147483854" r:id="rId28"/>
    <p:sldLayoutId id="2147483855" r:id="rId29"/>
    <p:sldLayoutId id="2147483856" r:id="rId30"/>
    <p:sldLayoutId id="2147483857" r:id="rId31"/>
    <p:sldLayoutId id="2147483858" r:id="rId32"/>
    <p:sldLayoutId id="2147483859" r:id="rId33"/>
    <p:sldLayoutId id="2147483860" r:id="rId34"/>
    <p:sldLayoutId id="2147483861" r:id="rId35"/>
    <p:sldLayoutId id="2147483862" r:id="rId36"/>
  </p:sldLayoutIdLst>
  <p:hf hdr="0" dt="0"/>
  <p:txStyles>
    <p:titleStyle>
      <a:lvl1pPr algn="l" rtl="0" eaLnBrk="0" fontAlgn="base" hangingPunct="0">
        <a:lnSpc>
          <a:spcPct val="90000"/>
        </a:lnSpc>
        <a:spcBef>
          <a:spcPct val="0"/>
        </a:spcBef>
        <a:spcAft>
          <a:spcPct val="0"/>
        </a:spcAft>
        <a:defRPr sz="2800" b="1" kern="1200">
          <a:solidFill>
            <a:schemeClr val="bg1"/>
          </a:solidFill>
          <a:latin typeface="Arial" panose="020B0604020202020204" pitchFamily="34" charset="0"/>
          <a:ea typeface="+mj-ea"/>
          <a:cs typeface="Arial" panose="020B0604020202020204" pitchFamily="34" charset="0"/>
        </a:defRPr>
      </a:lvl1pPr>
      <a:lvl2pPr algn="l" rtl="0" eaLnBrk="0" fontAlgn="base" hangingPunct="0">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2pPr>
      <a:lvl3pPr algn="l" rtl="0" eaLnBrk="0" fontAlgn="base" hangingPunct="0">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3pPr>
      <a:lvl4pPr algn="l" rtl="0" eaLnBrk="0" fontAlgn="base" hangingPunct="0">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4pPr>
      <a:lvl5pPr algn="l" rtl="0" eaLnBrk="0" fontAlgn="base" hangingPunct="0">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5pPr>
      <a:lvl6pPr marL="457200" algn="l" rtl="0" fontAlgn="base">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6pPr>
      <a:lvl7pPr marL="914400" algn="l" rtl="0" fontAlgn="base">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7pPr>
      <a:lvl8pPr marL="1371600" algn="l" rtl="0" fontAlgn="base">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8pPr>
      <a:lvl9pPr marL="1828800" algn="l" rtl="0" fontAlgn="base">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9pPr>
    </p:titleStyle>
    <p:bodyStyle>
      <a:lvl1pPr algn="l" rtl="0" eaLnBrk="0" fontAlgn="base" hangingPunct="0">
        <a:lnSpc>
          <a:spcPct val="100000"/>
        </a:lnSpc>
        <a:spcBef>
          <a:spcPts val="1000"/>
        </a:spcBef>
        <a:spcAft>
          <a:spcPct val="0"/>
        </a:spcAft>
        <a:buFont typeface="Arial" panose="020B0604020202020204" pitchFamily="34" charset="0"/>
        <a:defRPr sz="2400" kern="1200">
          <a:solidFill>
            <a:schemeClr val="bg1"/>
          </a:solidFill>
          <a:latin typeface="Arial" panose="020B0604020202020204" pitchFamily="34" charset="0"/>
          <a:ea typeface="+mn-ea"/>
          <a:cs typeface="Arial" panose="020B0604020202020204" pitchFamily="34" charset="0"/>
        </a:defRPr>
      </a:lvl1pPr>
      <a:lvl2pPr marL="457200" algn="l" rtl="0" eaLnBrk="0" fontAlgn="base" hangingPunct="0">
        <a:lnSpc>
          <a:spcPct val="100000"/>
        </a:lnSpc>
        <a:spcBef>
          <a:spcPts val="500"/>
        </a:spcBef>
        <a:spcAft>
          <a:spcPct val="0"/>
        </a:spcAft>
        <a:buFont typeface="Arial" panose="020B0604020202020204" pitchFamily="34" charset="0"/>
        <a:defRPr sz="2000" kern="1200">
          <a:solidFill>
            <a:schemeClr val="bg1"/>
          </a:solidFill>
          <a:latin typeface="Arial" panose="020B0604020202020204" pitchFamily="34" charset="0"/>
          <a:ea typeface="+mn-ea"/>
          <a:cs typeface="Arial" panose="020B0604020202020204" pitchFamily="34" charset="0"/>
        </a:defRPr>
      </a:lvl2pPr>
      <a:lvl3pPr marL="914400" algn="l" rtl="0" eaLnBrk="0" fontAlgn="base" hangingPunct="0">
        <a:lnSpc>
          <a:spcPct val="100000"/>
        </a:lnSpc>
        <a:spcBef>
          <a:spcPts val="500"/>
        </a:spcBef>
        <a:spcAft>
          <a:spcPct val="0"/>
        </a:spcAft>
        <a:buFont typeface="Arial" panose="020B0604020202020204" pitchFamily="34" charset="0"/>
        <a:defRPr kern="1200">
          <a:solidFill>
            <a:schemeClr val="bg1"/>
          </a:solidFill>
          <a:latin typeface="Arial" panose="020B0604020202020204" pitchFamily="34" charset="0"/>
          <a:ea typeface="+mn-ea"/>
          <a:cs typeface="Arial" panose="020B0604020202020204" pitchFamily="34" charset="0"/>
        </a:defRPr>
      </a:lvl3pPr>
      <a:lvl4pPr marL="1371600" algn="l" rtl="0" eaLnBrk="0" fontAlgn="base" hangingPunct="0">
        <a:lnSpc>
          <a:spcPct val="100000"/>
        </a:lnSpc>
        <a:spcBef>
          <a:spcPts val="500"/>
        </a:spcBef>
        <a:spcAft>
          <a:spcPct val="0"/>
        </a:spcAft>
        <a:buFont typeface="Arial" panose="020B0604020202020204" pitchFamily="34" charset="0"/>
        <a:defRPr sz="1600" kern="1200">
          <a:solidFill>
            <a:schemeClr val="bg1"/>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8" Type="http://schemas.openxmlformats.org/officeDocument/2006/relationships/image" Target="../media/image433.svg"/><Relationship Id="rId13" Type="http://schemas.openxmlformats.org/officeDocument/2006/relationships/image" Target="../media/image438.svg"/><Relationship Id="rId18" Type="http://schemas.openxmlformats.org/officeDocument/2006/relationships/image" Target="../media/image443.svg"/><Relationship Id="rId26" Type="http://schemas.openxmlformats.org/officeDocument/2006/relationships/image" Target="../media/image451.svg"/><Relationship Id="rId3" Type="http://schemas.openxmlformats.org/officeDocument/2006/relationships/image" Target="../media/image428.svg"/><Relationship Id="rId21" Type="http://schemas.openxmlformats.org/officeDocument/2006/relationships/image" Target="../media/image446.svg"/><Relationship Id="rId7" Type="http://schemas.openxmlformats.org/officeDocument/2006/relationships/image" Target="../media/image432.svg"/><Relationship Id="rId12" Type="http://schemas.openxmlformats.org/officeDocument/2006/relationships/image" Target="../media/image437.svg"/><Relationship Id="rId17" Type="http://schemas.openxmlformats.org/officeDocument/2006/relationships/image" Target="../media/image442.svg"/><Relationship Id="rId25" Type="http://schemas.openxmlformats.org/officeDocument/2006/relationships/image" Target="../media/image450.svg"/><Relationship Id="rId2" Type="http://schemas.openxmlformats.org/officeDocument/2006/relationships/image" Target="../media/image427.svg"/><Relationship Id="rId16" Type="http://schemas.openxmlformats.org/officeDocument/2006/relationships/image" Target="../media/image441.svg"/><Relationship Id="rId20" Type="http://schemas.openxmlformats.org/officeDocument/2006/relationships/image" Target="../media/image445.svg"/><Relationship Id="rId1" Type="http://schemas.openxmlformats.org/officeDocument/2006/relationships/slideLayout" Target="../slideLayouts/slideLayout25.xml"/><Relationship Id="rId6" Type="http://schemas.openxmlformats.org/officeDocument/2006/relationships/image" Target="../media/image431.svg"/><Relationship Id="rId11" Type="http://schemas.openxmlformats.org/officeDocument/2006/relationships/image" Target="../media/image436.svg"/><Relationship Id="rId24" Type="http://schemas.openxmlformats.org/officeDocument/2006/relationships/image" Target="../media/image449.svg"/><Relationship Id="rId5" Type="http://schemas.openxmlformats.org/officeDocument/2006/relationships/image" Target="../media/image430.svg"/><Relationship Id="rId15" Type="http://schemas.openxmlformats.org/officeDocument/2006/relationships/image" Target="../media/image440.svg"/><Relationship Id="rId23" Type="http://schemas.openxmlformats.org/officeDocument/2006/relationships/image" Target="../media/image448.svg"/><Relationship Id="rId28" Type="http://schemas.openxmlformats.org/officeDocument/2006/relationships/image" Target="../media/image453.svg"/><Relationship Id="rId10" Type="http://schemas.openxmlformats.org/officeDocument/2006/relationships/image" Target="../media/image435.svg"/><Relationship Id="rId19" Type="http://schemas.openxmlformats.org/officeDocument/2006/relationships/image" Target="../media/image444.svg"/><Relationship Id="rId4" Type="http://schemas.openxmlformats.org/officeDocument/2006/relationships/image" Target="../media/image429.svg"/><Relationship Id="rId9" Type="http://schemas.openxmlformats.org/officeDocument/2006/relationships/image" Target="../media/image434.svg"/><Relationship Id="rId14" Type="http://schemas.openxmlformats.org/officeDocument/2006/relationships/image" Target="../media/image439.svg"/><Relationship Id="rId22" Type="http://schemas.openxmlformats.org/officeDocument/2006/relationships/image" Target="../media/image447.svg"/><Relationship Id="rId27" Type="http://schemas.openxmlformats.org/officeDocument/2006/relationships/image" Target="../media/image452.svg"/></Relationships>
</file>

<file path=ppt/slides/_rels/slide101.xml.rels><?xml version="1.0" encoding="UTF-8" standalone="yes"?>
<Relationships xmlns="http://schemas.openxmlformats.org/package/2006/relationships"><Relationship Id="rId8" Type="http://schemas.openxmlformats.org/officeDocument/2006/relationships/image" Target="../media/image460.svg"/><Relationship Id="rId13" Type="http://schemas.openxmlformats.org/officeDocument/2006/relationships/image" Target="../media/image465.svg"/><Relationship Id="rId18" Type="http://schemas.openxmlformats.org/officeDocument/2006/relationships/image" Target="../media/image470.svg"/><Relationship Id="rId26" Type="http://schemas.openxmlformats.org/officeDocument/2006/relationships/image" Target="../media/image478.svg"/><Relationship Id="rId3" Type="http://schemas.openxmlformats.org/officeDocument/2006/relationships/image" Target="../media/image455.svg"/><Relationship Id="rId21" Type="http://schemas.openxmlformats.org/officeDocument/2006/relationships/image" Target="../media/image473.svg"/><Relationship Id="rId7" Type="http://schemas.openxmlformats.org/officeDocument/2006/relationships/image" Target="../media/image459.svg"/><Relationship Id="rId12" Type="http://schemas.openxmlformats.org/officeDocument/2006/relationships/image" Target="../media/image464.svg"/><Relationship Id="rId17" Type="http://schemas.openxmlformats.org/officeDocument/2006/relationships/image" Target="../media/image469.svg"/><Relationship Id="rId25" Type="http://schemas.openxmlformats.org/officeDocument/2006/relationships/image" Target="../media/image477.svg"/><Relationship Id="rId2" Type="http://schemas.openxmlformats.org/officeDocument/2006/relationships/image" Target="../media/image454.svg"/><Relationship Id="rId16" Type="http://schemas.openxmlformats.org/officeDocument/2006/relationships/image" Target="../media/image468.svg"/><Relationship Id="rId20" Type="http://schemas.openxmlformats.org/officeDocument/2006/relationships/image" Target="../media/image472.svg"/><Relationship Id="rId1" Type="http://schemas.openxmlformats.org/officeDocument/2006/relationships/slideLayout" Target="../slideLayouts/slideLayout26.xml"/><Relationship Id="rId6" Type="http://schemas.openxmlformats.org/officeDocument/2006/relationships/image" Target="../media/image458.svg"/><Relationship Id="rId11" Type="http://schemas.openxmlformats.org/officeDocument/2006/relationships/image" Target="../media/image463.svg"/><Relationship Id="rId24" Type="http://schemas.openxmlformats.org/officeDocument/2006/relationships/image" Target="../media/image476.svg"/><Relationship Id="rId5" Type="http://schemas.openxmlformats.org/officeDocument/2006/relationships/image" Target="../media/image457.svg"/><Relationship Id="rId15" Type="http://schemas.openxmlformats.org/officeDocument/2006/relationships/image" Target="../media/image467.svg"/><Relationship Id="rId23" Type="http://schemas.openxmlformats.org/officeDocument/2006/relationships/image" Target="../media/image475.svg"/><Relationship Id="rId10" Type="http://schemas.openxmlformats.org/officeDocument/2006/relationships/image" Target="../media/image462.svg"/><Relationship Id="rId19" Type="http://schemas.openxmlformats.org/officeDocument/2006/relationships/image" Target="../media/image471.svg"/><Relationship Id="rId4" Type="http://schemas.openxmlformats.org/officeDocument/2006/relationships/image" Target="../media/image456.svg"/><Relationship Id="rId9" Type="http://schemas.openxmlformats.org/officeDocument/2006/relationships/image" Target="../media/image461.svg"/><Relationship Id="rId14" Type="http://schemas.openxmlformats.org/officeDocument/2006/relationships/image" Target="../media/image466.svg"/><Relationship Id="rId22" Type="http://schemas.openxmlformats.org/officeDocument/2006/relationships/image" Target="../media/image474.svg"/><Relationship Id="rId27" Type="http://schemas.openxmlformats.org/officeDocument/2006/relationships/image" Target="../media/image479.svg"/></Relationships>
</file>

<file path=ppt/slides/_rels/slide102.xml.rels><?xml version="1.0" encoding="UTF-8" standalone="yes"?>
<Relationships xmlns="http://schemas.openxmlformats.org/package/2006/relationships"><Relationship Id="rId2" Type="http://schemas.openxmlformats.org/officeDocument/2006/relationships/image" Target="../media/image480.svg"/><Relationship Id="rId1" Type="http://schemas.openxmlformats.org/officeDocument/2006/relationships/slideLayout" Target="../slideLayouts/slideLayout18.xml"/></Relationships>
</file>

<file path=ppt/slides/_rels/slide103.xml.rels><?xml version="1.0" encoding="UTF-8" standalone="yes"?>
<Relationships xmlns="http://schemas.openxmlformats.org/package/2006/relationships"><Relationship Id="rId8" Type="http://schemas.openxmlformats.org/officeDocument/2006/relationships/image" Target="../media/image487.svg"/><Relationship Id="rId13" Type="http://schemas.openxmlformats.org/officeDocument/2006/relationships/image" Target="../media/image492.svg"/><Relationship Id="rId18" Type="http://schemas.openxmlformats.org/officeDocument/2006/relationships/image" Target="../media/image497.svg"/><Relationship Id="rId3" Type="http://schemas.openxmlformats.org/officeDocument/2006/relationships/image" Target="../media/image482.svg"/><Relationship Id="rId7" Type="http://schemas.openxmlformats.org/officeDocument/2006/relationships/image" Target="../media/image486.svg"/><Relationship Id="rId12" Type="http://schemas.openxmlformats.org/officeDocument/2006/relationships/image" Target="../media/image491.svg"/><Relationship Id="rId17" Type="http://schemas.openxmlformats.org/officeDocument/2006/relationships/image" Target="../media/image496.svg"/><Relationship Id="rId2" Type="http://schemas.openxmlformats.org/officeDocument/2006/relationships/image" Target="../media/image481.svg"/><Relationship Id="rId16" Type="http://schemas.openxmlformats.org/officeDocument/2006/relationships/image" Target="../media/image495.svg"/><Relationship Id="rId1" Type="http://schemas.openxmlformats.org/officeDocument/2006/relationships/slideLayout" Target="../slideLayouts/slideLayout19.xml"/><Relationship Id="rId6" Type="http://schemas.openxmlformats.org/officeDocument/2006/relationships/image" Target="../media/image485.svg"/><Relationship Id="rId11" Type="http://schemas.openxmlformats.org/officeDocument/2006/relationships/image" Target="../media/image490.svg"/><Relationship Id="rId5" Type="http://schemas.openxmlformats.org/officeDocument/2006/relationships/image" Target="../media/image484.svg"/><Relationship Id="rId15" Type="http://schemas.openxmlformats.org/officeDocument/2006/relationships/image" Target="../media/image494.svg"/><Relationship Id="rId10" Type="http://schemas.openxmlformats.org/officeDocument/2006/relationships/image" Target="../media/image489.svg"/><Relationship Id="rId4" Type="http://schemas.openxmlformats.org/officeDocument/2006/relationships/image" Target="../media/image483.svg"/><Relationship Id="rId9" Type="http://schemas.openxmlformats.org/officeDocument/2006/relationships/image" Target="../media/image488.svg"/><Relationship Id="rId14" Type="http://schemas.openxmlformats.org/officeDocument/2006/relationships/image" Target="../media/image493.svg"/></Relationships>
</file>

<file path=ppt/slides/_rels/slide104.xml.rels><?xml version="1.0" encoding="UTF-8" standalone="yes"?>
<Relationships xmlns="http://schemas.openxmlformats.org/package/2006/relationships"><Relationship Id="rId3" Type="http://schemas.openxmlformats.org/officeDocument/2006/relationships/image" Target="../media/image499.svg"/><Relationship Id="rId7" Type="http://schemas.openxmlformats.org/officeDocument/2006/relationships/image" Target="../media/image503.svg"/><Relationship Id="rId2" Type="http://schemas.openxmlformats.org/officeDocument/2006/relationships/image" Target="../media/image498.svg"/><Relationship Id="rId1" Type="http://schemas.openxmlformats.org/officeDocument/2006/relationships/slideLayout" Target="../slideLayouts/slideLayout19.xml"/><Relationship Id="rId6" Type="http://schemas.openxmlformats.org/officeDocument/2006/relationships/image" Target="../media/image502.svg"/><Relationship Id="rId5" Type="http://schemas.openxmlformats.org/officeDocument/2006/relationships/image" Target="../media/image501.svg"/><Relationship Id="rId4" Type="http://schemas.openxmlformats.org/officeDocument/2006/relationships/image" Target="../media/image500.svg"/></Relationships>
</file>

<file path=ppt/slides/_rels/slide105.xml.rels><?xml version="1.0" encoding="UTF-8" standalone="yes"?>
<Relationships xmlns="http://schemas.openxmlformats.org/package/2006/relationships"><Relationship Id="rId3" Type="http://schemas.openxmlformats.org/officeDocument/2006/relationships/image" Target="../media/image505.svg"/><Relationship Id="rId2" Type="http://schemas.openxmlformats.org/officeDocument/2006/relationships/image" Target="../media/image504.svg"/><Relationship Id="rId1" Type="http://schemas.openxmlformats.org/officeDocument/2006/relationships/slideLayout" Target="../slideLayouts/slideLayout19.xml"/><Relationship Id="rId6" Type="http://schemas.openxmlformats.org/officeDocument/2006/relationships/image" Target="../media/image508.svg"/><Relationship Id="rId5" Type="http://schemas.openxmlformats.org/officeDocument/2006/relationships/image" Target="../media/image507.svg"/><Relationship Id="rId4" Type="http://schemas.openxmlformats.org/officeDocument/2006/relationships/image" Target="../media/image506.svg"/></Relationships>
</file>

<file path=ppt/slides/_rels/slide106.xml.rels><?xml version="1.0" encoding="UTF-8" standalone="yes"?>
<Relationships xmlns="http://schemas.openxmlformats.org/package/2006/relationships"><Relationship Id="rId8" Type="http://schemas.openxmlformats.org/officeDocument/2006/relationships/image" Target="../media/image515.svg"/><Relationship Id="rId13" Type="http://schemas.openxmlformats.org/officeDocument/2006/relationships/image" Target="../media/image520.svg"/><Relationship Id="rId18" Type="http://schemas.openxmlformats.org/officeDocument/2006/relationships/image" Target="../media/image525.svg"/><Relationship Id="rId3" Type="http://schemas.openxmlformats.org/officeDocument/2006/relationships/image" Target="../media/image510.svg"/><Relationship Id="rId7" Type="http://schemas.openxmlformats.org/officeDocument/2006/relationships/image" Target="../media/image514.svg"/><Relationship Id="rId12" Type="http://schemas.openxmlformats.org/officeDocument/2006/relationships/image" Target="../media/image519.svg"/><Relationship Id="rId17" Type="http://schemas.openxmlformats.org/officeDocument/2006/relationships/image" Target="../media/image524.svg"/><Relationship Id="rId2" Type="http://schemas.openxmlformats.org/officeDocument/2006/relationships/image" Target="../media/image509.svg"/><Relationship Id="rId16" Type="http://schemas.openxmlformats.org/officeDocument/2006/relationships/image" Target="../media/image523.svg"/><Relationship Id="rId1" Type="http://schemas.openxmlformats.org/officeDocument/2006/relationships/slideLayout" Target="../slideLayouts/slideLayout19.xml"/><Relationship Id="rId6" Type="http://schemas.openxmlformats.org/officeDocument/2006/relationships/image" Target="../media/image513.svg"/><Relationship Id="rId11" Type="http://schemas.openxmlformats.org/officeDocument/2006/relationships/image" Target="../media/image518.svg"/><Relationship Id="rId5" Type="http://schemas.openxmlformats.org/officeDocument/2006/relationships/image" Target="../media/image512.svg"/><Relationship Id="rId15" Type="http://schemas.openxmlformats.org/officeDocument/2006/relationships/image" Target="../media/image522.svg"/><Relationship Id="rId10" Type="http://schemas.openxmlformats.org/officeDocument/2006/relationships/image" Target="../media/image517.svg"/><Relationship Id="rId19" Type="http://schemas.openxmlformats.org/officeDocument/2006/relationships/image" Target="../media/image526.svg"/><Relationship Id="rId4" Type="http://schemas.openxmlformats.org/officeDocument/2006/relationships/image" Target="../media/image511.svg"/><Relationship Id="rId9" Type="http://schemas.openxmlformats.org/officeDocument/2006/relationships/image" Target="../media/image516.svg"/><Relationship Id="rId14" Type="http://schemas.openxmlformats.org/officeDocument/2006/relationships/image" Target="../media/image521.svg"/></Relationships>
</file>

<file path=ppt/slides/_rels/slide107.xml.rels><?xml version="1.0" encoding="UTF-8" standalone="yes"?>
<Relationships xmlns="http://schemas.openxmlformats.org/package/2006/relationships"><Relationship Id="rId8" Type="http://schemas.openxmlformats.org/officeDocument/2006/relationships/image" Target="../media/image533.svg"/><Relationship Id="rId3" Type="http://schemas.openxmlformats.org/officeDocument/2006/relationships/image" Target="../media/image528.svg"/><Relationship Id="rId7" Type="http://schemas.openxmlformats.org/officeDocument/2006/relationships/image" Target="../media/image532.svg"/><Relationship Id="rId2" Type="http://schemas.openxmlformats.org/officeDocument/2006/relationships/image" Target="../media/image527.svg"/><Relationship Id="rId1" Type="http://schemas.openxmlformats.org/officeDocument/2006/relationships/slideLayout" Target="../slideLayouts/slideLayout19.xml"/><Relationship Id="rId6" Type="http://schemas.openxmlformats.org/officeDocument/2006/relationships/image" Target="../media/image531.svg"/><Relationship Id="rId5" Type="http://schemas.openxmlformats.org/officeDocument/2006/relationships/image" Target="../media/image530.svg"/><Relationship Id="rId4" Type="http://schemas.openxmlformats.org/officeDocument/2006/relationships/image" Target="../media/image529.svg"/><Relationship Id="rId9" Type="http://schemas.openxmlformats.org/officeDocument/2006/relationships/image" Target="../media/image534.svg"/></Relationships>
</file>

<file path=ppt/slides/_rels/slide108.xml.rels><?xml version="1.0" encoding="UTF-8" standalone="yes"?>
<Relationships xmlns="http://schemas.openxmlformats.org/package/2006/relationships"><Relationship Id="rId8" Type="http://schemas.openxmlformats.org/officeDocument/2006/relationships/image" Target="../media/image541.svg"/><Relationship Id="rId3" Type="http://schemas.openxmlformats.org/officeDocument/2006/relationships/image" Target="../media/image536.svg"/><Relationship Id="rId7" Type="http://schemas.openxmlformats.org/officeDocument/2006/relationships/image" Target="../media/image540.svg"/><Relationship Id="rId2" Type="http://schemas.openxmlformats.org/officeDocument/2006/relationships/image" Target="../media/image535.svg"/><Relationship Id="rId1" Type="http://schemas.openxmlformats.org/officeDocument/2006/relationships/slideLayout" Target="../slideLayouts/slideLayout19.xml"/><Relationship Id="rId6" Type="http://schemas.openxmlformats.org/officeDocument/2006/relationships/image" Target="../media/image539.svg"/><Relationship Id="rId5" Type="http://schemas.openxmlformats.org/officeDocument/2006/relationships/image" Target="../media/image538.svg"/><Relationship Id="rId4" Type="http://schemas.openxmlformats.org/officeDocument/2006/relationships/image" Target="../media/image537.svg"/></Relationships>
</file>

<file path=ppt/slides/_rels/slide109.xml.rels><?xml version="1.0" encoding="UTF-8" standalone="yes"?>
<Relationships xmlns="http://schemas.openxmlformats.org/package/2006/relationships"><Relationship Id="rId3" Type="http://schemas.openxmlformats.org/officeDocument/2006/relationships/image" Target="../media/image542.svg"/><Relationship Id="rId2" Type="http://schemas.openxmlformats.org/officeDocument/2006/relationships/notesSlide" Target="../notesSlides/notesSlide13.xml"/><Relationship Id="rId1" Type="http://schemas.openxmlformats.org/officeDocument/2006/relationships/slideLayout" Target="../slideLayouts/slideLayout19.xml"/><Relationship Id="rId6" Type="http://schemas.openxmlformats.org/officeDocument/2006/relationships/image" Target="../media/image545.svg"/><Relationship Id="rId5" Type="http://schemas.openxmlformats.org/officeDocument/2006/relationships/image" Target="../media/image544.svg"/><Relationship Id="rId4" Type="http://schemas.openxmlformats.org/officeDocument/2006/relationships/image" Target="../media/image543.svg"/></Relationships>
</file>

<file path=ppt/slides/_rels/slide11.xml.rels><?xml version="1.0" encoding="UTF-8" standalone="yes"?>
<Relationships xmlns="http://schemas.openxmlformats.org/package/2006/relationships"><Relationship Id="rId2" Type="http://schemas.openxmlformats.org/officeDocument/2006/relationships/hyperlink" Target="https://aws.amazon.com/architecture/icons/" TargetMode="External"/><Relationship Id="rId1" Type="http://schemas.openxmlformats.org/officeDocument/2006/relationships/slideLayout" Target="../slideLayouts/slideLayout9.xml"/></Relationships>
</file>

<file path=ppt/slides/_rels/slide110.xml.rels><?xml version="1.0" encoding="UTF-8" standalone="yes"?>
<Relationships xmlns="http://schemas.openxmlformats.org/package/2006/relationships"><Relationship Id="rId3" Type="http://schemas.openxmlformats.org/officeDocument/2006/relationships/image" Target="../media/image546.svg"/><Relationship Id="rId2" Type="http://schemas.openxmlformats.org/officeDocument/2006/relationships/notesSlide" Target="../notesSlides/notesSlide14.xml"/><Relationship Id="rId1" Type="http://schemas.openxmlformats.org/officeDocument/2006/relationships/slideLayout" Target="../slideLayouts/slideLayout19.xml"/><Relationship Id="rId6" Type="http://schemas.openxmlformats.org/officeDocument/2006/relationships/image" Target="../media/image549.svg"/><Relationship Id="rId5" Type="http://schemas.openxmlformats.org/officeDocument/2006/relationships/image" Target="../media/image548.svg"/><Relationship Id="rId4" Type="http://schemas.openxmlformats.org/officeDocument/2006/relationships/image" Target="../media/image547.svg"/></Relationships>
</file>

<file path=ppt/slides/_rels/slide111.xml.rels><?xml version="1.0" encoding="UTF-8" standalone="yes"?>
<Relationships xmlns="http://schemas.openxmlformats.org/package/2006/relationships"><Relationship Id="rId3" Type="http://schemas.openxmlformats.org/officeDocument/2006/relationships/image" Target="../media/image550.svg"/><Relationship Id="rId2" Type="http://schemas.openxmlformats.org/officeDocument/2006/relationships/notesSlide" Target="../notesSlides/notesSlide15.xml"/><Relationship Id="rId1" Type="http://schemas.openxmlformats.org/officeDocument/2006/relationships/slideLayout" Target="../slideLayouts/slideLayout19.xml"/><Relationship Id="rId6" Type="http://schemas.openxmlformats.org/officeDocument/2006/relationships/image" Target="../media/image553.svg"/><Relationship Id="rId5" Type="http://schemas.openxmlformats.org/officeDocument/2006/relationships/image" Target="../media/image552.svg"/><Relationship Id="rId4" Type="http://schemas.openxmlformats.org/officeDocument/2006/relationships/image" Target="../media/image551.svg"/></Relationships>
</file>

<file path=ppt/slides/_rels/slide112.xml.rels><?xml version="1.0" encoding="UTF-8" standalone="yes"?>
<Relationships xmlns="http://schemas.openxmlformats.org/package/2006/relationships"><Relationship Id="rId3" Type="http://schemas.openxmlformats.org/officeDocument/2006/relationships/image" Target="../media/image554.svg"/><Relationship Id="rId2" Type="http://schemas.openxmlformats.org/officeDocument/2006/relationships/notesSlide" Target="../notesSlides/notesSlide16.xml"/><Relationship Id="rId1" Type="http://schemas.openxmlformats.org/officeDocument/2006/relationships/slideLayout" Target="../slideLayouts/slideLayout19.xml"/></Relationships>
</file>

<file path=ppt/slides/_rels/slide113.xml.rels><?xml version="1.0" encoding="UTF-8" standalone="yes"?>
<Relationships xmlns="http://schemas.openxmlformats.org/package/2006/relationships"><Relationship Id="rId2" Type="http://schemas.openxmlformats.org/officeDocument/2006/relationships/image" Target="../media/image555.svg"/><Relationship Id="rId1" Type="http://schemas.openxmlformats.org/officeDocument/2006/relationships/slideLayout" Target="../slideLayouts/slideLayout27.xml"/></Relationships>
</file>

<file path=ppt/slides/_rels/slide114.xml.rels><?xml version="1.0" encoding="UTF-8" standalone="yes"?>
<Relationships xmlns="http://schemas.openxmlformats.org/package/2006/relationships"><Relationship Id="rId3" Type="http://schemas.openxmlformats.org/officeDocument/2006/relationships/image" Target="../media/image557.svg"/><Relationship Id="rId2" Type="http://schemas.openxmlformats.org/officeDocument/2006/relationships/image" Target="../media/image556.svg"/><Relationship Id="rId1" Type="http://schemas.openxmlformats.org/officeDocument/2006/relationships/slideLayout" Target="../slideLayouts/slideLayout28.xml"/><Relationship Id="rId6" Type="http://schemas.openxmlformats.org/officeDocument/2006/relationships/image" Target="../media/image560.svg"/><Relationship Id="rId5" Type="http://schemas.openxmlformats.org/officeDocument/2006/relationships/image" Target="../media/image559.svg"/><Relationship Id="rId4" Type="http://schemas.openxmlformats.org/officeDocument/2006/relationships/image" Target="../media/image558.svg"/></Relationships>
</file>

<file path=ppt/slides/_rels/slide115.xml.rels><?xml version="1.0" encoding="UTF-8" standalone="yes"?>
<Relationships xmlns="http://schemas.openxmlformats.org/package/2006/relationships"><Relationship Id="rId3" Type="http://schemas.openxmlformats.org/officeDocument/2006/relationships/image" Target="../media/image562.svg"/><Relationship Id="rId2" Type="http://schemas.openxmlformats.org/officeDocument/2006/relationships/image" Target="../media/image561.svg"/><Relationship Id="rId1" Type="http://schemas.openxmlformats.org/officeDocument/2006/relationships/slideLayout" Target="../slideLayouts/slideLayout28.xml"/><Relationship Id="rId5" Type="http://schemas.openxmlformats.org/officeDocument/2006/relationships/image" Target="../media/image564.svg"/><Relationship Id="rId4" Type="http://schemas.openxmlformats.org/officeDocument/2006/relationships/image" Target="../media/image563.svg"/></Relationships>
</file>

<file path=ppt/slides/_rels/slide116.xml.rels><?xml version="1.0" encoding="UTF-8" standalone="yes"?>
<Relationships xmlns="http://schemas.openxmlformats.org/package/2006/relationships"><Relationship Id="rId3" Type="http://schemas.openxmlformats.org/officeDocument/2006/relationships/image" Target="../media/image566.svg"/><Relationship Id="rId2" Type="http://schemas.openxmlformats.org/officeDocument/2006/relationships/image" Target="../media/image565.svg"/><Relationship Id="rId1" Type="http://schemas.openxmlformats.org/officeDocument/2006/relationships/slideLayout" Target="../slideLayouts/slideLayout28.xml"/><Relationship Id="rId5" Type="http://schemas.openxmlformats.org/officeDocument/2006/relationships/image" Target="../media/image568.svg"/><Relationship Id="rId4" Type="http://schemas.openxmlformats.org/officeDocument/2006/relationships/image" Target="../media/image567.svg"/></Relationships>
</file>

<file path=ppt/slides/_rels/slide117.xml.rels><?xml version="1.0" encoding="UTF-8" standalone="yes"?>
<Relationships xmlns="http://schemas.openxmlformats.org/package/2006/relationships"><Relationship Id="rId3" Type="http://schemas.openxmlformats.org/officeDocument/2006/relationships/image" Target="../media/image570.svg"/><Relationship Id="rId2" Type="http://schemas.openxmlformats.org/officeDocument/2006/relationships/image" Target="../media/image569.svg"/><Relationship Id="rId1" Type="http://schemas.openxmlformats.org/officeDocument/2006/relationships/slideLayout" Target="../slideLayouts/slideLayout28.xml"/><Relationship Id="rId5" Type="http://schemas.openxmlformats.org/officeDocument/2006/relationships/image" Target="../media/image572.svg"/><Relationship Id="rId4" Type="http://schemas.openxmlformats.org/officeDocument/2006/relationships/image" Target="../media/image571.svg"/></Relationships>
</file>

<file path=ppt/slides/_rels/slide118.xml.rels><?xml version="1.0" encoding="UTF-8" standalone="yes"?>
<Relationships xmlns="http://schemas.openxmlformats.org/package/2006/relationships"><Relationship Id="rId3" Type="http://schemas.openxmlformats.org/officeDocument/2006/relationships/image" Target="../media/image574.svg"/><Relationship Id="rId2" Type="http://schemas.openxmlformats.org/officeDocument/2006/relationships/image" Target="../media/image573.svg"/><Relationship Id="rId1" Type="http://schemas.openxmlformats.org/officeDocument/2006/relationships/slideLayout" Target="../slideLayouts/slideLayout28.xml"/><Relationship Id="rId5" Type="http://schemas.openxmlformats.org/officeDocument/2006/relationships/image" Target="../media/image576.svg"/><Relationship Id="rId4" Type="http://schemas.openxmlformats.org/officeDocument/2006/relationships/image" Target="../media/image575.svg"/></Relationships>
</file>

<file path=ppt/slides/_rels/slide119.xml.rels><?xml version="1.0" encoding="UTF-8" standalone="yes"?>
<Relationships xmlns="http://schemas.openxmlformats.org/package/2006/relationships"><Relationship Id="rId2" Type="http://schemas.openxmlformats.org/officeDocument/2006/relationships/image" Target="../media/image577.svg"/><Relationship Id="rId1" Type="http://schemas.openxmlformats.org/officeDocument/2006/relationships/slideLayout" Target="../slideLayouts/slideLayout28.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120.xml.rels><?xml version="1.0" encoding="UTF-8" standalone="yes"?>
<Relationships xmlns="http://schemas.openxmlformats.org/package/2006/relationships"><Relationship Id="rId2" Type="http://schemas.openxmlformats.org/officeDocument/2006/relationships/image" Target="../media/image578.svg"/><Relationship Id="rId1" Type="http://schemas.openxmlformats.org/officeDocument/2006/relationships/slideLayout" Target="../slideLayouts/slideLayout35.xml"/></Relationships>
</file>

<file path=ppt/slides/_rels/slide121.xml.rels><?xml version="1.0" encoding="UTF-8" standalone="yes"?>
<Relationships xmlns="http://schemas.openxmlformats.org/package/2006/relationships"><Relationship Id="rId8" Type="http://schemas.openxmlformats.org/officeDocument/2006/relationships/image" Target="../media/image585.svg"/><Relationship Id="rId13" Type="http://schemas.openxmlformats.org/officeDocument/2006/relationships/image" Target="../media/image590.svg"/><Relationship Id="rId3" Type="http://schemas.openxmlformats.org/officeDocument/2006/relationships/image" Target="../media/image580.svg"/><Relationship Id="rId7" Type="http://schemas.openxmlformats.org/officeDocument/2006/relationships/image" Target="../media/image584.svg"/><Relationship Id="rId12" Type="http://schemas.openxmlformats.org/officeDocument/2006/relationships/image" Target="../media/image589.svg"/><Relationship Id="rId2" Type="http://schemas.openxmlformats.org/officeDocument/2006/relationships/image" Target="../media/image579.svg"/><Relationship Id="rId1" Type="http://schemas.openxmlformats.org/officeDocument/2006/relationships/slideLayout" Target="../slideLayouts/slideLayout36.xml"/><Relationship Id="rId6" Type="http://schemas.openxmlformats.org/officeDocument/2006/relationships/image" Target="../media/image583.svg"/><Relationship Id="rId11" Type="http://schemas.openxmlformats.org/officeDocument/2006/relationships/image" Target="../media/image588.svg"/><Relationship Id="rId5" Type="http://schemas.openxmlformats.org/officeDocument/2006/relationships/image" Target="../media/image582.svg"/><Relationship Id="rId10" Type="http://schemas.openxmlformats.org/officeDocument/2006/relationships/image" Target="../media/image587.svg"/><Relationship Id="rId4" Type="http://schemas.openxmlformats.org/officeDocument/2006/relationships/image" Target="../media/image581.svg"/><Relationship Id="rId9" Type="http://schemas.openxmlformats.org/officeDocument/2006/relationships/image" Target="../media/image586.svg"/></Relationships>
</file>

<file path=ppt/slides/_rels/slide122.xml.rels><?xml version="1.0" encoding="UTF-8" standalone="yes"?>
<Relationships xmlns="http://schemas.openxmlformats.org/package/2006/relationships"><Relationship Id="rId8" Type="http://schemas.openxmlformats.org/officeDocument/2006/relationships/image" Target="../media/image597.svg"/><Relationship Id="rId3" Type="http://schemas.openxmlformats.org/officeDocument/2006/relationships/image" Target="../media/image592.svg"/><Relationship Id="rId7" Type="http://schemas.openxmlformats.org/officeDocument/2006/relationships/image" Target="../media/image596.svg"/><Relationship Id="rId2" Type="http://schemas.openxmlformats.org/officeDocument/2006/relationships/image" Target="../media/image591.svg"/><Relationship Id="rId1" Type="http://schemas.openxmlformats.org/officeDocument/2006/relationships/slideLayout" Target="../slideLayouts/slideLayout36.xml"/><Relationship Id="rId6" Type="http://schemas.openxmlformats.org/officeDocument/2006/relationships/image" Target="../media/image595.svg"/><Relationship Id="rId5" Type="http://schemas.openxmlformats.org/officeDocument/2006/relationships/image" Target="../media/image594.svg"/><Relationship Id="rId4" Type="http://schemas.openxmlformats.org/officeDocument/2006/relationships/image" Target="../media/image593.svg"/><Relationship Id="rId9" Type="http://schemas.openxmlformats.org/officeDocument/2006/relationships/image" Target="../media/image598.svg"/></Relationships>
</file>

<file path=ppt/slides/_rels/slide123.xml.rels><?xml version="1.0" encoding="UTF-8" standalone="yes"?>
<Relationships xmlns="http://schemas.openxmlformats.org/package/2006/relationships"><Relationship Id="rId3" Type="http://schemas.openxmlformats.org/officeDocument/2006/relationships/image" Target="../media/image600.svg"/><Relationship Id="rId2" Type="http://schemas.openxmlformats.org/officeDocument/2006/relationships/image" Target="../media/image599.svg"/><Relationship Id="rId1" Type="http://schemas.openxmlformats.org/officeDocument/2006/relationships/slideLayout" Target="../slideLayouts/slideLayout36.xml"/></Relationships>
</file>

<file path=ppt/slides/_rels/slide124.xml.rels><?xml version="1.0" encoding="UTF-8" standalone="yes"?>
<Relationships xmlns="http://schemas.openxmlformats.org/package/2006/relationships"><Relationship Id="rId2" Type="http://schemas.openxmlformats.org/officeDocument/2006/relationships/image" Target="../media/image601.svg"/><Relationship Id="rId1" Type="http://schemas.openxmlformats.org/officeDocument/2006/relationships/slideLayout" Target="../slideLayouts/slideLayout18.xml"/></Relationships>
</file>

<file path=ppt/slides/_rels/slide125.xml.rels><?xml version="1.0" encoding="UTF-8" standalone="yes"?>
<Relationships xmlns="http://schemas.openxmlformats.org/package/2006/relationships"><Relationship Id="rId2" Type="http://schemas.openxmlformats.org/officeDocument/2006/relationships/hyperlink" Target="https://aws.amazon.com/products/multicloud-hybrid/" TargetMode="External"/><Relationship Id="rId1" Type="http://schemas.openxmlformats.org/officeDocument/2006/relationships/slideLayout" Target="../slideLayouts/slideLayout20.xml"/></Relationships>
</file>

<file path=ppt/slides/_rels/slide126.xml.rels><?xml version="1.0" encoding="UTF-8" standalone="yes"?>
<Relationships xmlns="http://schemas.openxmlformats.org/package/2006/relationships"><Relationship Id="rId2" Type="http://schemas.openxmlformats.org/officeDocument/2006/relationships/image" Target="../media/image602.svg"/><Relationship Id="rId1" Type="http://schemas.openxmlformats.org/officeDocument/2006/relationships/slideLayout" Target="../slideLayouts/slideLayout15.xml"/></Relationships>
</file>

<file path=ppt/slides/_rels/slide127.xml.rels><?xml version="1.0" encoding="UTF-8" standalone="yes"?>
<Relationships xmlns="http://schemas.openxmlformats.org/package/2006/relationships"><Relationship Id="rId8" Type="http://schemas.openxmlformats.org/officeDocument/2006/relationships/image" Target="../media/image608.svg"/><Relationship Id="rId13" Type="http://schemas.openxmlformats.org/officeDocument/2006/relationships/image" Target="../media/image613.svg"/><Relationship Id="rId3" Type="http://schemas.openxmlformats.org/officeDocument/2006/relationships/image" Target="../media/image603.svg"/><Relationship Id="rId7" Type="http://schemas.openxmlformats.org/officeDocument/2006/relationships/image" Target="../media/image607.svg"/><Relationship Id="rId12" Type="http://schemas.openxmlformats.org/officeDocument/2006/relationships/image" Target="../media/image612.svg"/><Relationship Id="rId17" Type="http://schemas.openxmlformats.org/officeDocument/2006/relationships/image" Target="../media/image617.svg"/><Relationship Id="rId2" Type="http://schemas.openxmlformats.org/officeDocument/2006/relationships/notesSlide" Target="../notesSlides/notesSlide17.xml"/><Relationship Id="rId16" Type="http://schemas.openxmlformats.org/officeDocument/2006/relationships/image" Target="../media/image616.svg"/><Relationship Id="rId1" Type="http://schemas.openxmlformats.org/officeDocument/2006/relationships/slideLayout" Target="../slideLayouts/slideLayout16.xml"/><Relationship Id="rId6" Type="http://schemas.openxmlformats.org/officeDocument/2006/relationships/image" Target="../media/image606.svg"/><Relationship Id="rId11" Type="http://schemas.openxmlformats.org/officeDocument/2006/relationships/image" Target="../media/image611.svg"/><Relationship Id="rId5" Type="http://schemas.openxmlformats.org/officeDocument/2006/relationships/image" Target="../media/image605.svg"/><Relationship Id="rId15" Type="http://schemas.openxmlformats.org/officeDocument/2006/relationships/image" Target="../media/image615.svg"/><Relationship Id="rId10" Type="http://schemas.openxmlformats.org/officeDocument/2006/relationships/image" Target="../media/image610.svg"/><Relationship Id="rId4" Type="http://schemas.openxmlformats.org/officeDocument/2006/relationships/image" Target="../media/image604.svg"/><Relationship Id="rId9" Type="http://schemas.openxmlformats.org/officeDocument/2006/relationships/image" Target="../media/image609.svg"/><Relationship Id="rId14" Type="http://schemas.openxmlformats.org/officeDocument/2006/relationships/image" Target="../media/image614.svg"/></Relationships>
</file>

<file path=ppt/slides/_rels/slide128.xml.rels><?xml version="1.0" encoding="UTF-8" standalone="yes"?>
<Relationships xmlns="http://schemas.openxmlformats.org/package/2006/relationships"><Relationship Id="rId8" Type="http://schemas.openxmlformats.org/officeDocument/2006/relationships/image" Target="../media/image623.svg"/><Relationship Id="rId13" Type="http://schemas.openxmlformats.org/officeDocument/2006/relationships/image" Target="../media/image627.svg"/><Relationship Id="rId18" Type="http://schemas.openxmlformats.org/officeDocument/2006/relationships/image" Target="../media/image632.svg"/><Relationship Id="rId3" Type="http://schemas.openxmlformats.org/officeDocument/2006/relationships/image" Target="../media/image619.svg"/><Relationship Id="rId7" Type="http://schemas.openxmlformats.org/officeDocument/2006/relationships/image" Target="../media/image622.svg"/><Relationship Id="rId12" Type="http://schemas.openxmlformats.org/officeDocument/2006/relationships/image" Target="../media/image626.svg"/><Relationship Id="rId17" Type="http://schemas.openxmlformats.org/officeDocument/2006/relationships/image" Target="../media/image631.svg"/><Relationship Id="rId2" Type="http://schemas.openxmlformats.org/officeDocument/2006/relationships/image" Target="../media/image618.svg"/><Relationship Id="rId16" Type="http://schemas.openxmlformats.org/officeDocument/2006/relationships/image" Target="../media/image630.svg"/><Relationship Id="rId1" Type="http://schemas.openxmlformats.org/officeDocument/2006/relationships/slideLayout" Target="../slideLayouts/slideLayout16.xml"/><Relationship Id="rId6" Type="http://schemas.openxmlformats.org/officeDocument/2006/relationships/image" Target="../media/image621.svg"/><Relationship Id="rId11" Type="http://schemas.openxmlformats.org/officeDocument/2006/relationships/image" Target="../media/image625.svg"/><Relationship Id="rId5" Type="http://schemas.openxmlformats.org/officeDocument/2006/relationships/image" Target="../media/image620.svg"/><Relationship Id="rId15" Type="http://schemas.openxmlformats.org/officeDocument/2006/relationships/image" Target="../media/image629.svg"/><Relationship Id="rId10" Type="http://schemas.openxmlformats.org/officeDocument/2006/relationships/image" Target="../media/image14.svg"/><Relationship Id="rId19" Type="http://schemas.openxmlformats.org/officeDocument/2006/relationships/image" Target="../media/image633.svg"/><Relationship Id="rId4" Type="http://schemas.openxmlformats.org/officeDocument/2006/relationships/image" Target="../media/image26.svg"/><Relationship Id="rId9" Type="http://schemas.openxmlformats.org/officeDocument/2006/relationships/image" Target="../media/image624.svg"/><Relationship Id="rId14" Type="http://schemas.openxmlformats.org/officeDocument/2006/relationships/image" Target="../media/image628.svg"/></Relationships>
</file>

<file path=ppt/slides/_rels/slide129.xml.rels><?xml version="1.0" encoding="UTF-8" standalone="yes"?>
<Relationships xmlns="http://schemas.openxmlformats.org/package/2006/relationships"><Relationship Id="rId8" Type="http://schemas.openxmlformats.org/officeDocument/2006/relationships/image" Target="../media/image640.svg"/><Relationship Id="rId13" Type="http://schemas.openxmlformats.org/officeDocument/2006/relationships/image" Target="../media/image645.svg"/><Relationship Id="rId3" Type="http://schemas.openxmlformats.org/officeDocument/2006/relationships/image" Target="../media/image635.svg"/><Relationship Id="rId7" Type="http://schemas.openxmlformats.org/officeDocument/2006/relationships/image" Target="../media/image639.svg"/><Relationship Id="rId12" Type="http://schemas.openxmlformats.org/officeDocument/2006/relationships/image" Target="../media/image644.svg"/><Relationship Id="rId2" Type="http://schemas.openxmlformats.org/officeDocument/2006/relationships/image" Target="../media/image634.svg"/><Relationship Id="rId1" Type="http://schemas.openxmlformats.org/officeDocument/2006/relationships/slideLayout" Target="../slideLayouts/slideLayout16.xml"/><Relationship Id="rId6" Type="http://schemas.openxmlformats.org/officeDocument/2006/relationships/image" Target="../media/image638.svg"/><Relationship Id="rId11" Type="http://schemas.openxmlformats.org/officeDocument/2006/relationships/image" Target="../media/image643.svg"/><Relationship Id="rId5" Type="http://schemas.openxmlformats.org/officeDocument/2006/relationships/image" Target="../media/image637.svg"/><Relationship Id="rId10" Type="http://schemas.openxmlformats.org/officeDocument/2006/relationships/image" Target="../media/image642.svg"/><Relationship Id="rId4" Type="http://schemas.openxmlformats.org/officeDocument/2006/relationships/image" Target="../media/image636.svg"/><Relationship Id="rId9" Type="http://schemas.openxmlformats.org/officeDocument/2006/relationships/image" Target="../media/image641.svg"/><Relationship Id="rId14" Type="http://schemas.openxmlformats.org/officeDocument/2006/relationships/image" Target="../media/image646.sv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0.xml.rels><?xml version="1.0" encoding="UTF-8" standalone="yes"?>
<Relationships xmlns="http://schemas.openxmlformats.org/package/2006/relationships"><Relationship Id="rId8" Type="http://schemas.openxmlformats.org/officeDocument/2006/relationships/image" Target="../media/image653.svg"/><Relationship Id="rId3" Type="http://schemas.openxmlformats.org/officeDocument/2006/relationships/image" Target="../media/image648.svg"/><Relationship Id="rId7" Type="http://schemas.openxmlformats.org/officeDocument/2006/relationships/image" Target="../media/image652.svg"/><Relationship Id="rId2" Type="http://schemas.openxmlformats.org/officeDocument/2006/relationships/image" Target="../media/image647.svg"/><Relationship Id="rId1" Type="http://schemas.openxmlformats.org/officeDocument/2006/relationships/slideLayout" Target="../slideLayouts/slideLayout16.xml"/><Relationship Id="rId6" Type="http://schemas.openxmlformats.org/officeDocument/2006/relationships/image" Target="../media/image651.svg"/><Relationship Id="rId5" Type="http://schemas.openxmlformats.org/officeDocument/2006/relationships/image" Target="../media/image650.svg"/><Relationship Id="rId4" Type="http://schemas.openxmlformats.org/officeDocument/2006/relationships/image" Target="../media/image649.svg"/><Relationship Id="rId9" Type="http://schemas.openxmlformats.org/officeDocument/2006/relationships/image" Target="../media/image654.svg"/></Relationships>
</file>

<file path=ppt/slides/_rels/slide131.xml.rels><?xml version="1.0" encoding="UTF-8" standalone="yes"?>
<Relationships xmlns="http://schemas.openxmlformats.org/package/2006/relationships"><Relationship Id="rId8" Type="http://schemas.openxmlformats.org/officeDocument/2006/relationships/image" Target="../media/image661.svg"/><Relationship Id="rId3" Type="http://schemas.openxmlformats.org/officeDocument/2006/relationships/image" Target="../media/image656.svg"/><Relationship Id="rId7" Type="http://schemas.openxmlformats.org/officeDocument/2006/relationships/image" Target="../media/image660.svg"/><Relationship Id="rId2" Type="http://schemas.openxmlformats.org/officeDocument/2006/relationships/image" Target="../media/image655.svg"/><Relationship Id="rId1" Type="http://schemas.openxmlformats.org/officeDocument/2006/relationships/slideLayout" Target="../slideLayouts/slideLayout16.xml"/><Relationship Id="rId6" Type="http://schemas.openxmlformats.org/officeDocument/2006/relationships/image" Target="../media/image659.svg"/><Relationship Id="rId5" Type="http://schemas.openxmlformats.org/officeDocument/2006/relationships/image" Target="../media/image658.svg"/><Relationship Id="rId4" Type="http://schemas.openxmlformats.org/officeDocument/2006/relationships/image" Target="../media/image657.svg"/></Relationships>
</file>

<file path=ppt/slides/_rels/slide132.xml.rels><?xml version="1.0" encoding="UTF-8" standalone="yes"?>
<Relationships xmlns="http://schemas.openxmlformats.org/package/2006/relationships"><Relationship Id="rId3" Type="http://schemas.openxmlformats.org/officeDocument/2006/relationships/image" Target="../media/image663.svg"/><Relationship Id="rId2" Type="http://schemas.openxmlformats.org/officeDocument/2006/relationships/image" Target="../media/image662.svg"/><Relationship Id="rId1" Type="http://schemas.openxmlformats.org/officeDocument/2006/relationships/slideLayout" Target="../slideLayouts/slideLayout16.xml"/><Relationship Id="rId5" Type="http://schemas.openxmlformats.org/officeDocument/2006/relationships/image" Target="../media/image665.svg"/><Relationship Id="rId4" Type="http://schemas.openxmlformats.org/officeDocument/2006/relationships/image" Target="../media/image664.svg"/></Relationships>
</file>

<file path=ppt/slides/_rels/slide133.xml.rels><?xml version="1.0" encoding="UTF-8" standalone="yes"?>
<Relationships xmlns="http://schemas.openxmlformats.org/package/2006/relationships"><Relationship Id="rId2" Type="http://schemas.openxmlformats.org/officeDocument/2006/relationships/image" Target="../media/image666.svg"/><Relationship Id="rId1" Type="http://schemas.openxmlformats.org/officeDocument/2006/relationships/slideLayout" Target="../slideLayouts/slideLayout27.xml"/></Relationships>
</file>

<file path=ppt/slides/_rels/slide134.xml.rels><?xml version="1.0" encoding="UTF-8" standalone="yes"?>
<Relationships xmlns="http://schemas.openxmlformats.org/package/2006/relationships"><Relationship Id="rId8" Type="http://schemas.openxmlformats.org/officeDocument/2006/relationships/image" Target="../media/image673.svg"/><Relationship Id="rId13" Type="http://schemas.openxmlformats.org/officeDocument/2006/relationships/image" Target="../media/image678.svg"/><Relationship Id="rId3" Type="http://schemas.openxmlformats.org/officeDocument/2006/relationships/image" Target="../media/image668.svg"/><Relationship Id="rId7" Type="http://schemas.openxmlformats.org/officeDocument/2006/relationships/image" Target="../media/image672.svg"/><Relationship Id="rId12" Type="http://schemas.openxmlformats.org/officeDocument/2006/relationships/image" Target="../media/image677.svg"/><Relationship Id="rId2" Type="http://schemas.openxmlformats.org/officeDocument/2006/relationships/image" Target="../media/image667.svg"/><Relationship Id="rId1" Type="http://schemas.openxmlformats.org/officeDocument/2006/relationships/slideLayout" Target="../slideLayouts/slideLayout28.xml"/><Relationship Id="rId6" Type="http://schemas.openxmlformats.org/officeDocument/2006/relationships/image" Target="../media/image671.svg"/><Relationship Id="rId11" Type="http://schemas.openxmlformats.org/officeDocument/2006/relationships/image" Target="../media/image676.svg"/><Relationship Id="rId5" Type="http://schemas.openxmlformats.org/officeDocument/2006/relationships/image" Target="../media/image670.svg"/><Relationship Id="rId15" Type="http://schemas.openxmlformats.org/officeDocument/2006/relationships/image" Target="../media/image680.svg"/><Relationship Id="rId10" Type="http://schemas.openxmlformats.org/officeDocument/2006/relationships/image" Target="../media/image675.svg"/><Relationship Id="rId4" Type="http://schemas.openxmlformats.org/officeDocument/2006/relationships/image" Target="../media/image669.svg"/><Relationship Id="rId9" Type="http://schemas.openxmlformats.org/officeDocument/2006/relationships/image" Target="../media/image674.svg"/><Relationship Id="rId14" Type="http://schemas.openxmlformats.org/officeDocument/2006/relationships/image" Target="../media/image679.svg"/></Relationships>
</file>

<file path=ppt/slides/_rels/slide135.xml.rels><?xml version="1.0" encoding="UTF-8" standalone="yes"?>
<Relationships xmlns="http://schemas.openxmlformats.org/package/2006/relationships"><Relationship Id="rId2" Type="http://schemas.openxmlformats.org/officeDocument/2006/relationships/image" Target="../media/image681.svg"/><Relationship Id="rId1" Type="http://schemas.openxmlformats.org/officeDocument/2006/relationships/slideLayout" Target="../slideLayouts/slideLayout32.xml"/></Relationships>
</file>

<file path=ppt/slides/_rels/slide136.xml.rels><?xml version="1.0" encoding="UTF-8" standalone="yes"?>
<Relationships xmlns="http://schemas.openxmlformats.org/package/2006/relationships"><Relationship Id="rId2" Type="http://schemas.openxmlformats.org/officeDocument/2006/relationships/image" Target="../media/image682.svg"/><Relationship Id="rId1" Type="http://schemas.openxmlformats.org/officeDocument/2006/relationships/slideLayout" Target="../slideLayouts/slideLayout33.xml"/></Relationships>
</file>

<file path=ppt/slides/_rels/slide137.xml.rels><?xml version="1.0" encoding="UTF-8" standalone="yes"?>
<Relationships xmlns="http://schemas.openxmlformats.org/package/2006/relationships"><Relationship Id="rId2" Type="http://schemas.openxmlformats.org/officeDocument/2006/relationships/image" Target="../media/image683.svg"/><Relationship Id="rId1" Type="http://schemas.openxmlformats.org/officeDocument/2006/relationships/slideLayout" Target="../slideLayouts/slideLayout30.xml"/></Relationships>
</file>

<file path=ppt/slides/_rels/slide138.xml.rels><?xml version="1.0" encoding="UTF-8" standalone="yes"?>
<Relationships xmlns="http://schemas.openxmlformats.org/package/2006/relationships"><Relationship Id="rId3" Type="http://schemas.openxmlformats.org/officeDocument/2006/relationships/image" Target="../media/image685.svg"/><Relationship Id="rId2" Type="http://schemas.openxmlformats.org/officeDocument/2006/relationships/image" Target="../media/image684.svg"/><Relationship Id="rId1" Type="http://schemas.openxmlformats.org/officeDocument/2006/relationships/slideLayout" Target="../slideLayouts/slideLayout31.xml"/><Relationship Id="rId6" Type="http://schemas.openxmlformats.org/officeDocument/2006/relationships/image" Target="../media/image688.svg"/><Relationship Id="rId5" Type="http://schemas.openxmlformats.org/officeDocument/2006/relationships/image" Target="../media/image687.svg"/><Relationship Id="rId4" Type="http://schemas.openxmlformats.org/officeDocument/2006/relationships/image" Target="../media/image686.svg"/></Relationships>
</file>

<file path=ppt/slides/_rels/slide139.xml.rels><?xml version="1.0" encoding="UTF-8" standalone="yes"?>
<Relationships xmlns="http://schemas.openxmlformats.org/package/2006/relationships"><Relationship Id="rId3" Type="http://schemas.openxmlformats.org/officeDocument/2006/relationships/image" Target="../media/image690.svg"/><Relationship Id="rId2" Type="http://schemas.openxmlformats.org/officeDocument/2006/relationships/image" Target="../media/image689.svg"/><Relationship Id="rId1" Type="http://schemas.openxmlformats.org/officeDocument/2006/relationships/slideLayout" Target="../slideLayouts/slideLayout31.xml"/><Relationship Id="rId6" Type="http://schemas.openxmlformats.org/officeDocument/2006/relationships/image" Target="../media/image693.svg"/><Relationship Id="rId5" Type="http://schemas.openxmlformats.org/officeDocument/2006/relationships/image" Target="../media/image692.svg"/><Relationship Id="rId4" Type="http://schemas.openxmlformats.org/officeDocument/2006/relationships/image" Target="../media/image691.sv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openxmlformats.org/officeDocument/2006/relationships/image" Target="../media/image19.svg"/><Relationship Id="rId4" Type="http://schemas.openxmlformats.org/officeDocument/2006/relationships/image" Target="../media/image12.svg"/></Relationships>
</file>

<file path=ppt/slides/_rels/slide140.xml.rels><?xml version="1.0" encoding="UTF-8" standalone="yes"?>
<Relationships xmlns="http://schemas.openxmlformats.org/package/2006/relationships"><Relationship Id="rId8" Type="http://schemas.openxmlformats.org/officeDocument/2006/relationships/image" Target="../media/image25.svg"/><Relationship Id="rId13" Type="http://schemas.openxmlformats.org/officeDocument/2006/relationships/image" Target="../media/image704.svg"/><Relationship Id="rId18" Type="http://schemas.openxmlformats.org/officeDocument/2006/relationships/image" Target="../media/image709.svg"/><Relationship Id="rId3" Type="http://schemas.openxmlformats.org/officeDocument/2006/relationships/image" Target="../media/image695.svg"/><Relationship Id="rId7" Type="http://schemas.openxmlformats.org/officeDocument/2006/relationships/image" Target="../media/image699.svg"/><Relationship Id="rId12" Type="http://schemas.openxmlformats.org/officeDocument/2006/relationships/image" Target="../media/image703.svg"/><Relationship Id="rId17" Type="http://schemas.openxmlformats.org/officeDocument/2006/relationships/image" Target="../media/image708.svg"/><Relationship Id="rId2" Type="http://schemas.openxmlformats.org/officeDocument/2006/relationships/image" Target="../media/image694.svg"/><Relationship Id="rId16" Type="http://schemas.openxmlformats.org/officeDocument/2006/relationships/image" Target="../media/image707.svg"/><Relationship Id="rId1" Type="http://schemas.openxmlformats.org/officeDocument/2006/relationships/slideLayout" Target="../slideLayouts/slideLayout31.xml"/><Relationship Id="rId6" Type="http://schemas.openxmlformats.org/officeDocument/2006/relationships/image" Target="../media/image698.svg"/><Relationship Id="rId11" Type="http://schemas.openxmlformats.org/officeDocument/2006/relationships/image" Target="../media/image702.svg"/><Relationship Id="rId5" Type="http://schemas.openxmlformats.org/officeDocument/2006/relationships/image" Target="../media/image697.svg"/><Relationship Id="rId15" Type="http://schemas.openxmlformats.org/officeDocument/2006/relationships/image" Target="../media/image706.svg"/><Relationship Id="rId10" Type="http://schemas.openxmlformats.org/officeDocument/2006/relationships/image" Target="../media/image701.svg"/><Relationship Id="rId19" Type="http://schemas.openxmlformats.org/officeDocument/2006/relationships/image" Target="../media/image710.svg"/><Relationship Id="rId4" Type="http://schemas.openxmlformats.org/officeDocument/2006/relationships/image" Target="../media/image696.svg"/><Relationship Id="rId9" Type="http://schemas.openxmlformats.org/officeDocument/2006/relationships/image" Target="../media/image700.svg"/><Relationship Id="rId14" Type="http://schemas.openxmlformats.org/officeDocument/2006/relationships/image" Target="../media/image705.svg"/></Relationships>
</file>

<file path=ppt/slides/_rels/slide141.xml.rels><?xml version="1.0" encoding="UTF-8" standalone="yes"?>
<Relationships xmlns="http://schemas.openxmlformats.org/package/2006/relationships"><Relationship Id="rId8" Type="http://schemas.openxmlformats.org/officeDocument/2006/relationships/image" Target="../media/image717.svg"/><Relationship Id="rId3" Type="http://schemas.openxmlformats.org/officeDocument/2006/relationships/image" Target="../media/image712.svg"/><Relationship Id="rId7" Type="http://schemas.openxmlformats.org/officeDocument/2006/relationships/image" Target="../media/image716.svg"/><Relationship Id="rId2" Type="http://schemas.openxmlformats.org/officeDocument/2006/relationships/image" Target="../media/image711.svg"/><Relationship Id="rId1" Type="http://schemas.openxmlformats.org/officeDocument/2006/relationships/slideLayout" Target="../slideLayouts/slideLayout31.xml"/><Relationship Id="rId6" Type="http://schemas.openxmlformats.org/officeDocument/2006/relationships/image" Target="../media/image715.svg"/><Relationship Id="rId5" Type="http://schemas.openxmlformats.org/officeDocument/2006/relationships/image" Target="../media/image714.svg"/><Relationship Id="rId4" Type="http://schemas.openxmlformats.org/officeDocument/2006/relationships/image" Target="../media/image713.svg"/></Relationships>
</file>

<file path=ppt/slides/_rels/slide142.xml.rels><?xml version="1.0" encoding="UTF-8" standalone="yes"?>
<Relationships xmlns="http://schemas.openxmlformats.org/package/2006/relationships"><Relationship Id="rId8" Type="http://schemas.openxmlformats.org/officeDocument/2006/relationships/image" Target="../media/image724.svg"/><Relationship Id="rId3" Type="http://schemas.openxmlformats.org/officeDocument/2006/relationships/image" Target="../media/image719.svg"/><Relationship Id="rId7" Type="http://schemas.openxmlformats.org/officeDocument/2006/relationships/image" Target="../media/image723.svg"/><Relationship Id="rId12" Type="http://schemas.openxmlformats.org/officeDocument/2006/relationships/image" Target="../media/image728.svg"/><Relationship Id="rId2" Type="http://schemas.openxmlformats.org/officeDocument/2006/relationships/image" Target="../media/image718.svg"/><Relationship Id="rId1" Type="http://schemas.openxmlformats.org/officeDocument/2006/relationships/slideLayout" Target="../slideLayouts/slideLayout31.xml"/><Relationship Id="rId6" Type="http://schemas.openxmlformats.org/officeDocument/2006/relationships/image" Target="../media/image722.svg"/><Relationship Id="rId11" Type="http://schemas.openxmlformats.org/officeDocument/2006/relationships/image" Target="../media/image727.svg"/><Relationship Id="rId5" Type="http://schemas.openxmlformats.org/officeDocument/2006/relationships/image" Target="../media/image721.svg"/><Relationship Id="rId10" Type="http://schemas.openxmlformats.org/officeDocument/2006/relationships/image" Target="../media/image726.svg"/><Relationship Id="rId4" Type="http://schemas.openxmlformats.org/officeDocument/2006/relationships/image" Target="../media/image720.svg"/><Relationship Id="rId9" Type="http://schemas.openxmlformats.org/officeDocument/2006/relationships/image" Target="../media/image725.svg"/></Relationships>
</file>

<file path=ppt/slides/_rels/slide143.xml.rels><?xml version="1.0" encoding="UTF-8" standalone="yes"?>
<Relationships xmlns="http://schemas.openxmlformats.org/package/2006/relationships"><Relationship Id="rId3" Type="http://schemas.openxmlformats.org/officeDocument/2006/relationships/image" Target="../media/image729.svg"/><Relationship Id="rId7" Type="http://schemas.openxmlformats.org/officeDocument/2006/relationships/image" Target="../media/image733.svg"/><Relationship Id="rId2" Type="http://schemas.openxmlformats.org/officeDocument/2006/relationships/notesSlide" Target="../notesSlides/notesSlide18.xml"/><Relationship Id="rId1" Type="http://schemas.openxmlformats.org/officeDocument/2006/relationships/slideLayout" Target="../slideLayouts/slideLayout31.xml"/><Relationship Id="rId6" Type="http://schemas.openxmlformats.org/officeDocument/2006/relationships/image" Target="../media/image732.svg"/><Relationship Id="rId5" Type="http://schemas.openxmlformats.org/officeDocument/2006/relationships/image" Target="../media/image731.svg"/><Relationship Id="rId4" Type="http://schemas.openxmlformats.org/officeDocument/2006/relationships/image" Target="../media/image730.svg"/></Relationships>
</file>

<file path=ppt/slides/_rels/slide144.xml.rels><?xml version="1.0" encoding="UTF-8" standalone="yes"?>
<Relationships xmlns="http://schemas.openxmlformats.org/package/2006/relationships"><Relationship Id="rId3" Type="http://schemas.openxmlformats.org/officeDocument/2006/relationships/image" Target="../media/image734.svg"/><Relationship Id="rId2" Type="http://schemas.openxmlformats.org/officeDocument/2006/relationships/notesSlide" Target="../notesSlides/notesSlide19.xml"/><Relationship Id="rId1" Type="http://schemas.openxmlformats.org/officeDocument/2006/relationships/slideLayout" Target="../slideLayouts/slideLayout31.xml"/><Relationship Id="rId6" Type="http://schemas.openxmlformats.org/officeDocument/2006/relationships/image" Target="../media/image737.svg"/><Relationship Id="rId5" Type="http://schemas.openxmlformats.org/officeDocument/2006/relationships/image" Target="../media/image736.svg"/><Relationship Id="rId4" Type="http://schemas.openxmlformats.org/officeDocument/2006/relationships/image" Target="../media/image735.svg"/></Relationships>
</file>

<file path=ppt/slides/_rels/slide145.xml.rels><?xml version="1.0" encoding="UTF-8" standalone="yes"?>
<Relationships xmlns="http://schemas.openxmlformats.org/package/2006/relationships"><Relationship Id="rId3" Type="http://schemas.openxmlformats.org/officeDocument/2006/relationships/image" Target="../media/image738.svg"/><Relationship Id="rId2" Type="http://schemas.openxmlformats.org/officeDocument/2006/relationships/notesSlide" Target="../notesSlides/notesSlide20.xml"/><Relationship Id="rId1" Type="http://schemas.openxmlformats.org/officeDocument/2006/relationships/slideLayout" Target="../slideLayouts/slideLayout31.xml"/></Relationships>
</file>

<file path=ppt/slides/_rels/slide146.xml.rels><?xml version="1.0" encoding="UTF-8" standalone="yes"?>
<Relationships xmlns="http://schemas.openxmlformats.org/package/2006/relationships"><Relationship Id="rId2" Type="http://schemas.openxmlformats.org/officeDocument/2006/relationships/image" Target="../media/image739.svg"/><Relationship Id="rId1" Type="http://schemas.openxmlformats.org/officeDocument/2006/relationships/slideLayout" Target="../slideLayouts/slideLayout15.xml"/></Relationships>
</file>

<file path=ppt/slides/_rels/slide147.xml.rels><?xml version="1.0" encoding="UTF-8" standalone="yes"?>
<Relationships xmlns="http://schemas.openxmlformats.org/package/2006/relationships"><Relationship Id="rId2" Type="http://schemas.openxmlformats.org/officeDocument/2006/relationships/hyperlink" Target="https://aws.amazon.com/serverless/?nc2=h_ql_prod_serv_s" TargetMode="External"/><Relationship Id="rId1" Type="http://schemas.openxmlformats.org/officeDocument/2006/relationships/slideLayout" Target="../slideLayouts/slideLayout17.xml"/></Relationships>
</file>

<file path=ppt/slides/_rels/slide148.xml.rels><?xml version="1.0" encoding="UTF-8" standalone="yes"?>
<Relationships xmlns="http://schemas.openxmlformats.org/package/2006/relationships"><Relationship Id="rId2" Type="http://schemas.openxmlformats.org/officeDocument/2006/relationships/image" Target="../media/image740.svg"/><Relationship Id="rId1" Type="http://schemas.openxmlformats.org/officeDocument/2006/relationships/slideLayout" Target="../slideLayouts/slideLayout21.xml"/></Relationships>
</file>

<file path=ppt/slides/_rels/slide149.xml.rels><?xml version="1.0" encoding="UTF-8" standalone="yes"?>
<Relationships xmlns="http://schemas.openxmlformats.org/package/2006/relationships"><Relationship Id="rId8" Type="http://schemas.openxmlformats.org/officeDocument/2006/relationships/image" Target="../media/image746.svg"/><Relationship Id="rId13" Type="http://schemas.openxmlformats.org/officeDocument/2006/relationships/image" Target="../media/image751.svg"/><Relationship Id="rId3" Type="http://schemas.openxmlformats.org/officeDocument/2006/relationships/image" Target="../media/image741.svg"/><Relationship Id="rId7" Type="http://schemas.openxmlformats.org/officeDocument/2006/relationships/image" Target="../media/image745.svg"/><Relationship Id="rId12" Type="http://schemas.openxmlformats.org/officeDocument/2006/relationships/image" Target="../media/image750.svg"/><Relationship Id="rId17" Type="http://schemas.openxmlformats.org/officeDocument/2006/relationships/image" Target="../media/image755.svg"/><Relationship Id="rId2" Type="http://schemas.openxmlformats.org/officeDocument/2006/relationships/notesSlide" Target="../notesSlides/notesSlide21.xml"/><Relationship Id="rId16" Type="http://schemas.openxmlformats.org/officeDocument/2006/relationships/image" Target="../media/image754.svg"/><Relationship Id="rId1" Type="http://schemas.openxmlformats.org/officeDocument/2006/relationships/slideLayout" Target="../slideLayouts/slideLayout22.xml"/><Relationship Id="rId6" Type="http://schemas.openxmlformats.org/officeDocument/2006/relationships/image" Target="../media/image744.svg"/><Relationship Id="rId11" Type="http://schemas.openxmlformats.org/officeDocument/2006/relationships/image" Target="../media/image749.svg"/><Relationship Id="rId5" Type="http://schemas.openxmlformats.org/officeDocument/2006/relationships/image" Target="../media/image743.svg"/><Relationship Id="rId15" Type="http://schemas.openxmlformats.org/officeDocument/2006/relationships/image" Target="../media/image753.svg"/><Relationship Id="rId10" Type="http://schemas.openxmlformats.org/officeDocument/2006/relationships/image" Target="../media/image748.svg"/><Relationship Id="rId4" Type="http://schemas.openxmlformats.org/officeDocument/2006/relationships/image" Target="../media/image742.svg"/><Relationship Id="rId9" Type="http://schemas.openxmlformats.org/officeDocument/2006/relationships/image" Target="../media/image747.svg"/><Relationship Id="rId14" Type="http://schemas.openxmlformats.org/officeDocument/2006/relationships/image" Target="../media/image752.sv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150.xml.rels><?xml version="1.0" encoding="UTF-8" standalone="yes"?>
<Relationships xmlns="http://schemas.openxmlformats.org/package/2006/relationships"><Relationship Id="rId8" Type="http://schemas.openxmlformats.org/officeDocument/2006/relationships/image" Target="../media/image762.svg"/><Relationship Id="rId3" Type="http://schemas.openxmlformats.org/officeDocument/2006/relationships/image" Target="../media/image757.svg"/><Relationship Id="rId7" Type="http://schemas.openxmlformats.org/officeDocument/2006/relationships/image" Target="../media/image761.svg"/><Relationship Id="rId2" Type="http://schemas.openxmlformats.org/officeDocument/2006/relationships/image" Target="../media/image756.svg"/><Relationship Id="rId1" Type="http://schemas.openxmlformats.org/officeDocument/2006/relationships/slideLayout" Target="../slideLayouts/slideLayout22.xml"/><Relationship Id="rId6" Type="http://schemas.openxmlformats.org/officeDocument/2006/relationships/image" Target="../media/image760.svg"/><Relationship Id="rId11" Type="http://schemas.openxmlformats.org/officeDocument/2006/relationships/image" Target="../media/image765.svg"/><Relationship Id="rId5" Type="http://schemas.openxmlformats.org/officeDocument/2006/relationships/image" Target="../media/image759.svg"/><Relationship Id="rId10" Type="http://schemas.openxmlformats.org/officeDocument/2006/relationships/image" Target="../media/image764.svg"/><Relationship Id="rId4" Type="http://schemas.openxmlformats.org/officeDocument/2006/relationships/image" Target="../media/image758.svg"/><Relationship Id="rId9" Type="http://schemas.openxmlformats.org/officeDocument/2006/relationships/image" Target="../media/image763.svg"/></Relationships>
</file>

<file path=ppt/slides/_rels/slide151.xml.rels><?xml version="1.0" encoding="UTF-8" standalone="yes"?>
<Relationships xmlns="http://schemas.openxmlformats.org/package/2006/relationships"><Relationship Id="rId3" Type="http://schemas.openxmlformats.org/officeDocument/2006/relationships/image" Target="../media/image757.svg"/><Relationship Id="rId2" Type="http://schemas.openxmlformats.org/officeDocument/2006/relationships/image" Target="../media/image766.svg"/><Relationship Id="rId1" Type="http://schemas.openxmlformats.org/officeDocument/2006/relationships/slideLayout" Target="../slideLayouts/slideLayout22.xml"/><Relationship Id="rId6" Type="http://schemas.openxmlformats.org/officeDocument/2006/relationships/image" Target="../media/image769.svg"/><Relationship Id="rId5" Type="http://schemas.openxmlformats.org/officeDocument/2006/relationships/image" Target="../media/image768.svg"/><Relationship Id="rId4" Type="http://schemas.openxmlformats.org/officeDocument/2006/relationships/image" Target="../media/image767.svg"/></Relationships>
</file>

<file path=ppt/slides/_rels/slide152.xml.rels><?xml version="1.0" encoding="UTF-8" standalone="yes"?>
<Relationships xmlns="http://schemas.openxmlformats.org/package/2006/relationships"><Relationship Id="rId8" Type="http://schemas.openxmlformats.org/officeDocument/2006/relationships/image" Target="../media/image776.svg"/><Relationship Id="rId3" Type="http://schemas.openxmlformats.org/officeDocument/2006/relationships/image" Target="../media/image771.svg"/><Relationship Id="rId7" Type="http://schemas.openxmlformats.org/officeDocument/2006/relationships/image" Target="../media/image775.svg"/><Relationship Id="rId2" Type="http://schemas.openxmlformats.org/officeDocument/2006/relationships/image" Target="../media/image770.svg"/><Relationship Id="rId1" Type="http://schemas.openxmlformats.org/officeDocument/2006/relationships/slideLayout" Target="../slideLayouts/slideLayout22.xml"/><Relationship Id="rId6" Type="http://schemas.openxmlformats.org/officeDocument/2006/relationships/image" Target="../media/image774.svg"/><Relationship Id="rId5" Type="http://schemas.openxmlformats.org/officeDocument/2006/relationships/image" Target="../media/image773.svg"/><Relationship Id="rId4" Type="http://schemas.openxmlformats.org/officeDocument/2006/relationships/image" Target="../media/image772.svg"/></Relationships>
</file>

<file path=ppt/slides/_rels/slide153.xml.rels><?xml version="1.0" encoding="UTF-8" standalone="yes"?>
<Relationships xmlns="http://schemas.openxmlformats.org/package/2006/relationships"><Relationship Id="rId8" Type="http://schemas.openxmlformats.org/officeDocument/2006/relationships/image" Target="../media/image783.svg"/><Relationship Id="rId13" Type="http://schemas.openxmlformats.org/officeDocument/2006/relationships/image" Target="../media/image788.svg"/><Relationship Id="rId18" Type="http://schemas.openxmlformats.org/officeDocument/2006/relationships/image" Target="../media/image793.svg"/><Relationship Id="rId3" Type="http://schemas.openxmlformats.org/officeDocument/2006/relationships/image" Target="../media/image778.svg"/><Relationship Id="rId21" Type="http://schemas.openxmlformats.org/officeDocument/2006/relationships/image" Target="../media/image796.svg"/><Relationship Id="rId7" Type="http://schemas.openxmlformats.org/officeDocument/2006/relationships/image" Target="../media/image782.svg"/><Relationship Id="rId12" Type="http://schemas.openxmlformats.org/officeDocument/2006/relationships/image" Target="../media/image787.svg"/><Relationship Id="rId17" Type="http://schemas.openxmlformats.org/officeDocument/2006/relationships/image" Target="../media/image792.svg"/><Relationship Id="rId2" Type="http://schemas.openxmlformats.org/officeDocument/2006/relationships/image" Target="../media/image777.svg"/><Relationship Id="rId16" Type="http://schemas.openxmlformats.org/officeDocument/2006/relationships/image" Target="../media/image791.svg"/><Relationship Id="rId20" Type="http://schemas.openxmlformats.org/officeDocument/2006/relationships/image" Target="../media/image795.svg"/><Relationship Id="rId1" Type="http://schemas.openxmlformats.org/officeDocument/2006/relationships/slideLayout" Target="../slideLayouts/slideLayout22.xml"/><Relationship Id="rId6" Type="http://schemas.openxmlformats.org/officeDocument/2006/relationships/image" Target="../media/image781.svg"/><Relationship Id="rId11" Type="http://schemas.openxmlformats.org/officeDocument/2006/relationships/image" Target="../media/image786.svg"/><Relationship Id="rId5" Type="http://schemas.openxmlformats.org/officeDocument/2006/relationships/image" Target="../media/image780.svg"/><Relationship Id="rId15" Type="http://schemas.openxmlformats.org/officeDocument/2006/relationships/image" Target="../media/image790.svg"/><Relationship Id="rId10" Type="http://schemas.openxmlformats.org/officeDocument/2006/relationships/image" Target="../media/image785.svg"/><Relationship Id="rId19" Type="http://schemas.openxmlformats.org/officeDocument/2006/relationships/image" Target="../media/image794.svg"/><Relationship Id="rId4" Type="http://schemas.openxmlformats.org/officeDocument/2006/relationships/image" Target="../media/image779.svg"/><Relationship Id="rId9" Type="http://schemas.openxmlformats.org/officeDocument/2006/relationships/image" Target="../media/image784.svg"/><Relationship Id="rId14" Type="http://schemas.openxmlformats.org/officeDocument/2006/relationships/image" Target="../media/image789.svg"/></Relationships>
</file>

<file path=ppt/slides/_rels/slide154.xml.rels><?xml version="1.0" encoding="UTF-8" standalone="yes"?>
<Relationships xmlns="http://schemas.openxmlformats.org/package/2006/relationships"><Relationship Id="rId8" Type="http://schemas.openxmlformats.org/officeDocument/2006/relationships/image" Target="../media/image803.svg"/><Relationship Id="rId3" Type="http://schemas.openxmlformats.org/officeDocument/2006/relationships/image" Target="../media/image798.svg"/><Relationship Id="rId7" Type="http://schemas.openxmlformats.org/officeDocument/2006/relationships/image" Target="../media/image802.svg"/><Relationship Id="rId2" Type="http://schemas.openxmlformats.org/officeDocument/2006/relationships/image" Target="../media/image797.svg"/><Relationship Id="rId1" Type="http://schemas.openxmlformats.org/officeDocument/2006/relationships/slideLayout" Target="../slideLayouts/slideLayout23.xml"/><Relationship Id="rId6" Type="http://schemas.openxmlformats.org/officeDocument/2006/relationships/image" Target="../media/image801.svg"/><Relationship Id="rId11" Type="http://schemas.openxmlformats.org/officeDocument/2006/relationships/image" Target="../media/image806.svg"/><Relationship Id="rId5" Type="http://schemas.openxmlformats.org/officeDocument/2006/relationships/image" Target="../media/image800.svg"/><Relationship Id="rId10" Type="http://schemas.openxmlformats.org/officeDocument/2006/relationships/image" Target="../media/image805.svg"/><Relationship Id="rId4" Type="http://schemas.openxmlformats.org/officeDocument/2006/relationships/image" Target="../media/image799.svg"/><Relationship Id="rId9" Type="http://schemas.openxmlformats.org/officeDocument/2006/relationships/image" Target="../media/image804.svg"/></Relationships>
</file>

<file path=ppt/slides/_rels/slide155.xml.rels><?xml version="1.0" encoding="UTF-8" standalone="yes"?>
<Relationships xmlns="http://schemas.openxmlformats.org/package/2006/relationships"><Relationship Id="rId8" Type="http://schemas.openxmlformats.org/officeDocument/2006/relationships/image" Target="../media/image811.svg"/><Relationship Id="rId13" Type="http://schemas.openxmlformats.org/officeDocument/2006/relationships/image" Target="../media/image816.svg"/><Relationship Id="rId18" Type="http://schemas.openxmlformats.org/officeDocument/2006/relationships/image" Target="../media/image821.svg"/><Relationship Id="rId3" Type="http://schemas.openxmlformats.org/officeDocument/2006/relationships/image" Target="../media/image807.svg"/><Relationship Id="rId7" Type="http://schemas.openxmlformats.org/officeDocument/2006/relationships/image" Target="../media/image810.svg"/><Relationship Id="rId12" Type="http://schemas.openxmlformats.org/officeDocument/2006/relationships/image" Target="../media/image815.svg"/><Relationship Id="rId17" Type="http://schemas.openxmlformats.org/officeDocument/2006/relationships/image" Target="../media/image820.svg"/><Relationship Id="rId2" Type="http://schemas.openxmlformats.org/officeDocument/2006/relationships/image" Target="../media/image797.svg"/><Relationship Id="rId16" Type="http://schemas.openxmlformats.org/officeDocument/2006/relationships/image" Target="../media/image819.svg"/><Relationship Id="rId20" Type="http://schemas.openxmlformats.org/officeDocument/2006/relationships/image" Target="../media/image823.svg"/><Relationship Id="rId1" Type="http://schemas.openxmlformats.org/officeDocument/2006/relationships/slideLayout" Target="../slideLayouts/slideLayout22.xml"/><Relationship Id="rId6" Type="http://schemas.openxmlformats.org/officeDocument/2006/relationships/image" Target="../media/image809.svg"/><Relationship Id="rId11" Type="http://schemas.openxmlformats.org/officeDocument/2006/relationships/image" Target="../media/image814.svg"/><Relationship Id="rId5" Type="http://schemas.openxmlformats.org/officeDocument/2006/relationships/image" Target="../media/image24.svg"/><Relationship Id="rId15" Type="http://schemas.openxmlformats.org/officeDocument/2006/relationships/image" Target="../media/image818.svg"/><Relationship Id="rId10" Type="http://schemas.openxmlformats.org/officeDocument/2006/relationships/image" Target="../media/image813.svg"/><Relationship Id="rId19" Type="http://schemas.openxmlformats.org/officeDocument/2006/relationships/image" Target="../media/image822.svg"/><Relationship Id="rId4" Type="http://schemas.openxmlformats.org/officeDocument/2006/relationships/image" Target="../media/image808.svg"/><Relationship Id="rId9" Type="http://schemas.openxmlformats.org/officeDocument/2006/relationships/image" Target="../media/image812.svg"/><Relationship Id="rId14" Type="http://schemas.openxmlformats.org/officeDocument/2006/relationships/image" Target="../media/image817.svg"/></Relationships>
</file>

<file path=ppt/slides/_rels/slide156.xml.rels><?xml version="1.0" encoding="UTF-8" standalone="yes"?>
<Relationships xmlns="http://schemas.openxmlformats.org/package/2006/relationships"><Relationship Id="rId3" Type="http://schemas.openxmlformats.org/officeDocument/2006/relationships/image" Target="../media/image825.svg"/><Relationship Id="rId2" Type="http://schemas.openxmlformats.org/officeDocument/2006/relationships/image" Target="../media/image824.svg"/><Relationship Id="rId1" Type="http://schemas.openxmlformats.org/officeDocument/2006/relationships/slideLayout" Target="../slideLayouts/slideLayout22.xml"/><Relationship Id="rId5" Type="http://schemas.openxmlformats.org/officeDocument/2006/relationships/image" Target="../media/image827.svg"/><Relationship Id="rId4" Type="http://schemas.openxmlformats.org/officeDocument/2006/relationships/image" Target="../media/image826.svg"/></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22.sv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aws.amazon.com/architecture/icons/"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11.svg"/><Relationship Id="rId1" Type="http://schemas.openxmlformats.org/officeDocument/2006/relationships/slideLayout" Target="../slideLayouts/slideLayout10.xml"/><Relationship Id="rId6" Type="http://schemas.openxmlformats.org/officeDocument/2006/relationships/image" Target="../media/image25.svg"/><Relationship Id="rId5" Type="http://schemas.openxmlformats.org/officeDocument/2006/relationships/image" Target="../media/image24.svg"/><Relationship Id="rId4" Type="http://schemas.openxmlformats.org/officeDocument/2006/relationships/image" Target="../media/image23.svg"/></Relationships>
</file>

<file path=ppt/slides/_rels/slide21.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8.svg"/><Relationship Id="rId1" Type="http://schemas.openxmlformats.org/officeDocument/2006/relationships/slideLayout" Target="../slideLayouts/slideLayout10.xml"/><Relationship Id="rId6" Type="http://schemas.openxmlformats.org/officeDocument/2006/relationships/image" Target="../media/image10.svg"/><Relationship Id="rId5" Type="http://schemas.openxmlformats.org/officeDocument/2006/relationships/image" Target="../media/image19.svg"/><Relationship Id="rId4" Type="http://schemas.openxmlformats.org/officeDocument/2006/relationships/image" Target="../media/image26.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slide" Target="slide54.xml"/><Relationship Id="rId13" Type="http://schemas.openxmlformats.org/officeDocument/2006/relationships/slide" Target="slide70.xml"/><Relationship Id="rId18" Type="http://schemas.openxmlformats.org/officeDocument/2006/relationships/slide" Target="slide94.xml"/><Relationship Id="rId26" Type="http://schemas.openxmlformats.org/officeDocument/2006/relationships/slide" Target="slide135.xml"/><Relationship Id="rId3" Type="http://schemas.openxmlformats.org/officeDocument/2006/relationships/slide" Target="slide32.xml"/><Relationship Id="rId21" Type="http://schemas.openxmlformats.org/officeDocument/2006/relationships/slide" Target="slide113.xml"/><Relationship Id="rId7" Type="http://schemas.openxmlformats.org/officeDocument/2006/relationships/slide" Target="slide52.xml"/><Relationship Id="rId12" Type="http://schemas.openxmlformats.org/officeDocument/2006/relationships/slide" Target="slide73.xml"/><Relationship Id="rId17" Type="http://schemas.openxmlformats.org/officeDocument/2006/relationships/slide" Target="slide92.xml"/><Relationship Id="rId25" Type="http://schemas.openxmlformats.org/officeDocument/2006/relationships/slide" Target="slide133.xml"/><Relationship Id="rId2" Type="http://schemas.openxmlformats.org/officeDocument/2006/relationships/slide" Target="slide24.xml"/><Relationship Id="rId16" Type="http://schemas.openxmlformats.org/officeDocument/2006/relationships/slide" Target="slide90.xml"/><Relationship Id="rId20" Type="http://schemas.openxmlformats.org/officeDocument/2006/relationships/slide" Target="slide102.xml"/><Relationship Id="rId29" Type="http://schemas.openxmlformats.org/officeDocument/2006/relationships/slide" Target="slide148.xml"/><Relationship Id="rId1" Type="http://schemas.openxmlformats.org/officeDocument/2006/relationships/slideLayout" Target="../slideLayouts/slideLayout5.xml"/><Relationship Id="rId6" Type="http://schemas.openxmlformats.org/officeDocument/2006/relationships/slide" Target="slide41.xml"/><Relationship Id="rId11" Type="http://schemas.openxmlformats.org/officeDocument/2006/relationships/slide" Target="slide63.xml"/><Relationship Id="rId24" Type="http://schemas.openxmlformats.org/officeDocument/2006/relationships/slide" Target="slide124.xml"/><Relationship Id="rId5" Type="http://schemas.openxmlformats.org/officeDocument/2006/relationships/slide" Target="slide37.xml"/><Relationship Id="rId15" Type="http://schemas.openxmlformats.org/officeDocument/2006/relationships/slide" Target="slide84.xml"/><Relationship Id="rId23" Type="http://schemas.openxmlformats.org/officeDocument/2006/relationships/slide" Target="slide120.xml"/><Relationship Id="rId28" Type="http://schemas.openxmlformats.org/officeDocument/2006/relationships/slide" Target="slide146.xml"/><Relationship Id="rId10" Type="http://schemas.openxmlformats.org/officeDocument/2006/relationships/slide" Target="slide62.xml"/><Relationship Id="rId19" Type="http://schemas.openxmlformats.org/officeDocument/2006/relationships/slide" Target="slide96.xml"/><Relationship Id="rId4" Type="http://schemas.openxmlformats.org/officeDocument/2006/relationships/slide" Target="slide30.xml"/><Relationship Id="rId9" Type="http://schemas.openxmlformats.org/officeDocument/2006/relationships/slide" Target="slide59.xml"/><Relationship Id="rId14" Type="http://schemas.openxmlformats.org/officeDocument/2006/relationships/slide" Target="slide78.xml"/><Relationship Id="rId22" Type="http://schemas.openxmlformats.org/officeDocument/2006/relationships/slide" Target="slide126.xml"/><Relationship Id="rId27" Type="http://schemas.openxmlformats.org/officeDocument/2006/relationships/slide" Target="slide13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8" Type="http://schemas.openxmlformats.org/officeDocument/2006/relationships/image" Target="../media/image19.svg"/><Relationship Id="rId13" Type="http://schemas.openxmlformats.org/officeDocument/2006/relationships/image" Target="../media/image34.svg"/><Relationship Id="rId3" Type="http://schemas.openxmlformats.org/officeDocument/2006/relationships/image" Target="../media/image27.svg"/><Relationship Id="rId7" Type="http://schemas.openxmlformats.org/officeDocument/2006/relationships/image" Target="../media/image29.svg"/><Relationship Id="rId12" Type="http://schemas.openxmlformats.org/officeDocument/2006/relationships/image" Target="../media/image33.svg"/><Relationship Id="rId17" Type="http://schemas.openxmlformats.org/officeDocument/2006/relationships/image" Target="../media/image38.svg"/><Relationship Id="rId2" Type="http://schemas.openxmlformats.org/officeDocument/2006/relationships/image" Target="../media/image8.svg"/><Relationship Id="rId16" Type="http://schemas.openxmlformats.org/officeDocument/2006/relationships/image" Target="../media/image37.svg"/><Relationship Id="rId1" Type="http://schemas.openxmlformats.org/officeDocument/2006/relationships/slideLayout" Target="../slideLayouts/slideLayout14.xml"/><Relationship Id="rId6" Type="http://schemas.openxmlformats.org/officeDocument/2006/relationships/image" Target="../media/image12.svg"/><Relationship Id="rId11" Type="http://schemas.openxmlformats.org/officeDocument/2006/relationships/image" Target="../media/image32.svg"/><Relationship Id="rId5" Type="http://schemas.openxmlformats.org/officeDocument/2006/relationships/image" Target="../media/image15.svg"/><Relationship Id="rId15" Type="http://schemas.openxmlformats.org/officeDocument/2006/relationships/image" Target="../media/image36.svg"/><Relationship Id="rId10" Type="http://schemas.openxmlformats.org/officeDocument/2006/relationships/image" Target="../media/image31.svg"/><Relationship Id="rId4" Type="http://schemas.openxmlformats.org/officeDocument/2006/relationships/image" Target="../media/image28.svg"/><Relationship Id="rId9" Type="http://schemas.openxmlformats.org/officeDocument/2006/relationships/image" Target="../media/image30.svg"/><Relationship Id="rId14" Type="http://schemas.openxmlformats.org/officeDocument/2006/relationships/image" Target="../media/image35.svg"/></Relationships>
</file>

<file path=ppt/slides/_rels/slide26.xml.rels><?xml version="1.0" encoding="UTF-8" standalone="yes"?>
<Relationships xmlns="http://schemas.openxmlformats.org/package/2006/relationships"><Relationship Id="rId8" Type="http://schemas.openxmlformats.org/officeDocument/2006/relationships/image" Target="../media/image45.svg"/><Relationship Id="rId3" Type="http://schemas.openxmlformats.org/officeDocument/2006/relationships/image" Target="../media/image40.svg"/><Relationship Id="rId7" Type="http://schemas.openxmlformats.org/officeDocument/2006/relationships/image" Target="../media/image44.svg"/><Relationship Id="rId2" Type="http://schemas.openxmlformats.org/officeDocument/2006/relationships/image" Target="../media/image39.svg"/><Relationship Id="rId1" Type="http://schemas.openxmlformats.org/officeDocument/2006/relationships/slideLayout" Target="../slideLayouts/slideLayout14.xml"/><Relationship Id="rId6" Type="http://schemas.openxmlformats.org/officeDocument/2006/relationships/image" Target="../media/image43.svg"/><Relationship Id="rId11" Type="http://schemas.openxmlformats.org/officeDocument/2006/relationships/image" Target="../media/image47.png"/><Relationship Id="rId5" Type="http://schemas.openxmlformats.org/officeDocument/2006/relationships/image" Target="../media/image42.svg"/><Relationship Id="rId10" Type="http://schemas.openxmlformats.org/officeDocument/2006/relationships/image" Target="../media/image46.png"/><Relationship Id="rId4" Type="http://schemas.openxmlformats.org/officeDocument/2006/relationships/image" Target="../media/image41.svg"/><Relationship Id="rId9" Type="http://schemas.openxmlformats.org/officeDocument/2006/relationships/hyperlink" Target="https://aws.amazon.com/architecture/icons/" TargetMode="Externa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8" Type="http://schemas.openxmlformats.org/officeDocument/2006/relationships/image" Target="../media/image54.svg"/><Relationship Id="rId13" Type="http://schemas.openxmlformats.org/officeDocument/2006/relationships/image" Target="../media/image59.svg"/><Relationship Id="rId18" Type="http://schemas.openxmlformats.org/officeDocument/2006/relationships/image" Target="../media/image64.svg"/><Relationship Id="rId26" Type="http://schemas.openxmlformats.org/officeDocument/2006/relationships/image" Target="../media/image72.svg"/><Relationship Id="rId3" Type="http://schemas.openxmlformats.org/officeDocument/2006/relationships/image" Target="../media/image49.svg"/><Relationship Id="rId21" Type="http://schemas.openxmlformats.org/officeDocument/2006/relationships/image" Target="../media/image67.svg"/><Relationship Id="rId7" Type="http://schemas.openxmlformats.org/officeDocument/2006/relationships/image" Target="../media/image53.svg"/><Relationship Id="rId12" Type="http://schemas.openxmlformats.org/officeDocument/2006/relationships/image" Target="../media/image58.svg"/><Relationship Id="rId17" Type="http://schemas.openxmlformats.org/officeDocument/2006/relationships/image" Target="../media/image63.png"/><Relationship Id="rId25" Type="http://schemas.openxmlformats.org/officeDocument/2006/relationships/image" Target="../media/image71.svg"/><Relationship Id="rId2" Type="http://schemas.openxmlformats.org/officeDocument/2006/relationships/image" Target="../media/image48.emf"/><Relationship Id="rId16" Type="http://schemas.openxmlformats.org/officeDocument/2006/relationships/image" Target="../media/image62.svg"/><Relationship Id="rId20" Type="http://schemas.openxmlformats.org/officeDocument/2006/relationships/image" Target="../media/image66.svg"/><Relationship Id="rId29" Type="http://schemas.openxmlformats.org/officeDocument/2006/relationships/image" Target="../media/image74.svg"/><Relationship Id="rId1" Type="http://schemas.openxmlformats.org/officeDocument/2006/relationships/slideLayout" Target="../slideLayouts/slideLayout13.xml"/><Relationship Id="rId6" Type="http://schemas.openxmlformats.org/officeDocument/2006/relationships/image" Target="../media/image52.svg"/><Relationship Id="rId11" Type="http://schemas.openxmlformats.org/officeDocument/2006/relationships/image" Target="../media/image57.svg"/><Relationship Id="rId24" Type="http://schemas.openxmlformats.org/officeDocument/2006/relationships/image" Target="../media/image70.svg"/><Relationship Id="rId5" Type="http://schemas.openxmlformats.org/officeDocument/2006/relationships/image" Target="../media/image51.svg"/><Relationship Id="rId15" Type="http://schemas.openxmlformats.org/officeDocument/2006/relationships/image" Target="../media/image61.svg"/><Relationship Id="rId23" Type="http://schemas.openxmlformats.org/officeDocument/2006/relationships/image" Target="../media/image69.svg"/><Relationship Id="rId28" Type="http://schemas.openxmlformats.org/officeDocument/2006/relationships/image" Target="../media/image73.svg"/><Relationship Id="rId10" Type="http://schemas.openxmlformats.org/officeDocument/2006/relationships/image" Target="../media/image56.svg"/><Relationship Id="rId19" Type="http://schemas.openxmlformats.org/officeDocument/2006/relationships/image" Target="../media/image65.svg"/><Relationship Id="rId4" Type="http://schemas.openxmlformats.org/officeDocument/2006/relationships/image" Target="../media/image50.svg"/><Relationship Id="rId9" Type="http://schemas.openxmlformats.org/officeDocument/2006/relationships/image" Target="../media/image55.svg"/><Relationship Id="rId14" Type="http://schemas.openxmlformats.org/officeDocument/2006/relationships/image" Target="../media/image60.svg"/><Relationship Id="rId22" Type="http://schemas.openxmlformats.org/officeDocument/2006/relationships/image" Target="../media/image68.svg"/><Relationship Id="rId27" Type="http://schemas.openxmlformats.org/officeDocument/2006/relationships/image" Target="../media/image11.svg"/></Relationships>
</file>

<file path=ppt/slides/_rels/slide29.xml.rels><?xml version="1.0" encoding="UTF-8" standalone="yes"?>
<Relationships xmlns="http://schemas.openxmlformats.org/package/2006/relationships"><Relationship Id="rId8" Type="http://schemas.openxmlformats.org/officeDocument/2006/relationships/image" Target="../media/image80.svg"/><Relationship Id="rId13" Type="http://schemas.openxmlformats.org/officeDocument/2006/relationships/image" Target="../media/image85.svg"/><Relationship Id="rId18" Type="http://schemas.openxmlformats.org/officeDocument/2006/relationships/image" Target="../media/image90.svg"/><Relationship Id="rId3" Type="http://schemas.openxmlformats.org/officeDocument/2006/relationships/image" Target="../media/image75.svg"/><Relationship Id="rId21" Type="http://schemas.openxmlformats.org/officeDocument/2006/relationships/image" Target="../media/image93.svg"/><Relationship Id="rId7" Type="http://schemas.openxmlformats.org/officeDocument/2006/relationships/image" Target="../media/image79.svg"/><Relationship Id="rId12" Type="http://schemas.openxmlformats.org/officeDocument/2006/relationships/image" Target="../media/image84.svg"/><Relationship Id="rId17" Type="http://schemas.openxmlformats.org/officeDocument/2006/relationships/image" Target="../media/image89.svg"/><Relationship Id="rId2" Type="http://schemas.openxmlformats.org/officeDocument/2006/relationships/image" Target="../media/image48.emf"/><Relationship Id="rId16" Type="http://schemas.openxmlformats.org/officeDocument/2006/relationships/image" Target="../media/image88.svg"/><Relationship Id="rId20" Type="http://schemas.openxmlformats.org/officeDocument/2006/relationships/image" Target="../media/image92.svg"/><Relationship Id="rId1" Type="http://schemas.openxmlformats.org/officeDocument/2006/relationships/slideLayout" Target="../slideLayouts/slideLayout13.xml"/><Relationship Id="rId6" Type="http://schemas.openxmlformats.org/officeDocument/2006/relationships/image" Target="../media/image78.svg"/><Relationship Id="rId11" Type="http://schemas.openxmlformats.org/officeDocument/2006/relationships/image" Target="../media/image83.svg"/><Relationship Id="rId5" Type="http://schemas.openxmlformats.org/officeDocument/2006/relationships/image" Target="../media/image77.svg"/><Relationship Id="rId15" Type="http://schemas.openxmlformats.org/officeDocument/2006/relationships/image" Target="../media/image87.png"/><Relationship Id="rId10" Type="http://schemas.openxmlformats.org/officeDocument/2006/relationships/image" Target="../media/image82.svg"/><Relationship Id="rId19" Type="http://schemas.openxmlformats.org/officeDocument/2006/relationships/image" Target="../media/image91.svg"/><Relationship Id="rId4" Type="http://schemas.openxmlformats.org/officeDocument/2006/relationships/image" Target="../media/image76.svg"/><Relationship Id="rId9" Type="http://schemas.openxmlformats.org/officeDocument/2006/relationships/image" Target="../media/image81.svg"/><Relationship Id="rId14" Type="http://schemas.openxmlformats.org/officeDocument/2006/relationships/image" Target="../media/image86.svg"/><Relationship Id="rId22" Type="http://schemas.openxmlformats.org/officeDocument/2006/relationships/image" Target="../media/image94.svg"/></Relationships>
</file>

<file path=ppt/slides/_rels/slide3.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slide" Target="slide22.xml"/><Relationship Id="rId2" Type="http://schemas.openxmlformats.org/officeDocument/2006/relationships/slide" Target="slide4.xml"/><Relationship Id="rId1" Type="http://schemas.openxmlformats.org/officeDocument/2006/relationships/slideLayout" Target="../slideLayouts/slideLayout4.xml"/><Relationship Id="rId6" Type="http://schemas.openxmlformats.org/officeDocument/2006/relationships/slide" Target="slide19.xml"/><Relationship Id="rId5" Type="http://schemas.openxmlformats.org/officeDocument/2006/relationships/slide" Target="slide23.xml"/><Relationship Id="rId4" Type="http://schemas.openxmlformats.org/officeDocument/2006/relationships/slide" Target="slide10.xml"/></Relationships>
</file>

<file path=ppt/slides/_rels/slide30.xml.rels><?xml version="1.0" encoding="UTF-8" standalone="yes"?>
<Relationships xmlns="http://schemas.openxmlformats.org/package/2006/relationships"><Relationship Id="rId2" Type="http://schemas.openxmlformats.org/officeDocument/2006/relationships/image" Target="../media/image95.svg"/><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8" Type="http://schemas.openxmlformats.org/officeDocument/2006/relationships/image" Target="../media/image101.svg"/><Relationship Id="rId3" Type="http://schemas.openxmlformats.org/officeDocument/2006/relationships/image" Target="../media/image96.svg"/><Relationship Id="rId7" Type="http://schemas.openxmlformats.org/officeDocument/2006/relationships/image" Target="../media/image100.svg"/><Relationship Id="rId2" Type="http://schemas.openxmlformats.org/officeDocument/2006/relationships/notesSlide" Target="../notesSlides/notesSlide7.xml"/><Relationship Id="rId1" Type="http://schemas.openxmlformats.org/officeDocument/2006/relationships/slideLayout" Target="../slideLayouts/slideLayout16.xml"/><Relationship Id="rId6" Type="http://schemas.openxmlformats.org/officeDocument/2006/relationships/image" Target="../media/image99.svg"/><Relationship Id="rId11" Type="http://schemas.openxmlformats.org/officeDocument/2006/relationships/image" Target="../media/image104.svg"/><Relationship Id="rId5" Type="http://schemas.openxmlformats.org/officeDocument/2006/relationships/image" Target="../media/image98.svg"/><Relationship Id="rId10" Type="http://schemas.openxmlformats.org/officeDocument/2006/relationships/image" Target="../media/image103.svg"/><Relationship Id="rId4" Type="http://schemas.openxmlformats.org/officeDocument/2006/relationships/image" Target="../media/image97.svg"/><Relationship Id="rId9" Type="http://schemas.openxmlformats.org/officeDocument/2006/relationships/image" Target="../media/image102.svg"/></Relationships>
</file>

<file path=ppt/slides/_rels/slide32.xml.rels><?xml version="1.0" encoding="UTF-8" standalone="yes"?>
<Relationships xmlns="http://schemas.openxmlformats.org/package/2006/relationships"><Relationship Id="rId3" Type="http://schemas.openxmlformats.org/officeDocument/2006/relationships/image" Target="../media/image106.svg"/><Relationship Id="rId2" Type="http://schemas.openxmlformats.org/officeDocument/2006/relationships/image" Target="../media/image105.svg"/><Relationship Id="rId1" Type="http://schemas.openxmlformats.org/officeDocument/2006/relationships/slideLayout" Target="../slideLayouts/slideLayout16.xml"/><Relationship Id="rId5" Type="http://schemas.openxmlformats.org/officeDocument/2006/relationships/image" Target="../media/image108.svg"/><Relationship Id="rId4" Type="http://schemas.openxmlformats.org/officeDocument/2006/relationships/image" Target="../media/image107.svg"/></Relationships>
</file>

<file path=ppt/slides/_rels/slide33.xml.rels><?xml version="1.0" encoding="UTF-8" standalone="yes"?>
<Relationships xmlns="http://schemas.openxmlformats.org/package/2006/relationships"><Relationship Id="rId8" Type="http://schemas.openxmlformats.org/officeDocument/2006/relationships/image" Target="../media/image114.svg"/><Relationship Id="rId13" Type="http://schemas.openxmlformats.org/officeDocument/2006/relationships/image" Target="../media/image119.svg"/><Relationship Id="rId3" Type="http://schemas.openxmlformats.org/officeDocument/2006/relationships/image" Target="../media/image109.svg"/><Relationship Id="rId7" Type="http://schemas.openxmlformats.org/officeDocument/2006/relationships/image" Target="../media/image113.svg"/><Relationship Id="rId12" Type="http://schemas.openxmlformats.org/officeDocument/2006/relationships/image" Target="../media/image118.svg"/><Relationship Id="rId2" Type="http://schemas.openxmlformats.org/officeDocument/2006/relationships/notesSlide" Target="../notesSlides/notesSlide8.xml"/><Relationship Id="rId16" Type="http://schemas.openxmlformats.org/officeDocument/2006/relationships/image" Target="../media/image122.svg"/><Relationship Id="rId1" Type="http://schemas.openxmlformats.org/officeDocument/2006/relationships/slideLayout" Target="../slideLayouts/slideLayout16.xml"/><Relationship Id="rId6" Type="http://schemas.openxmlformats.org/officeDocument/2006/relationships/image" Target="../media/image112.svg"/><Relationship Id="rId11" Type="http://schemas.openxmlformats.org/officeDocument/2006/relationships/image" Target="../media/image117.svg"/><Relationship Id="rId5" Type="http://schemas.openxmlformats.org/officeDocument/2006/relationships/image" Target="../media/image111.svg"/><Relationship Id="rId15" Type="http://schemas.openxmlformats.org/officeDocument/2006/relationships/image" Target="../media/image121.svg"/><Relationship Id="rId10" Type="http://schemas.openxmlformats.org/officeDocument/2006/relationships/image" Target="../media/image116.svg"/><Relationship Id="rId4" Type="http://schemas.openxmlformats.org/officeDocument/2006/relationships/image" Target="../media/image110.svg"/><Relationship Id="rId9" Type="http://schemas.openxmlformats.org/officeDocument/2006/relationships/image" Target="../media/image115.svg"/><Relationship Id="rId14" Type="http://schemas.openxmlformats.org/officeDocument/2006/relationships/image" Target="../media/image120.svg"/></Relationships>
</file>

<file path=ppt/slides/_rels/slide34.xml.rels><?xml version="1.0" encoding="UTF-8" standalone="yes"?>
<Relationships xmlns="http://schemas.openxmlformats.org/package/2006/relationships"><Relationship Id="rId8" Type="http://schemas.openxmlformats.org/officeDocument/2006/relationships/image" Target="../media/image129.svg"/><Relationship Id="rId3" Type="http://schemas.openxmlformats.org/officeDocument/2006/relationships/image" Target="../media/image124.svg"/><Relationship Id="rId7" Type="http://schemas.openxmlformats.org/officeDocument/2006/relationships/image" Target="../media/image128.svg"/><Relationship Id="rId2" Type="http://schemas.openxmlformats.org/officeDocument/2006/relationships/image" Target="../media/image123.svg"/><Relationship Id="rId1" Type="http://schemas.openxmlformats.org/officeDocument/2006/relationships/slideLayout" Target="../slideLayouts/slideLayout16.xml"/><Relationship Id="rId6" Type="http://schemas.openxmlformats.org/officeDocument/2006/relationships/image" Target="../media/image127.svg"/><Relationship Id="rId11" Type="http://schemas.openxmlformats.org/officeDocument/2006/relationships/image" Target="../media/image132.svg"/><Relationship Id="rId5" Type="http://schemas.openxmlformats.org/officeDocument/2006/relationships/image" Target="../media/image126.svg"/><Relationship Id="rId10" Type="http://schemas.openxmlformats.org/officeDocument/2006/relationships/image" Target="../media/image131.svg"/><Relationship Id="rId4" Type="http://schemas.openxmlformats.org/officeDocument/2006/relationships/image" Target="../media/image125.svg"/><Relationship Id="rId9" Type="http://schemas.openxmlformats.org/officeDocument/2006/relationships/image" Target="../media/image130.svg"/></Relationships>
</file>

<file path=ppt/slides/_rels/slide35.xml.rels><?xml version="1.0" encoding="UTF-8" standalone="yes"?>
<Relationships xmlns="http://schemas.openxmlformats.org/package/2006/relationships"><Relationship Id="rId3" Type="http://schemas.openxmlformats.org/officeDocument/2006/relationships/image" Target="../media/image134.svg"/><Relationship Id="rId7" Type="http://schemas.openxmlformats.org/officeDocument/2006/relationships/image" Target="../media/image138.svg"/><Relationship Id="rId2" Type="http://schemas.openxmlformats.org/officeDocument/2006/relationships/image" Target="../media/image133.svg"/><Relationship Id="rId1" Type="http://schemas.openxmlformats.org/officeDocument/2006/relationships/slideLayout" Target="../slideLayouts/slideLayout16.xml"/><Relationship Id="rId6" Type="http://schemas.openxmlformats.org/officeDocument/2006/relationships/image" Target="../media/image137.svg"/><Relationship Id="rId5" Type="http://schemas.openxmlformats.org/officeDocument/2006/relationships/image" Target="../media/image136.svg"/><Relationship Id="rId4" Type="http://schemas.openxmlformats.org/officeDocument/2006/relationships/image" Target="../media/image135.svg"/></Relationships>
</file>

<file path=ppt/slides/_rels/slide36.xml.rels><?xml version="1.0" encoding="UTF-8" standalone="yes"?>
<Relationships xmlns="http://schemas.openxmlformats.org/package/2006/relationships"><Relationship Id="rId8" Type="http://schemas.openxmlformats.org/officeDocument/2006/relationships/image" Target="../media/image144.svg"/><Relationship Id="rId3" Type="http://schemas.openxmlformats.org/officeDocument/2006/relationships/image" Target="../media/image139.svg"/><Relationship Id="rId7" Type="http://schemas.openxmlformats.org/officeDocument/2006/relationships/image" Target="../media/image143.svg"/><Relationship Id="rId2" Type="http://schemas.openxmlformats.org/officeDocument/2006/relationships/notesSlide" Target="../notesSlides/notesSlide9.xml"/><Relationship Id="rId1" Type="http://schemas.openxmlformats.org/officeDocument/2006/relationships/slideLayout" Target="../slideLayouts/slideLayout16.xml"/><Relationship Id="rId6" Type="http://schemas.openxmlformats.org/officeDocument/2006/relationships/image" Target="../media/image142.svg"/><Relationship Id="rId5" Type="http://schemas.openxmlformats.org/officeDocument/2006/relationships/image" Target="../media/image141.svg"/><Relationship Id="rId10" Type="http://schemas.openxmlformats.org/officeDocument/2006/relationships/image" Target="../media/image146.svg"/><Relationship Id="rId4" Type="http://schemas.openxmlformats.org/officeDocument/2006/relationships/image" Target="../media/image140.svg"/><Relationship Id="rId9" Type="http://schemas.openxmlformats.org/officeDocument/2006/relationships/image" Target="../media/image145.svg"/></Relationships>
</file>

<file path=ppt/slides/_rels/slide37.xml.rels><?xml version="1.0" encoding="UTF-8" standalone="yes"?>
<Relationships xmlns="http://schemas.openxmlformats.org/package/2006/relationships"><Relationship Id="rId2" Type="http://schemas.openxmlformats.org/officeDocument/2006/relationships/image" Target="../media/image147.svg"/><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8" Type="http://schemas.openxmlformats.org/officeDocument/2006/relationships/image" Target="../media/image154.svg"/><Relationship Id="rId3" Type="http://schemas.openxmlformats.org/officeDocument/2006/relationships/image" Target="../media/image149.svg"/><Relationship Id="rId7" Type="http://schemas.openxmlformats.org/officeDocument/2006/relationships/image" Target="../media/image153.svg"/><Relationship Id="rId2" Type="http://schemas.openxmlformats.org/officeDocument/2006/relationships/image" Target="../media/image148.svg"/><Relationship Id="rId1" Type="http://schemas.openxmlformats.org/officeDocument/2006/relationships/slideLayout" Target="../slideLayouts/slideLayout19.xml"/><Relationship Id="rId6" Type="http://schemas.openxmlformats.org/officeDocument/2006/relationships/image" Target="../media/image152.svg"/><Relationship Id="rId11" Type="http://schemas.openxmlformats.org/officeDocument/2006/relationships/image" Target="../media/image157.svg"/><Relationship Id="rId5" Type="http://schemas.openxmlformats.org/officeDocument/2006/relationships/image" Target="../media/image151.svg"/><Relationship Id="rId10" Type="http://schemas.openxmlformats.org/officeDocument/2006/relationships/image" Target="../media/image156.svg"/><Relationship Id="rId4" Type="http://schemas.openxmlformats.org/officeDocument/2006/relationships/image" Target="../media/image150.svg"/><Relationship Id="rId9" Type="http://schemas.openxmlformats.org/officeDocument/2006/relationships/image" Target="../media/image155.svg"/></Relationships>
</file>

<file path=ppt/slides/_rels/slide39.xml.rels><?xml version="1.0" encoding="UTF-8" standalone="yes"?>
<Relationships xmlns="http://schemas.openxmlformats.org/package/2006/relationships"><Relationship Id="rId8" Type="http://schemas.openxmlformats.org/officeDocument/2006/relationships/image" Target="../media/image164.svg"/><Relationship Id="rId3" Type="http://schemas.openxmlformats.org/officeDocument/2006/relationships/image" Target="../media/image159.svg"/><Relationship Id="rId7" Type="http://schemas.openxmlformats.org/officeDocument/2006/relationships/image" Target="../media/image163.svg"/><Relationship Id="rId12" Type="http://schemas.openxmlformats.org/officeDocument/2006/relationships/image" Target="../media/image168.svg"/><Relationship Id="rId2" Type="http://schemas.openxmlformats.org/officeDocument/2006/relationships/image" Target="../media/image158.svg"/><Relationship Id="rId1" Type="http://schemas.openxmlformats.org/officeDocument/2006/relationships/slideLayout" Target="../slideLayouts/slideLayout19.xml"/><Relationship Id="rId6" Type="http://schemas.openxmlformats.org/officeDocument/2006/relationships/image" Target="../media/image162.svg"/><Relationship Id="rId11" Type="http://schemas.openxmlformats.org/officeDocument/2006/relationships/image" Target="../media/image167.svg"/><Relationship Id="rId5" Type="http://schemas.openxmlformats.org/officeDocument/2006/relationships/image" Target="../media/image161.svg"/><Relationship Id="rId10" Type="http://schemas.openxmlformats.org/officeDocument/2006/relationships/image" Target="../media/image166.svg"/><Relationship Id="rId4" Type="http://schemas.openxmlformats.org/officeDocument/2006/relationships/image" Target="../media/image160.svg"/><Relationship Id="rId9" Type="http://schemas.openxmlformats.org/officeDocument/2006/relationships/image" Target="../media/image165.sv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70.svg"/><Relationship Id="rId2" Type="http://schemas.openxmlformats.org/officeDocument/2006/relationships/image" Target="../media/image169.svg"/><Relationship Id="rId1" Type="http://schemas.openxmlformats.org/officeDocument/2006/relationships/slideLayout" Target="../slideLayouts/slideLayout19.xml"/><Relationship Id="rId5" Type="http://schemas.openxmlformats.org/officeDocument/2006/relationships/image" Target="../media/image172.svg"/><Relationship Id="rId4" Type="http://schemas.openxmlformats.org/officeDocument/2006/relationships/image" Target="../media/image171.svg"/></Relationships>
</file>

<file path=ppt/slides/_rels/slide41.xml.rels><?xml version="1.0" encoding="UTF-8" standalone="yes"?>
<Relationships xmlns="http://schemas.openxmlformats.org/package/2006/relationships"><Relationship Id="rId2" Type="http://schemas.openxmlformats.org/officeDocument/2006/relationships/image" Target="../media/image173.svg"/><Relationship Id="rId1" Type="http://schemas.openxmlformats.org/officeDocument/2006/relationships/slideLayout" Target="../slideLayouts/slideLayout35.xml"/></Relationships>
</file>

<file path=ppt/slides/_rels/slide42.xml.rels><?xml version="1.0" encoding="UTF-8" standalone="yes"?>
<Relationships xmlns="http://schemas.openxmlformats.org/package/2006/relationships"><Relationship Id="rId3" Type="http://schemas.openxmlformats.org/officeDocument/2006/relationships/image" Target="../media/image175.svg"/><Relationship Id="rId2" Type="http://schemas.openxmlformats.org/officeDocument/2006/relationships/image" Target="../media/image174.svg"/><Relationship Id="rId1" Type="http://schemas.openxmlformats.org/officeDocument/2006/relationships/slideLayout" Target="../slideLayouts/slideLayout36.xml"/><Relationship Id="rId5" Type="http://schemas.openxmlformats.org/officeDocument/2006/relationships/image" Target="../media/image177.svg"/><Relationship Id="rId4" Type="http://schemas.openxmlformats.org/officeDocument/2006/relationships/image" Target="../media/image176.svg"/></Relationships>
</file>

<file path=ppt/slides/_rels/slide43.xml.rels><?xml version="1.0" encoding="UTF-8" standalone="yes"?>
<Relationships xmlns="http://schemas.openxmlformats.org/package/2006/relationships"><Relationship Id="rId8" Type="http://schemas.openxmlformats.org/officeDocument/2006/relationships/image" Target="../media/image184.svg"/><Relationship Id="rId13" Type="http://schemas.openxmlformats.org/officeDocument/2006/relationships/image" Target="../media/image189.svg"/><Relationship Id="rId3" Type="http://schemas.openxmlformats.org/officeDocument/2006/relationships/image" Target="../media/image179.svg"/><Relationship Id="rId7" Type="http://schemas.openxmlformats.org/officeDocument/2006/relationships/image" Target="../media/image183.svg"/><Relationship Id="rId12" Type="http://schemas.openxmlformats.org/officeDocument/2006/relationships/image" Target="../media/image188.svg"/><Relationship Id="rId2" Type="http://schemas.openxmlformats.org/officeDocument/2006/relationships/image" Target="../media/image178.svg"/><Relationship Id="rId1" Type="http://schemas.openxmlformats.org/officeDocument/2006/relationships/slideLayout" Target="../slideLayouts/slideLayout36.xml"/><Relationship Id="rId6" Type="http://schemas.openxmlformats.org/officeDocument/2006/relationships/image" Target="../media/image182.svg"/><Relationship Id="rId11" Type="http://schemas.openxmlformats.org/officeDocument/2006/relationships/image" Target="../media/image187.svg"/><Relationship Id="rId5" Type="http://schemas.openxmlformats.org/officeDocument/2006/relationships/image" Target="../media/image181.svg"/><Relationship Id="rId10" Type="http://schemas.openxmlformats.org/officeDocument/2006/relationships/image" Target="../media/image186.svg"/><Relationship Id="rId4" Type="http://schemas.openxmlformats.org/officeDocument/2006/relationships/image" Target="../media/image180.svg"/><Relationship Id="rId9" Type="http://schemas.openxmlformats.org/officeDocument/2006/relationships/image" Target="../media/image185.svg"/></Relationships>
</file>

<file path=ppt/slides/_rels/slide44.xml.rels><?xml version="1.0" encoding="UTF-8" standalone="yes"?>
<Relationships xmlns="http://schemas.openxmlformats.org/package/2006/relationships"><Relationship Id="rId3" Type="http://schemas.openxmlformats.org/officeDocument/2006/relationships/image" Target="../media/image191.svg"/><Relationship Id="rId2" Type="http://schemas.openxmlformats.org/officeDocument/2006/relationships/image" Target="../media/image190.svg"/><Relationship Id="rId1" Type="http://schemas.openxmlformats.org/officeDocument/2006/relationships/slideLayout" Target="../slideLayouts/slideLayout36.xml"/><Relationship Id="rId6" Type="http://schemas.openxmlformats.org/officeDocument/2006/relationships/image" Target="../media/image194.svg"/><Relationship Id="rId5" Type="http://schemas.openxmlformats.org/officeDocument/2006/relationships/image" Target="../media/image193.svg"/><Relationship Id="rId4" Type="http://schemas.openxmlformats.org/officeDocument/2006/relationships/image" Target="../media/image192.svg"/></Relationships>
</file>

<file path=ppt/slides/_rels/slide45.xml.rels><?xml version="1.0" encoding="UTF-8" standalone="yes"?>
<Relationships xmlns="http://schemas.openxmlformats.org/package/2006/relationships"><Relationship Id="rId3" Type="http://schemas.openxmlformats.org/officeDocument/2006/relationships/image" Target="../media/image196.svg"/><Relationship Id="rId2" Type="http://schemas.openxmlformats.org/officeDocument/2006/relationships/image" Target="../media/image195.svg"/><Relationship Id="rId1" Type="http://schemas.openxmlformats.org/officeDocument/2006/relationships/slideLayout" Target="../slideLayouts/slideLayout36.xml"/><Relationship Id="rId4" Type="http://schemas.openxmlformats.org/officeDocument/2006/relationships/image" Target="../media/image197.svg"/></Relationships>
</file>

<file path=ppt/slides/_rels/slide46.xml.rels><?xml version="1.0" encoding="UTF-8" standalone="yes"?>
<Relationships xmlns="http://schemas.openxmlformats.org/package/2006/relationships"><Relationship Id="rId3" Type="http://schemas.openxmlformats.org/officeDocument/2006/relationships/image" Target="../media/image199.svg"/><Relationship Id="rId2" Type="http://schemas.openxmlformats.org/officeDocument/2006/relationships/image" Target="../media/image198.svg"/><Relationship Id="rId1" Type="http://schemas.openxmlformats.org/officeDocument/2006/relationships/slideLayout" Target="../slideLayouts/slideLayout36.xml"/><Relationship Id="rId5" Type="http://schemas.openxmlformats.org/officeDocument/2006/relationships/image" Target="../media/image201.svg"/><Relationship Id="rId4" Type="http://schemas.openxmlformats.org/officeDocument/2006/relationships/image" Target="../media/image200.svg"/></Relationships>
</file>

<file path=ppt/slides/_rels/slide47.xml.rels><?xml version="1.0" encoding="UTF-8" standalone="yes"?>
<Relationships xmlns="http://schemas.openxmlformats.org/package/2006/relationships"><Relationship Id="rId3" Type="http://schemas.openxmlformats.org/officeDocument/2006/relationships/image" Target="../media/image203.svg"/><Relationship Id="rId2" Type="http://schemas.openxmlformats.org/officeDocument/2006/relationships/image" Target="../media/image202.svg"/><Relationship Id="rId1" Type="http://schemas.openxmlformats.org/officeDocument/2006/relationships/slideLayout" Target="../slideLayouts/slideLayout36.xml"/><Relationship Id="rId5" Type="http://schemas.openxmlformats.org/officeDocument/2006/relationships/image" Target="../media/image205.svg"/><Relationship Id="rId4" Type="http://schemas.openxmlformats.org/officeDocument/2006/relationships/image" Target="../media/image204.svg"/></Relationships>
</file>

<file path=ppt/slides/_rels/slide48.xml.rels><?xml version="1.0" encoding="UTF-8" standalone="yes"?>
<Relationships xmlns="http://schemas.openxmlformats.org/package/2006/relationships"><Relationship Id="rId3" Type="http://schemas.openxmlformats.org/officeDocument/2006/relationships/image" Target="../media/image207.svg"/><Relationship Id="rId2" Type="http://schemas.openxmlformats.org/officeDocument/2006/relationships/image" Target="../media/image206.svg"/><Relationship Id="rId1" Type="http://schemas.openxmlformats.org/officeDocument/2006/relationships/slideLayout" Target="../slideLayouts/slideLayout36.xml"/><Relationship Id="rId5" Type="http://schemas.openxmlformats.org/officeDocument/2006/relationships/image" Target="../media/image209.svg"/><Relationship Id="rId4" Type="http://schemas.openxmlformats.org/officeDocument/2006/relationships/image" Target="../media/image208.svg"/></Relationships>
</file>

<file path=ppt/slides/_rels/slide49.xml.rels><?xml version="1.0" encoding="UTF-8" standalone="yes"?>
<Relationships xmlns="http://schemas.openxmlformats.org/package/2006/relationships"><Relationship Id="rId3" Type="http://schemas.openxmlformats.org/officeDocument/2006/relationships/image" Target="../media/image211.svg"/><Relationship Id="rId2" Type="http://schemas.openxmlformats.org/officeDocument/2006/relationships/image" Target="../media/image210.svg"/><Relationship Id="rId1" Type="http://schemas.openxmlformats.org/officeDocument/2006/relationships/slideLayout" Target="../slideLayouts/slideLayout36.xml"/><Relationship Id="rId6" Type="http://schemas.openxmlformats.org/officeDocument/2006/relationships/image" Target="../media/image214.svg"/><Relationship Id="rId5" Type="http://schemas.openxmlformats.org/officeDocument/2006/relationships/image" Target="../media/image213.svg"/><Relationship Id="rId4" Type="http://schemas.openxmlformats.org/officeDocument/2006/relationships/image" Target="../media/image212.svg"/></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3" Type="http://schemas.openxmlformats.org/officeDocument/2006/relationships/image" Target="../media/image216.svg"/><Relationship Id="rId2" Type="http://schemas.openxmlformats.org/officeDocument/2006/relationships/image" Target="../media/image215.svg"/><Relationship Id="rId1" Type="http://schemas.openxmlformats.org/officeDocument/2006/relationships/slideLayout" Target="../slideLayouts/slideLayout36.xml"/><Relationship Id="rId5" Type="http://schemas.openxmlformats.org/officeDocument/2006/relationships/image" Target="../media/image218.svg"/><Relationship Id="rId4" Type="http://schemas.openxmlformats.org/officeDocument/2006/relationships/image" Target="../media/image217.svg"/></Relationships>
</file>

<file path=ppt/slides/_rels/slide51.xml.rels><?xml version="1.0" encoding="UTF-8" standalone="yes"?>
<Relationships xmlns="http://schemas.openxmlformats.org/package/2006/relationships"><Relationship Id="rId3" Type="http://schemas.openxmlformats.org/officeDocument/2006/relationships/image" Target="../media/image220.svg"/><Relationship Id="rId2" Type="http://schemas.openxmlformats.org/officeDocument/2006/relationships/image" Target="../media/image219.svg"/><Relationship Id="rId1" Type="http://schemas.openxmlformats.org/officeDocument/2006/relationships/slideLayout" Target="../slideLayouts/slideLayout36.xml"/><Relationship Id="rId5" Type="http://schemas.openxmlformats.org/officeDocument/2006/relationships/image" Target="../media/image222.svg"/><Relationship Id="rId4" Type="http://schemas.openxmlformats.org/officeDocument/2006/relationships/image" Target="../media/image221.svg"/></Relationships>
</file>

<file path=ppt/slides/_rels/slide52.xml.rels><?xml version="1.0" encoding="UTF-8" standalone="yes"?>
<Relationships xmlns="http://schemas.openxmlformats.org/package/2006/relationships"><Relationship Id="rId2" Type="http://schemas.openxmlformats.org/officeDocument/2006/relationships/image" Target="../media/image223.svg"/><Relationship Id="rId1" Type="http://schemas.openxmlformats.org/officeDocument/2006/relationships/slideLayout" Target="../slideLayouts/slideLayout27.xml"/></Relationships>
</file>

<file path=ppt/slides/_rels/slide53.xml.rels><?xml version="1.0" encoding="UTF-8" standalone="yes"?>
<Relationships xmlns="http://schemas.openxmlformats.org/package/2006/relationships"><Relationship Id="rId3" Type="http://schemas.openxmlformats.org/officeDocument/2006/relationships/image" Target="../media/image225.svg"/><Relationship Id="rId2" Type="http://schemas.openxmlformats.org/officeDocument/2006/relationships/image" Target="../media/image224.svg"/><Relationship Id="rId1" Type="http://schemas.openxmlformats.org/officeDocument/2006/relationships/slideLayout" Target="../slideLayouts/slideLayout28.xml"/></Relationships>
</file>

<file path=ppt/slides/_rels/slide54.xml.rels><?xml version="1.0" encoding="UTF-8" standalone="yes"?>
<Relationships xmlns="http://schemas.openxmlformats.org/package/2006/relationships"><Relationship Id="rId2" Type="http://schemas.openxmlformats.org/officeDocument/2006/relationships/image" Target="../media/image226.svg"/><Relationship Id="rId1" Type="http://schemas.openxmlformats.org/officeDocument/2006/relationships/slideLayout" Target="../slideLayouts/slideLayout30.xml"/></Relationships>
</file>

<file path=ppt/slides/_rels/slide55.xml.rels><?xml version="1.0" encoding="UTF-8" standalone="yes"?>
<Relationships xmlns="http://schemas.openxmlformats.org/package/2006/relationships"><Relationship Id="rId3" Type="http://schemas.openxmlformats.org/officeDocument/2006/relationships/image" Target="../media/image228.svg"/><Relationship Id="rId2" Type="http://schemas.openxmlformats.org/officeDocument/2006/relationships/image" Target="../media/image227.svg"/><Relationship Id="rId1" Type="http://schemas.openxmlformats.org/officeDocument/2006/relationships/slideLayout" Target="../slideLayouts/slideLayout31.xml"/><Relationship Id="rId5" Type="http://schemas.openxmlformats.org/officeDocument/2006/relationships/image" Target="../media/image230.svg"/><Relationship Id="rId4" Type="http://schemas.openxmlformats.org/officeDocument/2006/relationships/image" Target="../media/image229.svg"/></Relationships>
</file>

<file path=ppt/slides/_rels/slide56.xml.rels><?xml version="1.0" encoding="UTF-8" standalone="yes"?>
<Relationships xmlns="http://schemas.openxmlformats.org/package/2006/relationships"><Relationship Id="rId3" Type="http://schemas.openxmlformats.org/officeDocument/2006/relationships/image" Target="../media/image232.svg"/><Relationship Id="rId2" Type="http://schemas.openxmlformats.org/officeDocument/2006/relationships/image" Target="../media/image231.svg"/><Relationship Id="rId1" Type="http://schemas.openxmlformats.org/officeDocument/2006/relationships/slideLayout" Target="../slideLayouts/slideLayout31.xml"/><Relationship Id="rId5" Type="http://schemas.openxmlformats.org/officeDocument/2006/relationships/image" Target="../media/image234.svg"/><Relationship Id="rId4" Type="http://schemas.openxmlformats.org/officeDocument/2006/relationships/image" Target="../media/image233.svg"/></Relationships>
</file>

<file path=ppt/slides/_rels/slide57.xml.rels><?xml version="1.0" encoding="UTF-8" standalone="yes"?>
<Relationships xmlns="http://schemas.openxmlformats.org/package/2006/relationships"><Relationship Id="rId3" Type="http://schemas.openxmlformats.org/officeDocument/2006/relationships/image" Target="../media/image232.svg"/><Relationship Id="rId2" Type="http://schemas.openxmlformats.org/officeDocument/2006/relationships/image" Target="../media/image235.svg"/><Relationship Id="rId1" Type="http://schemas.openxmlformats.org/officeDocument/2006/relationships/slideLayout" Target="../slideLayouts/slideLayout31.xml"/><Relationship Id="rId5" Type="http://schemas.openxmlformats.org/officeDocument/2006/relationships/image" Target="../media/image237.svg"/><Relationship Id="rId4" Type="http://schemas.openxmlformats.org/officeDocument/2006/relationships/image" Target="../media/image236.svg"/></Relationships>
</file>

<file path=ppt/slides/_rels/slide58.xml.rels><?xml version="1.0" encoding="UTF-8" standalone="yes"?>
<Relationships xmlns="http://schemas.openxmlformats.org/package/2006/relationships"><Relationship Id="rId3" Type="http://schemas.openxmlformats.org/officeDocument/2006/relationships/image" Target="../media/image239.svg"/><Relationship Id="rId2" Type="http://schemas.openxmlformats.org/officeDocument/2006/relationships/image" Target="../media/image238.svg"/><Relationship Id="rId1" Type="http://schemas.openxmlformats.org/officeDocument/2006/relationships/slideLayout" Target="../slideLayouts/slideLayout31.xml"/><Relationship Id="rId5" Type="http://schemas.openxmlformats.org/officeDocument/2006/relationships/image" Target="../media/image241.svg"/><Relationship Id="rId4" Type="http://schemas.openxmlformats.org/officeDocument/2006/relationships/image" Target="../media/image240.svg"/></Relationships>
</file>

<file path=ppt/slides/_rels/slide59.xml.rels><?xml version="1.0" encoding="UTF-8" standalone="yes"?>
<Relationships xmlns="http://schemas.openxmlformats.org/package/2006/relationships"><Relationship Id="rId2" Type="http://schemas.openxmlformats.org/officeDocument/2006/relationships/image" Target="../media/image242.svg"/><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hyperlink" Target="https://aws.amazon.com/architecture/icons/" TargetMode="External"/><Relationship Id="rId1" Type="http://schemas.openxmlformats.org/officeDocument/2006/relationships/slideLayout" Target="../slideLayouts/slideLayout6.xml"/><Relationship Id="rId4" Type="http://schemas.openxmlformats.org/officeDocument/2006/relationships/slide" Target="slide19.xml"/></Relationships>
</file>

<file path=ppt/slides/_rels/slide60.xml.rels><?xml version="1.0" encoding="UTF-8" standalone="yes"?>
<Relationships xmlns="http://schemas.openxmlformats.org/package/2006/relationships"><Relationship Id="rId3" Type="http://schemas.openxmlformats.org/officeDocument/2006/relationships/image" Target="../media/image244.svg"/><Relationship Id="rId2" Type="http://schemas.openxmlformats.org/officeDocument/2006/relationships/image" Target="../media/image243.svg"/><Relationship Id="rId1" Type="http://schemas.openxmlformats.org/officeDocument/2006/relationships/slideLayout" Target="../slideLayouts/slideLayout22.xml"/><Relationship Id="rId5" Type="http://schemas.openxmlformats.org/officeDocument/2006/relationships/image" Target="../media/image246.svg"/><Relationship Id="rId4" Type="http://schemas.openxmlformats.org/officeDocument/2006/relationships/image" Target="../media/image245.svg"/></Relationships>
</file>

<file path=ppt/slides/_rels/slide61.xml.rels><?xml version="1.0" encoding="UTF-8" standalone="yes"?>
<Relationships xmlns="http://schemas.openxmlformats.org/package/2006/relationships"><Relationship Id="rId3" Type="http://schemas.openxmlformats.org/officeDocument/2006/relationships/image" Target="../media/image248.svg"/><Relationship Id="rId2" Type="http://schemas.openxmlformats.org/officeDocument/2006/relationships/image" Target="../media/image247.svg"/><Relationship Id="rId1" Type="http://schemas.openxmlformats.org/officeDocument/2006/relationships/slideLayout" Target="../slideLayouts/slideLayout22.xml"/><Relationship Id="rId4" Type="http://schemas.openxmlformats.org/officeDocument/2006/relationships/image" Target="../media/image249.svg"/></Relationships>
</file>

<file path=ppt/slides/_rels/slide62.xml.rels><?xml version="1.0" encoding="UTF-8" standalone="yes"?>
<Relationships xmlns="http://schemas.openxmlformats.org/package/2006/relationships"><Relationship Id="rId2" Type="http://schemas.openxmlformats.org/officeDocument/2006/relationships/image" Target="../media/image250.svg"/><Relationship Id="rId1" Type="http://schemas.openxmlformats.org/officeDocument/2006/relationships/slideLayout" Target="../slideLayouts/slideLayout27.xml"/></Relationships>
</file>

<file path=ppt/slides/_rels/slide63.xml.rels><?xml version="1.0" encoding="UTF-8" standalone="yes"?>
<Relationships xmlns="http://schemas.openxmlformats.org/package/2006/relationships"><Relationship Id="rId8" Type="http://schemas.openxmlformats.org/officeDocument/2006/relationships/image" Target="../media/image255.svg"/><Relationship Id="rId13" Type="http://schemas.openxmlformats.org/officeDocument/2006/relationships/image" Target="../media/image258.svg"/><Relationship Id="rId3" Type="http://schemas.openxmlformats.org/officeDocument/2006/relationships/image" Target="../media/image9.svg"/><Relationship Id="rId7" Type="http://schemas.openxmlformats.org/officeDocument/2006/relationships/image" Target="../media/image254.svg"/><Relationship Id="rId12" Type="http://schemas.openxmlformats.org/officeDocument/2006/relationships/image" Target="../media/image257.svg"/><Relationship Id="rId2" Type="http://schemas.openxmlformats.org/officeDocument/2006/relationships/notesSlide" Target="../notesSlides/notesSlide10.xml"/><Relationship Id="rId1" Type="http://schemas.openxmlformats.org/officeDocument/2006/relationships/slideLayout" Target="../slideLayouts/slideLayout29.xml"/><Relationship Id="rId6" Type="http://schemas.openxmlformats.org/officeDocument/2006/relationships/image" Target="../media/image253.svg"/><Relationship Id="rId11" Type="http://schemas.openxmlformats.org/officeDocument/2006/relationships/image" Target="../media/image256.svg"/><Relationship Id="rId5" Type="http://schemas.openxmlformats.org/officeDocument/2006/relationships/image" Target="../media/image252.svg"/><Relationship Id="rId10" Type="http://schemas.openxmlformats.org/officeDocument/2006/relationships/hyperlink" Target="https://aws.amazon.com/ec2/instance-types/" TargetMode="External"/><Relationship Id="rId4" Type="http://schemas.openxmlformats.org/officeDocument/2006/relationships/image" Target="../media/image251.svg"/><Relationship Id="rId9" Type="http://schemas.openxmlformats.org/officeDocument/2006/relationships/image" Target="../media/image10.svg"/><Relationship Id="rId14" Type="http://schemas.openxmlformats.org/officeDocument/2006/relationships/image" Target="../media/image259.svg"/></Relationships>
</file>

<file path=ppt/slides/_rels/slide64.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260.svg"/><Relationship Id="rId7" Type="http://schemas.openxmlformats.org/officeDocument/2006/relationships/image" Target="../media/image263.svg"/><Relationship Id="rId2" Type="http://schemas.openxmlformats.org/officeDocument/2006/relationships/image" Target="../media/image22.svg"/><Relationship Id="rId1" Type="http://schemas.openxmlformats.org/officeDocument/2006/relationships/slideLayout" Target="../slideLayouts/slideLayout28.xml"/><Relationship Id="rId6" Type="http://schemas.openxmlformats.org/officeDocument/2006/relationships/image" Target="../media/image262.svg"/><Relationship Id="rId5" Type="http://schemas.openxmlformats.org/officeDocument/2006/relationships/image" Target="../media/image23.svg"/><Relationship Id="rId4" Type="http://schemas.openxmlformats.org/officeDocument/2006/relationships/image" Target="../media/image261.svg"/></Relationships>
</file>

<file path=ppt/slides/_rels/slide65.xml.rels><?xml version="1.0" encoding="UTF-8" standalone="yes"?>
<Relationships xmlns="http://schemas.openxmlformats.org/package/2006/relationships"><Relationship Id="rId3" Type="http://schemas.openxmlformats.org/officeDocument/2006/relationships/image" Target="../media/image265.svg"/><Relationship Id="rId2" Type="http://schemas.openxmlformats.org/officeDocument/2006/relationships/image" Target="../media/image264.svg"/><Relationship Id="rId1" Type="http://schemas.openxmlformats.org/officeDocument/2006/relationships/slideLayout" Target="../slideLayouts/slideLayout28.xml"/><Relationship Id="rId5" Type="http://schemas.openxmlformats.org/officeDocument/2006/relationships/image" Target="../media/image267.svg"/><Relationship Id="rId4" Type="http://schemas.openxmlformats.org/officeDocument/2006/relationships/image" Target="../media/image266.svg"/></Relationships>
</file>

<file path=ppt/slides/_rels/slide66.xml.rels><?xml version="1.0" encoding="UTF-8" standalone="yes"?>
<Relationships xmlns="http://schemas.openxmlformats.org/package/2006/relationships"><Relationship Id="rId3" Type="http://schemas.openxmlformats.org/officeDocument/2006/relationships/image" Target="../media/image269.svg"/><Relationship Id="rId2" Type="http://schemas.openxmlformats.org/officeDocument/2006/relationships/image" Target="../media/image268.svg"/><Relationship Id="rId1" Type="http://schemas.openxmlformats.org/officeDocument/2006/relationships/slideLayout" Target="../slideLayouts/slideLayout28.xml"/><Relationship Id="rId5" Type="http://schemas.openxmlformats.org/officeDocument/2006/relationships/image" Target="../media/image271.svg"/><Relationship Id="rId4" Type="http://schemas.openxmlformats.org/officeDocument/2006/relationships/image" Target="../media/image270.svg"/></Relationships>
</file>

<file path=ppt/slides/_rels/slide67.xml.rels><?xml version="1.0" encoding="UTF-8" standalone="yes"?>
<Relationships xmlns="http://schemas.openxmlformats.org/package/2006/relationships"><Relationship Id="rId3" Type="http://schemas.openxmlformats.org/officeDocument/2006/relationships/image" Target="../media/image273.svg"/><Relationship Id="rId2" Type="http://schemas.openxmlformats.org/officeDocument/2006/relationships/image" Target="../media/image272.svg"/><Relationship Id="rId1" Type="http://schemas.openxmlformats.org/officeDocument/2006/relationships/slideLayout" Target="../slideLayouts/slideLayout28.xml"/><Relationship Id="rId5" Type="http://schemas.openxmlformats.org/officeDocument/2006/relationships/image" Target="../media/image275.svg"/><Relationship Id="rId4" Type="http://schemas.openxmlformats.org/officeDocument/2006/relationships/image" Target="../media/image274.svg"/></Relationships>
</file>

<file path=ppt/slides/_rels/slide68.xml.rels><?xml version="1.0" encoding="UTF-8" standalone="yes"?>
<Relationships xmlns="http://schemas.openxmlformats.org/package/2006/relationships"><Relationship Id="rId3" Type="http://schemas.openxmlformats.org/officeDocument/2006/relationships/image" Target="../media/image277.svg"/><Relationship Id="rId2" Type="http://schemas.openxmlformats.org/officeDocument/2006/relationships/image" Target="../media/image276.svg"/><Relationship Id="rId1" Type="http://schemas.openxmlformats.org/officeDocument/2006/relationships/slideLayout" Target="../slideLayouts/slideLayout28.xml"/><Relationship Id="rId4" Type="http://schemas.openxmlformats.org/officeDocument/2006/relationships/image" Target="../media/image278.svg"/></Relationships>
</file>

<file path=ppt/slides/_rels/slide69.xml.rels><?xml version="1.0" encoding="UTF-8" standalone="yes"?>
<Relationships xmlns="http://schemas.openxmlformats.org/package/2006/relationships"><Relationship Id="rId3" Type="http://schemas.openxmlformats.org/officeDocument/2006/relationships/image" Target="../media/image280.svg"/><Relationship Id="rId2" Type="http://schemas.openxmlformats.org/officeDocument/2006/relationships/image" Target="../media/image279.svg"/><Relationship Id="rId1" Type="http://schemas.openxmlformats.org/officeDocument/2006/relationships/slideLayout" Target="../slideLayouts/slideLayout28.xml"/><Relationship Id="rId4" Type="http://schemas.openxmlformats.org/officeDocument/2006/relationships/image" Target="../media/image281.sv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282.svg"/><Relationship Id="rId1" Type="http://schemas.openxmlformats.org/officeDocument/2006/relationships/slideLayout" Target="../slideLayouts/slideLayout27.xml"/></Relationships>
</file>

<file path=ppt/slides/_rels/slide71.xml.rels><?xml version="1.0" encoding="UTF-8" standalone="yes"?>
<Relationships xmlns="http://schemas.openxmlformats.org/package/2006/relationships"><Relationship Id="rId8" Type="http://schemas.openxmlformats.org/officeDocument/2006/relationships/image" Target="../media/image289.svg"/><Relationship Id="rId13" Type="http://schemas.openxmlformats.org/officeDocument/2006/relationships/image" Target="../media/image294.svg"/><Relationship Id="rId3" Type="http://schemas.openxmlformats.org/officeDocument/2006/relationships/image" Target="../media/image284.svg"/><Relationship Id="rId7" Type="http://schemas.openxmlformats.org/officeDocument/2006/relationships/image" Target="../media/image288.svg"/><Relationship Id="rId12" Type="http://schemas.openxmlformats.org/officeDocument/2006/relationships/image" Target="../media/image293.svg"/><Relationship Id="rId2" Type="http://schemas.openxmlformats.org/officeDocument/2006/relationships/image" Target="../media/image283.svg"/><Relationship Id="rId1" Type="http://schemas.openxmlformats.org/officeDocument/2006/relationships/slideLayout" Target="../slideLayouts/slideLayout28.xml"/><Relationship Id="rId6" Type="http://schemas.openxmlformats.org/officeDocument/2006/relationships/image" Target="../media/image287.svg"/><Relationship Id="rId11" Type="http://schemas.openxmlformats.org/officeDocument/2006/relationships/image" Target="../media/image292.svg"/><Relationship Id="rId5" Type="http://schemas.openxmlformats.org/officeDocument/2006/relationships/image" Target="../media/image286.svg"/><Relationship Id="rId15" Type="http://schemas.openxmlformats.org/officeDocument/2006/relationships/image" Target="../media/image296.svg"/><Relationship Id="rId10" Type="http://schemas.openxmlformats.org/officeDocument/2006/relationships/image" Target="../media/image291.svg"/><Relationship Id="rId4" Type="http://schemas.openxmlformats.org/officeDocument/2006/relationships/image" Target="../media/image285.svg"/><Relationship Id="rId9" Type="http://schemas.openxmlformats.org/officeDocument/2006/relationships/image" Target="../media/image290.svg"/><Relationship Id="rId14" Type="http://schemas.openxmlformats.org/officeDocument/2006/relationships/image" Target="../media/image295.svg"/></Relationships>
</file>

<file path=ppt/slides/_rels/slide72.xml.rels><?xml version="1.0" encoding="UTF-8" standalone="yes"?>
<Relationships xmlns="http://schemas.openxmlformats.org/package/2006/relationships"><Relationship Id="rId3" Type="http://schemas.openxmlformats.org/officeDocument/2006/relationships/image" Target="../media/image298.svg"/><Relationship Id="rId2" Type="http://schemas.openxmlformats.org/officeDocument/2006/relationships/image" Target="../media/image297.svg"/><Relationship Id="rId1" Type="http://schemas.openxmlformats.org/officeDocument/2006/relationships/slideLayout" Target="../slideLayouts/slideLayout28.xml"/><Relationship Id="rId5" Type="http://schemas.openxmlformats.org/officeDocument/2006/relationships/image" Target="../media/image300.svg"/><Relationship Id="rId4" Type="http://schemas.openxmlformats.org/officeDocument/2006/relationships/image" Target="../media/image299.svg"/></Relationships>
</file>

<file path=ppt/slides/_rels/slide73.xml.rels><?xml version="1.0" encoding="UTF-8" standalone="yes"?>
<Relationships xmlns="http://schemas.openxmlformats.org/package/2006/relationships"><Relationship Id="rId2" Type="http://schemas.openxmlformats.org/officeDocument/2006/relationships/image" Target="../media/image301.svg"/><Relationship Id="rId1" Type="http://schemas.openxmlformats.org/officeDocument/2006/relationships/slideLayout" Target="../slideLayouts/slideLayout32.xml"/></Relationships>
</file>

<file path=ppt/slides/_rels/slide74.xml.rels><?xml version="1.0" encoding="UTF-8" standalone="yes"?>
<Relationships xmlns="http://schemas.openxmlformats.org/package/2006/relationships"><Relationship Id="rId3" Type="http://schemas.openxmlformats.org/officeDocument/2006/relationships/image" Target="../media/image303.svg"/><Relationship Id="rId2" Type="http://schemas.openxmlformats.org/officeDocument/2006/relationships/image" Target="../media/image302.svg"/><Relationship Id="rId1" Type="http://schemas.openxmlformats.org/officeDocument/2006/relationships/slideLayout" Target="../slideLayouts/slideLayout33.xml"/><Relationship Id="rId5" Type="http://schemas.openxmlformats.org/officeDocument/2006/relationships/image" Target="../media/image305.svg"/><Relationship Id="rId4" Type="http://schemas.openxmlformats.org/officeDocument/2006/relationships/image" Target="../media/image304.svg"/></Relationships>
</file>

<file path=ppt/slides/_rels/slide75.xml.rels><?xml version="1.0" encoding="UTF-8" standalone="yes"?>
<Relationships xmlns="http://schemas.openxmlformats.org/package/2006/relationships"><Relationship Id="rId3" Type="http://schemas.openxmlformats.org/officeDocument/2006/relationships/image" Target="../media/image307.svg"/><Relationship Id="rId2" Type="http://schemas.openxmlformats.org/officeDocument/2006/relationships/image" Target="../media/image306.svg"/><Relationship Id="rId1" Type="http://schemas.openxmlformats.org/officeDocument/2006/relationships/slideLayout" Target="../slideLayouts/slideLayout33.xml"/><Relationship Id="rId5" Type="http://schemas.openxmlformats.org/officeDocument/2006/relationships/image" Target="../media/image309.svg"/><Relationship Id="rId4" Type="http://schemas.openxmlformats.org/officeDocument/2006/relationships/image" Target="../media/image308.svg"/></Relationships>
</file>

<file path=ppt/slides/_rels/slide76.xml.rels><?xml version="1.0" encoding="UTF-8" standalone="yes"?>
<Relationships xmlns="http://schemas.openxmlformats.org/package/2006/relationships"><Relationship Id="rId2" Type="http://schemas.openxmlformats.org/officeDocument/2006/relationships/image" Target="../media/image310.svg"/><Relationship Id="rId1" Type="http://schemas.openxmlformats.org/officeDocument/2006/relationships/slideLayout" Target="../slideLayouts/slideLayout30.xml"/></Relationships>
</file>

<file path=ppt/slides/_rels/slide77.xml.rels><?xml version="1.0" encoding="UTF-8" standalone="yes"?>
<Relationships xmlns="http://schemas.openxmlformats.org/package/2006/relationships"><Relationship Id="rId2" Type="http://schemas.openxmlformats.org/officeDocument/2006/relationships/image" Target="../media/image231.svg"/><Relationship Id="rId1" Type="http://schemas.openxmlformats.org/officeDocument/2006/relationships/slideLayout" Target="../slideLayouts/slideLayout31.xml"/></Relationships>
</file>

<file path=ppt/slides/_rels/slide78.xml.rels><?xml version="1.0" encoding="UTF-8" standalone="yes"?>
<Relationships xmlns="http://schemas.openxmlformats.org/package/2006/relationships"><Relationship Id="rId2" Type="http://schemas.openxmlformats.org/officeDocument/2006/relationships/image" Target="../media/image311.svg"/><Relationship Id="rId1" Type="http://schemas.openxmlformats.org/officeDocument/2006/relationships/slideLayout" Target="../slideLayouts/slideLayout32.xml"/></Relationships>
</file>

<file path=ppt/slides/_rels/slide79.xml.rels><?xml version="1.0" encoding="UTF-8" standalone="yes"?>
<Relationships xmlns="http://schemas.openxmlformats.org/package/2006/relationships"><Relationship Id="rId8" Type="http://schemas.openxmlformats.org/officeDocument/2006/relationships/image" Target="../media/image317.svg"/><Relationship Id="rId13" Type="http://schemas.openxmlformats.org/officeDocument/2006/relationships/image" Target="../media/image322.svg"/><Relationship Id="rId3" Type="http://schemas.openxmlformats.org/officeDocument/2006/relationships/image" Target="../media/image312.svg"/><Relationship Id="rId7" Type="http://schemas.openxmlformats.org/officeDocument/2006/relationships/image" Target="../media/image316.svg"/><Relationship Id="rId12" Type="http://schemas.openxmlformats.org/officeDocument/2006/relationships/image" Target="../media/image321.svg"/><Relationship Id="rId17" Type="http://schemas.openxmlformats.org/officeDocument/2006/relationships/image" Target="../media/image326.svg"/><Relationship Id="rId2" Type="http://schemas.openxmlformats.org/officeDocument/2006/relationships/notesSlide" Target="../notesSlides/notesSlide11.xml"/><Relationship Id="rId16" Type="http://schemas.openxmlformats.org/officeDocument/2006/relationships/image" Target="../media/image325.svg"/><Relationship Id="rId1" Type="http://schemas.openxmlformats.org/officeDocument/2006/relationships/slideLayout" Target="../slideLayouts/slideLayout33.xml"/><Relationship Id="rId6" Type="http://schemas.openxmlformats.org/officeDocument/2006/relationships/image" Target="../media/image315.svg"/><Relationship Id="rId11" Type="http://schemas.openxmlformats.org/officeDocument/2006/relationships/image" Target="../media/image320.svg"/><Relationship Id="rId5" Type="http://schemas.openxmlformats.org/officeDocument/2006/relationships/image" Target="../media/image314.svg"/><Relationship Id="rId15" Type="http://schemas.openxmlformats.org/officeDocument/2006/relationships/image" Target="../media/image324.svg"/><Relationship Id="rId10" Type="http://schemas.openxmlformats.org/officeDocument/2006/relationships/image" Target="../media/image319.svg"/><Relationship Id="rId4" Type="http://schemas.openxmlformats.org/officeDocument/2006/relationships/image" Target="../media/image313.svg"/><Relationship Id="rId9" Type="http://schemas.openxmlformats.org/officeDocument/2006/relationships/image" Target="../media/image318.svg"/><Relationship Id="rId14" Type="http://schemas.openxmlformats.org/officeDocument/2006/relationships/image" Target="../media/image323.svg"/></Relationships>
</file>

<file path=ppt/slides/_rels/slide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svg"/><Relationship Id="rId1" Type="http://schemas.openxmlformats.org/officeDocument/2006/relationships/slideLayout" Target="../slideLayouts/slideLayout10.xml"/><Relationship Id="rId5" Type="http://schemas.openxmlformats.org/officeDocument/2006/relationships/image" Target="../media/image11.svg"/><Relationship Id="rId4" Type="http://schemas.openxmlformats.org/officeDocument/2006/relationships/image" Target="../media/image10.svg"/></Relationships>
</file>

<file path=ppt/slides/_rels/slide80.xml.rels><?xml version="1.0" encoding="UTF-8" standalone="yes"?>
<Relationships xmlns="http://schemas.openxmlformats.org/package/2006/relationships"><Relationship Id="rId3" Type="http://schemas.openxmlformats.org/officeDocument/2006/relationships/image" Target="../media/image328.svg"/><Relationship Id="rId2" Type="http://schemas.openxmlformats.org/officeDocument/2006/relationships/image" Target="../media/image327.svg"/><Relationship Id="rId1" Type="http://schemas.openxmlformats.org/officeDocument/2006/relationships/slideLayout" Target="../slideLayouts/slideLayout33.xml"/><Relationship Id="rId6" Type="http://schemas.openxmlformats.org/officeDocument/2006/relationships/image" Target="../media/image331.svg"/><Relationship Id="rId5" Type="http://schemas.openxmlformats.org/officeDocument/2006/relationships/image" Target="../media/image330.svg"/><Relationship Id="rId4" Type="http://schemas.openxmlformats.org/officeDocument/2006/relationships/image" Target="../media/image329.svg"/></Relationships>
</file>

<file path=ppt/slides/_rels/slide81.xml.rels><?xml version="1.0" encoding="UTF-8" standalone="yes"?>
<Relationships xmlns="http://schemas.openxmlformats.org/package/2006/relationships"><Relationship Id="rId8" Type="http://schemas.openxmlformats.org/officeDocument/2006/relationships/image" Target="../media/image337.svg"/><Relationship Id="rId3" Type="http://schemas.openxmlformats.org/officeDocument/2006/relationships/image" Target="../media/image333.svg"/><Relationship Id="rId7" Type="http://schemas.openxmlformats.org/officeDocument/2006/relationships/image" Target="../media/image313.svg"/><Relationship Id="rId2" Type="http://schemas.openxmlformats.org/officeDocument/2006/relationships/image" Target="../media/image332.svg"/><Relationship Id="rId1" Type="http://schemas.openxmlformats.org/officeDocument/2006/relationships/slideLayout" Target="../slideLayouts/slideLayout33.xml"/><Relationship Id="rId6" Type="http://schemas.openxmlformats.org/officeDocument/2006/relationships/image" Target="../media/image336.svg"/><Relationship Id="rId5" Type="http://schemas.openxmlformats.org/officeDocument/2006/relationships/image" Target="../media/image335.svg"/><Relationship Id="rId4" Type="http://schemas.openxmlformats.org/officeDocument/2006/relationships/image" Target="../media/image334.svg"/></Relationships>
</file>

<file path=ppt/slides/_rels/slide82.xml.rels><?xml version="1.0" encoding="UTF-8" standalone="yes"?>
<Relationships xmlns="http://schemas.openxmlformats.org/package/2006/relationships"><Relationship Id="rId3" Type="http://schemas.openxmlformats.org/officeDocument/2006/relationships/image" Target="../media/image339.svg"/><Relationship Id="rId7" Type="http://schemas.openxmlformats.org/officeDocument/2006/relationships/image" Target="../media/image343.svg"/><Relationship Id="rId2" Type="http://schemas.openxmlformats.org/officeDocument/2006/relationships/image" Target="../media/image338.svg"/><Relationship Id="rId1" Type="http://schemas.openxmlformats.org/officeDocument/2006/relationships/slideLayout" Target="../slideLayouts/slideLayout33.xml"/><Relationship Id="rId6" Type="http://schemas.openxmlformats.org/officeDocument/2006/relationships/image" Target="../media/image342.svg"/><Relationship Id="rId5" Type="http://schemas.openxmlformats.org/officeDocument/2006/relationships/image" Target="../media/image341.svg"/><Relationship Id="rId4" Type="http://schemas.openxmlformats.org/officeDocument/2006/relationships/image" Target="../media/image340.svg"/></Relationships>
</file>

<file path=ppt/slides/_rels/slide83.xml.rels><?xml version="1.0" encoding="UTF-8" standalone="yes"?>
<Relationships xmlns="http://schemas.openxmlformats.org/package/2006/relationships"><Relationship Id="rId8" Type="http://schemas.openxmlformats.org/officeDocument/2006/relationships/image" Target="../media/image350.svg"/><Relationship Id="rId13" Type="http://schemas.openxmlformats.org/officeDocument/2006/relationships/image" Target="../media/image355.svg"/><Relationship Id="rId18" Type="http://schemas.openxmlformats.org/officeDocument/2006/relationships/image" Target="../media/image360.svg"/><Relationship Id="rId3" Type="http://schemas.openxmlformats.org/officeDocument/2006/relationships/image" Target="../media/image345.svg"/><Relationship Id="rId7" Type="http://schemas.openxmlformats.org/officeDocument/2006/relationships/image" Target="../media/image349.svg"/><Relationship Id="rId12" Type="http://schemas.openxmlformats.org/officeDocument/2006/relationships/image" Target="../media/image354.svg"/><Relationship Id="rId17" Type="http://schemas.openxmlformats.org/officeDocument/2006/relationships/image" Target="../media/image359.svg"/><Relationship Id="rId2" Type="http://schemas.openxmlformats.org/officeDocument/2006/relationships/image" Target="../media/image344.svg"/><Relationship Id="rId16" Type="http://schemas.openxmlformats.org/officeDocument/2006/relationships/image" Target="../media/image358.svg"/><Relationship Id="rId1" Type="http://schemas.openxmlformats.org/officeDocument/2006/relationships/slideLayout" Target="../slideLayouts/slideLayout34.xml"/><Relationship Id="rId6" Type="http://schemas.openxmlformats.org/officeDocument/2006/relationships/image" Target="../media/image348.svg"/><Relationship Id="rId11" Type="http://schemas.openxmlformats.org/officeDocument/2006/relationships/image" Target="../media/image353.svg"/><Relationship Id="rId5" Type="http://schemas.openxmlformats.org/officeDocument/2006/relationships/image" Target="../media/image347.svg"/><Relationship Id="rId15" Type="http://schemas.openxmlformats.org/officeDocument/2006/relationships/image" Target="../media/image357.svg"/><Relationship Id="rId10" Type="http://schemas.openxmlformats.org/officeDocument/2006/relationships/image" Target="../media/image352.svg"/><Relationship Id="rId4" Type="http://schemas.openxmlformats.org/officeDocument/2006/relationships/image" Target="../media/image346.svg"/><Relationship Id="rId9" Type="http://schemas.openxmlformats.org/officeDocument/2006/relationships/image" Target="../media/image351.svg"/><Relationship Id="rId14" Type="http://schemas.openxmlformats.org/officeDocument/2006/relationships/image" Target="../media/image356.svg"/></Relationships>
</file>

<file path=ppt/slides/_rels/slide84.xml.rels><?xml version="1.0" encoding="UTF-8" standalone="yes"?>
<Relationships xmlns="http://schemas.openxmlformats.org/package/2006/relationships"><Relationship Id="rId2" Type="http://schemas.openxmlformats.org/officeDocument/2006/relationships/image" Target="../media/image361.svg"/><Relationship Id="rId1" Type="http://schemas.openxmlformats.org/officeDocument/2006/relationships/slideLayout" Target="../slideLayouts/slideLayout32.xml"/></Relationships>
</file>

<file path=ppt/slides/_rels/slide85.xml.rels><?xml version="1.0" encoding="UTF-8" standalone="yes"?>
<Relationships xmlns="http://schemas.openxmlformats.org/package/2006/relationships"><Relationship Id="rId3" Type="http://schemas.openxmlformats.org/officeDocument/2006/relationships/image" Target="../media/image363.svg"/><Relationship Id="rId2" Type="http://schemas.openxmlformats.org/officeDocument/2006/relationships/image" Target="../media/image362.svg"/><Relationship Id="rId1" Type="http://schemas.openxmlformats.org/officeDocument/2006/relationships/slideLayout" Target="../slideLayouts/slideLayout33.xml"/><Relationship Id="rId6" Type="http://schemas.openxmlformats.org/officeDocument/2006/relationships/image" Target="../media/image366.svg"/><Relationship Id="rId5" Type="http://schemas.openxmlformats.org/officeDocument/2006/relationships/image" Target="../media/image365.svg"/><Relationship Id="rId4" Type="http://schemas.openxmlformats.org/officeDocument/2006/relationships/image" Target="../media/image364.svg"/></Relationships>
</file>

<file path=ppt/slides/_rels/slide86.xml.rels><?xml version="1.0" encoding="UTF-8" standalone="yes"?>
<Relationships xmlns="http://schemas.openxmlformats.org/package/2006/relationships"><Relationship Id="rId3" Type="http://schemas.openxmlformats.org/officeDocument/2006/relationships/image" Target="../media/image368.svg"/><Relationship Id="rId2" Type="http://schemas.openxmlformats.org/officeDocument/2006/relationships/image" Target="../media/image367.svg"/><Relationship Id="rId1" Type="http://schemas.openxmlformats.org/officeDocument/2006/relationships/slideLayout" Target="../slideLayouts/slideLayout33.xml"/><Relationship Id="rId4" Type="http://schemas.openxmlformats.org/officeDocument/2006/relationships/image" Target="../media/image369.svg"/></Relationships>
</file>

<file path=ppt/slides/_rels/slide87.xml.rels><?xml version="1.0" encoding="UTF-8" standalone="yes"?>
<Relationships xmlns="http://schemas.openxmlformats.org/package/2006/relationships"><Relationship Id="rId3" Type="http://schemas.openxmlformats.org/officeDocument/2006/relationships/image" Target="../media/image371.svg"/><Relationship Id="rId2" Type="http://schemas.openxmlformats.org/officeDocument/2006/relationships/image" Target="../media/image370.svg"/><Relationship Id="rId1" Type="http://schemas.openxmlformats.org/officeDocument/2006/relationships/slideLayout" Target="../slideLayouts/slideLayout33.xml"/><Relationship Id="rId5" Type="http://schemas.openxmlformats.org/officeDocument/2006/relationships/image" Target="../media/image373.svg"/><Relationship Id="rId4" Type="http://schemas.openxmlformats.org/officeDocument/2006/relationships/image" Target="../media/image372.svg"/></Relationships>
</file>

<file path=ppt/slides/_rels/slide88.xml.rels><?xml version="1.0" encoding="UTF-8" standalone="yes"?>
<Relationships xmlns="http://schemas.openxmlformats.org/package/2006/relationships"><Relationship Id="rId3" Type="http://schemas.openxmlformats.org/officeDocument/2006/relationships/image" Target="../media/image375.svg"/><Relationship Id="rId2" Type="http://schemas.openxmlformats.org/officeDocument/2006/relationships/image" Target="../media/image374.svg"/><Relationship Id="rId1" Type="http://schemas.openxmlformats.org/officeDocument/2006/relationships/slideLayout" Target="../slideLayouts/slideLayout33.xml"/><Relationship Id="rId5" Type="http://schemas.openxmlformats.org/officeDocument/2006/relationships/image" Target="../media/image377.svg"/><Relationship Id="rId4" Type="http://schemas.openxmlformats.org/officeDocument/2006/relationships/image" Target="../media/image376.svg"/></Relationships>
</file>

<file path=ppt/slides/_rels/slide89.xml.rels><?xml version="1.0" encoding="UTF-8" standalone="yes"?>
<Relationships xmlns="http://schemas.openxmlformats.org/package/2006/relationships"><Relationship Id="rId2" Type="http://schemas.openxmlformats.org/officeDocument/2006/relationships/image" Target="../media/image378.svg"/><Relationship Id="rId1" Type="http://schemas.openxmlformats.org/officeDocument/2006/relationships/slideLayout" Target="../slideLayouts/slideLayout33.xml"/></Relationships>
</file>

<file path=ppt/slides/_rels/slide9.xml.rels><?xml version="1.0" encoding="UTF-8" standalone="yes"?>
<Relationships xmlns="http://schemas.openxmlformats.org/package/2006/relationships"><Relationship Id="rId3" Type="http://schemas.openxmlformats.org/officeDocument/2006/relationships/image" Target="../media/image12.svg"/><Relationship Id="rId7" Type="http://schemas.openxmlformats.org/officeDocument/2006/relationships/image" Target="../media/image15.svg"/><Relationship Id="rId2" Type="http://schemas.openxmlformats.org/officeDocument/2006/relationships/image" Target="../media/image8.svg"/><Relationship Id="rId1" Type="http://schemas.openxmlformats.org/officeDocument/2006/relationships/slideLayout" Target="../slideLayouts/slideLayout10.xml"/><Relationship Id="rId6" Type="http://schemas.openxmlformats.org/officeDocument/2006/relationships/image" Target="../media/image14.svg"/><Relationship Id="rId5" Type="http://schemas.openxmlformats.org/officeDocument/2006/relationships/image" Target="../media/image10.svg"/><Relationship Id="rId4" Type="http://schemas.openxmlformats.org/officeDocument/2006/relationships/image" Target="../media/image13.svg"/></Relationships>
</file>

<file path=ppt/slides/_rels/slide90.xml.rels><?xml version="1.0" encoding="UTF-8" standalone="yes"?>
<Relationships xmlns="http://schemas.openxmlformats.org/package/2006/relationships"><Relationship Id="rId2" Type="http://schemas.openxmlformats.org/officeDocument/2006/relationships/image" Target="../media/image379.svg"/><Relationship Id="rId1" Type="http://schemas.openxmlformats.org/officeDocument/2006/relationships/slideLayout" Target="../slideLayouts/slideLayout35.xml"/></Relationships>
</file>

<file path=ppt/slides/_rels/slide91.xml.rels><?xml version="1.0" encoding="UTF-8" standalone="yes"?>
<Relationships xmlns="http://schemas.openxmlformats.org/package/2006/relationships"><Relationship Id="rId2" Type="http://schemas.openxmlformats.org/officeDocument/2006/relationships/image" Target="../media/image380.svg"/><Relationship Id="rId1" Type="http://schemas.openxmlformats.org/officeDocument/2006/relationships/slideLayout" Target="../slideLayouts/slideLayout36.xml"/></Relationships>
</file>

<file path=ppt/slides/_rels/slide92.xml.rels><?xml version="1.0" encoding="UTF-8" standalone="yes"?>
<Relationships xmlns="http://schemas.openxmlformats.org/package/2006/relationships"><Relationship Id="rId3" Type="http://schemas.openxmlformats.org/officeDocument/2006/relationships/image" Target="../media/image381.svg"/><Relationship Id="rId2" Type="http://schemas.openxmlformats.org/officeDocument/2006/relationships/notesSlide" Target="../notesSlides/notesSlide12.xml"/><Relationship Id="rId1" Type="http://schemas.openxmlformats.org/officeDocument/2006/relationships/slideLayout" Target="../slideLayouts/slideLayout30.xml"/></Relationships>
</file>

<file path=ppt/slides/_rels/slide93.xml.rels><?xml version="1.0" encoding="UTF-8" standalone="yes"?>
<Relationships xmlns="http://schemas.openxmlformats.org/package/2006/relationships"><Relationship Id="rId8" Type="http://schemas.openxmlformats.org/officeDocument/2006/relationships/image" Target="../media/image388.svg"/><Relationship Id="rId3" Type="http://schemas.openxmlformats.org/officeDocument/2006/relationships/image" Target="../media/image383.svg"/><Relationship Id="rId7" Type="http://schemas.openxmlformats.org/officeDocument/2006/relationships/image" Target="../media/image387.svg"/><Relationship Id="rId2" Type="http://schemas.openxmlformats.org/officeDocument/2006/relationships/image" Target="../media/image382.svg"/><Relationship Id="rId1" Type="http://schemas.openxmlformats.org/officeDocument/2006/relationships/slideLayout" Target="../slideLayouts/slideLayout31.xml"/><Relationship Id="rId6" Type="http://schemas.openxmlformats.org/officeDocument/2006/relationships/image" Target="../media/image386.svg"/><Relationship Id="rId5" Type="http://schemas.openxmlformats.org/officeDocument/2006/relationships/image" Target="../media/image385.svg"/><Relationship Id="rId10" Type="http://schemas.openxmlformats.org/officeDocument/2006/relationships/image" Target="../media/image390.svg"/><Relationship Id="rId4" Type="http://schemas.openxmlformats.org/officeDocument/2006/relationships/image" Target="../media/image384.svg"/><Relationship Id="rId9" Type="http://schemas.openxmlformats.org/officeDocument/2006/relationships/image" Target="../media/image389.svg"/></Relationships>
</file>

<file path=ppt/slides/_rels/slide94.xml.rels><?xml version="1.0" encoding="UTF-8" standalone="yes"?>
<Relationships xmlns="http://schemas.openxmlformats.org/package/2006/relationships"><Relationship Id="rId2" Type="http://schemas.openxmlformats.org/officeDocument/2006/relationships/image" Target="../media/image391.svg"/><Relationship Id="rId1" Type="http://schemas.openxmlformats.org/officeDocument/2006/relationships/slideLayout" Target="../slideLayouts/slideLayout15.xml"/></Relationships>
</file>

<file path=ppt/slides/_rels/slide95.xml.rels><?xml version="1.0" encoding="UTF-8" standalone="yes"?>
<Relationships xmlns="http://schemas.openxmlformats.org/package/2006/relationships"><Relationship Id="rId3" Type="http://schemas.openxmlformats.org/officeDocument/2006/relationships/image" Target="../media/image393.svg"/><Relationship Id="rId2" Type="http://schemas.openxmlformats.org/officeDocument/2006/relationships/image" Target="../media/image392.svg"/><Relationship Id="rId1" Type="http://schemas.openxmlformats.org/officeDocument/2006/relationships/slideLayout" Target="../slideLayouts/slideLayout16.xml"/><Relationship Id="rId4" Type="http://schemas.openxmlformats.org/officeDocument/2006/relationships/image" Target="../media/image394.svg"/></Relationships>
</file>

<file path=ppt/slides/_rels/slide96.xml.rels><?xml version="1.0" encoding="UTF-8" standalone="yes"?>
<Relationships xmlns="http://schemas.openxmlformats.org/package/2006/relationships"><Relationship Id="rId2" Type="http://schemas.openxmlformats.org/officeDocument/2006/relationships/image" Target="../media/image395.svg"/><Relationship Id="rId1" Type="http://schemas.openxmlformats.org/officeDocument/2006/relationships/slideLayout" Target="../slideLayouts/slideLayout21.xml"/></Relationships>
</file>

<file path=ppt/slides/_rels/slide97.xml.rels><?xml version="1.0" encoding="UTF-8" standalone="yes"?>
<Relationships xmlns="http://schemas.openxmlformats.org/package/2006/relationships"><Relationship Id="rId3" Type="http://schemas.openxmlformats.org/officeDocument/2006/relationships/image" Target="../media/image397.svg"/><Relationship Id="rId2" Type="http://schemas.openxmlformats.org/officeDocument/2006/relationships/image" Target="../media/image396.svg"/><Relationship Id="rId1" Type="http://schemas.openxmlformats.org/officeDocument/2006/relationships/slideLayout" Target="../slideLayouts/slideLayout22.xml"/><Relationship Id="rId6" Type="http://schemas.openxmlformats.org/officeDocument/2006/relationships/image" Target="../media/image400.svg"/><Relationship Id="rId5" Type="http://schemas.openxmlformats.org/officeDocument/2006/relationships/image" Target="../media/image399.svg"/><Relationship Id="rId4" Type="http://schemas.openxmlformats.org/officeDocument/2006/relationships/image" Target="../media/image398.svg"/></Relationships>
</file>

<file path=ppt/slides/_rels/slide98.xml.rels><?xml version="1.0" encoding="UTF-8" standalone="yes"?>
<Relationships xmlns="http://schemas.openxmlformats.org/package/2006/relationships"><Relationship Id="rId8" Type="http://schemas.openxmlformats.org/officeDocument/2006/relationships/image" Target="../media/image407.svg"/><Relationship Id="rId3" Type="http://schemas.openxmlformats.org/officeDocument/2006/relationships/image" Target="../media/image402.svg"/><Relationship Id="rId7" Type="http://schemas.openxmlformats.org/officeDocument/2006/relationships/image" Target="../media/image406.svg"/><Relationship Id="rId2" Type="http://schemas.openxmlformats.org/officeDocument/2006/relationships/image" Target="../media/image401.svg"/><Relationship Id="rId1" Type="http://schemas.openxmlformats.org/officeDocument/2006/relationships/slideLayout" Target="../slideLayouts/slideLayout22.xml"/><Relationship Id="rId6" Type="http://schemas.openxmlformats.org/officeDocument/2006/relationships/image" Target="../media/image405.svg"/><Relationship Id="rId5" Type="http://schemas.openxmlformats.org/officeDocument/2006/relationships/image" Target="../media/image404.svg"/><Relationship Id="rId4" Type="http://schemas.openxmlformats.org/officeDocument/2006/relationships/image" Target="../media/image403.svg"/><Relationship Id="rId9" Type="http://schemas.openxmlformats.org/officeDocument/2006/relationships/image" Target="../media/image408.svg"/></Relationships>
</file>

<file path=ppt/slides/_rels/slide99.xml.rels><?xml version="1.0" encoding="UTF-8" standalone="yes"?>
<Relationships xmlns="http://schemas.openxmlformats.org/package/2006/relationships"><Relationship Id="rId8" Type="http://schemas.openxmlformats.org/officeDocument/2006/relationships/image" Target="../media/image415.svg"/><Relationship Id="rId13" Type="http://schemas.openxmlformats.org/officeDocument/2006/relationships/image" Target="../media/image420.svg"/><Relationship Id="rId18" Type="http://schemas.openxmlformats.org/officeDocument/2006/relationships/image" Target="../media/image424.svg"/><Relationship Id="rId3" Type="http://schemas.openxmlformats.org/officeDocument/2006/relationships/image" Target="../media/image410.svg"/><Relationship Id="rId7" Type="http://schemas.openxmlformats.org/officeDocument/2006/relationships/image" Target="../media/image414.svg"/><Relationship Id="rId12" Type="http://schemas.openxmlformats.org/officeDocument/2006/relationships/image" Target="../media/image419.svg"/><Relationship Id="rId17" Type="http://schemas.openxmlformats.org/officeDocument/2006/relationships/image" Target="../media/image423.svg"/><Relationship Id="rId2" Type="http://schemas.openxmlformats.org/officeDocument/2006/relationships/image" Target="../media/image409.svg"/><Relationship Id="rId16" Type="http://schemas.openxmlformats.org/officeDocument/2006/relationships/image" Target="../media/image422.svg"/><Relationship Id="rId20" Type="http://schemas.openxmlformats.org/officeDocument/2006/relationships/image" Target="../media/image426.svg"/><Relationship Id="rId1" Type="http://schemas.openxmlformats.org/officeDocument/2006/relationships/slideLayout" Target="../slideLayouts/slideLayout22.xml"/><Relationship Id="rId6" Type="http://schemas.openxmlformats.org/officeDocument/2006/relationships/image" Target="../media/image413.svg"/><Relationship Id="rId11" Type="http://schemas.openxmlformats.org/officeDocument/2006/relationships/image" Target="../media/image418.svg"/><Relationship Id="rId5" Type="http://schemas.openxmlformats.org/officeDocument/2006/relationships/image" Target="../media/image412.svg"/><Relationship Id="rId15" Type="http://schemas.openxmlformats.org/officeDocument/2006/relationships/image" Target="../media/image421.svg"/><Relationship Id="rId10" Type="http://schemas.openxmlformats.org/officeDocument/2006/relationships/image" Target="../media/image417.svg"/><Relationship Id="rId19" Type="http://schemas.openxmlformats.org/officeDocument/2006/relationships/image" Target="../media/image425.svg"/><Relationship Id="rId4" Type="http://schemas.openxmlformats.org/officeDocument/2006/relationships/image" Target="../media/image411.svg"/><Relationship Id="rId9" Type="http://schemas.openxmlformats.org/officeDocument/2006/relationships/image" Target="../media/image416.svg"/><Relationship Id="rId14" Type="http://schemas.openxmlformats.org/officeDocument/2006/relationships/image" Target="../media/image397.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ooter Placeholder 23">
            <a:extLst>
              <a:ext uri="{FF2B5EF4-FFF2-40B4-BE49-F238E27FC236}">
                <a16:creationId xmlns:a16="http://schemas.microsoft.com/office/drawing/2014/main" id="{64EDC4D6-DFBE-18D8-5FDC-C2ED1F42C1DA}"/>
              </a:ext>
            </a:extLst>
          </p:cNvPr>
          <p:cNvSpPr>
            <a:spLocks noGrp="1"/>
          </p:cNvSpPr>
          <p:nvPr>
            <p:ph type="ftr" sz="quarter" idx="10"/>
          </p:nvPr>
        </p:nvSpPr>
        <p:spPr>
          <a:xfrm>
            <a:off x="996462" y="6289500"/>
            <a:ext cx="3743940" cy="365125"/>
          </a:xfrm>
        </p:spPr>
        <p:txBody>
          <a:bodyPr/>
          <a:lstStyle/>
          <a:p>
            <a:r>
              <a:rPr lang="en-US"/>
              <a:t>© 2026, Amazon Web Services, Inc. or its affiliates.</a:t>
            </a:r>
            <a:endParaRPr lang="en-US" dirty="0"/>
          </a:p>
        </p:txBody>
      </p:sp>
      <p:sp>
        <p:nvSpPr>
          <p:cNvPr id="37889" name="Title 4">
            <a:extLst>
              <a:ext uri="{FF2B5EF4-FFF2-40B4-BE49-F238E27FC236}">
                <a16:creationId xmlns:a16="http://schemas.microsoft.com/office/drawing/2014/main" id="{4E2A3DCA-3526-ED48-BE0F-AEC29BAD0B89}"/>
              </a:ext>
            </a:extLst>
          </p:cNvPr>
          <p:cNvSpPr>
            <a:spLocks noGrp="1" noChangeArrowheads="1"/>
          </p:cNvSpPr>
          <p:nvPr>
            <p:ph type="ctrTitle"/>
          </p:nvPr>
        </p:nvSpPr>
        <p:spPr>
          <a:xfrm>
            <a:off x="336720" y="3076506"/>
            <a:ext cx="8171177" cy="840230"/>
          </a:xfrm>
        </p:spPr>
        <p:txBody>
          <a:bodyPr/>
          <a:lstStyle/>
          <a:p>
            <a:r>
              <a:rPr lang="en-US" altLang="en-US" dirty="0"/>
              <a:t>AWS Architecture Icons</a:t>
            </a:r>
          </a:p>
        </p:txBody>
      </p:sp>
      <p:sp>
        <p:nvSpPr>
          <p:cNvPr id="6" name="Subtitle 5">
            <a:extLst>
              <a:ext uri="{FF2B5EF4-FFF2-40B4-BE49-F238E27FC236}">
                <a16:creationId xmlns:a16="http://schemas.microsoft.com/office/drawing/2014/main" id="{D1E73EEA-03FA-8F40-9442-4B1A82AAC151}"/>
              </a:ext>
            </a:extLst>
          </p:cNvPr>
          <p:cNvSpPr>
            <a:spLocks noGrp="1"/>
          </p:cNvSpPr>
          <p:nvPr>
            <p:ph type="subTitle" idx="1"/>
          </p:nvPr>
        </p:nvSpPr>
        <p:spPr>
          <a:xfrm>
            <a:off x="336720" y="3940166"/>
            <a:ext cx="8171176" cy="523220"/>
          </a:xfrm>
        </p:spPr>
        <p:txBody>
          <a:bodyPr/>
          <a:lstStyle/>
          <a:p>
            <a:r>
              <a:rPr lang="en-US" dirty="0"/>
              <a:t>Release 24-2026.07.31</a:t>
            </a:r>
          </a:p>
        </p:txBody>
      </p:sp>
    </p:spTree>
    <p:extLst>
      <p:ext uri="{BB962C8B-B14F-4D97-AF65-F5344CB8AC3E}">
        <p14:creationId xmlns:p14="http://schemas.microsoft.com/office/powerpoint/2010/main" val="1438341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ooter Placeholder 14">
            <a:extLst>
              <a:ext uri="{FF2B5EF4-FFF2-40B4-BE49-F238E27FC236}">
                <a16:creationId xmlns:a16="http://schemas.microsoft.com/office/drawing/2014/main" id="{396CB2E0-1429-A2EF-F8E8-BA7566CA988E}"/>
              </a:ext>
            </a:extLst>
          </p:cNvPr>
          <p:cNvSpPr>
            <a:spLocks noGrp="1"/>
          </p:cNvSpPr>
          <p:nvPr>
            <p:ph type="ftr" sz="quarter" idx="10"/>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9C87D1D3-9B0F-6E04-B833-2BFAF45895B3}"/>
              </a:ext>
            </a:extLst>
          </p:cNvPr>
          <p:cNvSpPr>
            <a:spLocks noGrp="1"/>
          </p:cNvSpPr>
          <p:nvPr>
            <p:ph type="sldNum" sz="quarter" idx="4"/>
          </p:nvPr>
        </p:nvSpPr>
        <p:spPr/>
        <p:txBody>
          <a:bodyPr/>
          <a:lstStyle/>
          <a:p>
            <a:fld id="{EB4B8DE2-A4E8-46E4-8BBF-D75455EFF32C}" type="slidenum">
              <a:rPr lang="en-US" smtClean="0"/>
              <a:pPr/>
              <a:t>10</a:t>
            </a:fld>
            <a:endParaRPr lang="en-US" dirty="0"/>
          </a:p>
        </p:txBody>
      </p:sp>
      <p:sp>
        <p:nvSpPr>
          <p:cNvPr id="45057" name="Title 5">
            <a:extLst>
              <a:ext uri="{FF2B5EF4-FFF2-40B4-BE49-F238E27FC236}">
                <a16:creationId xmlns:a16="http://schemas.microsoft.com/office/drawing/2014/main" id="{CB1552C9-174A-E746-B193-597E1C226F76}"/>
              </a:ext>
            </a:extLst>
          </p:cNvPr>
          <p:cNvSpPr>
            <a:spLocks noGrp="1" noChangeArrowheads="1"/>
          </p:cNvSpPr>
          <p:nvPr>
            <p:ph type="ctrTitle"/>
          </p:nvPr>
        </p:nvSpPr>
        <p:spPr/>
        <p:txBody>
          <a:bodyPr/>
          <a:lstStyle/>
          <a:p>
            <a:r>
              <a:rPr lang="en-US" altLang="en-US" dirty="0"/>
              <a:t>Guidelines</a:t>
            </a:r>
          </a:p>
        </p:txBody>
      </p:sp>
      <p:sp>
        <p:nvSpPr>
          <p:cNvPr id="7" name="Subtitle 6">
            <a:extLst>
              <a:ext uri="{FF2B5EF4-FFF2-40B4-BE49-F238E27FC236}">
                <a16:creationId xmlns:a16="http://schemas.microsoft.com/office/drawing/2014/main" id="{6C070E6E-368C-344B-A68F-07C2CD0FAC38}"/>
              </a:ext>
            </a:extLst>
          </p:cNvPr>
          <p:cNvSpPr>
            <a:spLocks noGrp="1"/>
          </p:cNvSpPr>
          <p:nvPr>
            <p:ph type="subTitle" idx="1"/>
          </p:nvPr>
        </p:nvSpPr>
        <p:spPr/>
        <p:txBody>
          <a:bodyPr/>
          <a:lstStyle/>
          <a:p>
            <a:r>
              <a:rPr lang="en-US" dirty="0"/>
              <a:t>Diagram and element guidance</a:t>
            </a:r>
          </a:p>
        </p:txBody>
      </p:sp>
    </p:spTree>
    <p:extLst>
      <p:ext uri="{BB962C8B-B14F-4D97-AF65-F5344CB8AC3E}">
        <p14:creationId xmlns:p14="http://schemas.microsoft.com/office/powerpoint/2010/main" val="1351410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BA5E30E-5444-FFDE-E53A-3881DFD69EF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0DE77A4-0899-52DA-3228-036EA1786940}"/>
              </a:ext>
            </a:extLst>
          </p:cNvPr>
          <p:cNvSpPr>
            <a:spLocks noGrp="1"/>
          </p:cNvSpPr>
          <p:nvPr>
            <p:ph type="sldNum" sz="quarter" idx="11"/>
          </p:nvPr>
        </p:nvSpPr>
        <p:spPr/>
        <p:txBody>
          <a:bodyPr/>
          <a:lstStyle/>
          <a:p>
            <a:fld id="{EB4B8DE2-A4E8-46E4-8BBF-D75455EFF32C}" type="slidenum">
              <a:rPr lang="en-US" smtClean="0"/>
              <a:pPr/>
              <a:t>100</a:t>
            </a:fld>
            <a:endParaRPr lang="en-US" dirty="0"/>
          </a:p>
        </p:txBody>
      </p:sp>
      <p:sp>
        <p:nvSpPr>
          <p:cNvPr id="122881" name="Title 1">
            <a:extLst>
              <a:ext uri="{FF2B5EF4-FFF2-40B4-BE49-F238E27FC236}">
                <a16:creationId xmlns:a16="http://schemas.microsoft.com/office/drawing/2014/main" id="{63974578-8F72-0743-9826-EE7CA9818345}"/>
              </a:ext>
            </a:extLst>
          </p:cNvPr>
          <p:cNvSpPr>
            <a:spLocks noGrp="1" noChangeArrowheads="1"/>
          </p:cNvSpPr>
          <p:nvPr>
            <p:ph type="title"/>
          </p:nvPr>
        </p:nvSpPr>
        <p:spPr/>
        <p:txBody>
          <a:bodyPr/>
          <a:lstStyle/>
          <a:p>
            <a:pPr>
              <a:tabLst>
                <a:tab pos="10914063" algn="l"/>
              </a:tabLst>
            </a:pPr>
            <a:r>
              <a:rPr lang="en-US" altLang="en-US" dirty="0"/>
              <a:t>Internet of Things 	4/5</a:t>
            </a:r>
          </a:p>
        </p:txBody>
      </p:sp>
      <p:pic>
        <p:nvPicPr>
          <p:cNvPr id="78" name="Graphic 77" descr="IoT action resource icon for the Internet of Things category.">
            <a:extLst>
              <a:ext uri="{FF2B5EF4-FFF2-40B4-BE49-F238E27FC236}">
                <a16:creationId xmlns:a16="http://schemas.microsoft.com/office/drawing/2014/main" id="{31D93143-BCD3-4C4F-B922-9705EF5553B7}"/>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3053609" y="1228419"/>
            <a:ext cx="457200" cy="457200"/>
          </a:xfrm>
          <a:prstGeom prst="rect">
            <a:avLst/>
          </a:prstGeom>
        </p:spPr>
      </p:pic>
      <p:sp>
        <p:nvSpPr>
          <p:cNvPr id="65" name="TextBox 10">
            <a:extLst>
              <a:ext uri="{FF2B5EF4-FFF2-40B4-BE49-F238E27FC236}">
                <a16:creationId xmlns:a16="http://schemas.microsoft.com/office/drawing/2014/main" id="{B8352CB3-A249-481D-897E-E432F7A17E55}"/>
              </a:ext>
            </a:extLst>
          </p:cNvPr>
          <p:cNvSpPr txBox="1">
            <a:spLocks noChangeArrowheads="1"/>
          </p:cNvSpPr>
          <p:nvPr/>
        </p:nvSpPr>
        <p:spPr bwMode="auto">
          <a:xfrm>
            <a:off x="2530475" y="16875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action</a:t>
            </a:r>
          </a:p>
        </p:txBody>
      </p:sp>
      <p:pic>
        <p:nvPicPr>
          <p:cNvPr id="80" name="Graphic 79" descr="IoT actuator resource icon for the Internet of Things category.">
            <a:extLst>
              <a:ext uri="{FF2B5EF4-FFF2-40B4-BE49-F238E27FC236}">
                <a16:creationId xmlns:a16="http://schemas.microsoft.com/office/drawing/2014/main" id="{F12938AE-D164-450F-AB8A-16008C3440F8}"/>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567873" y="1235720"/>
            <a:ext cx="457200" cy="457200"/>
          </a:xfrm>
          <a:prstGeom prst="rect">
            <a:avLst/>
          </a:prstGeom>
        </p:spPr>
      </p:pic>
      <p:sp>
        <p:nvSpPr>
          <p:cNvPr id="79" name="TextBox 5">
            <a:extLst>
              <a:ext uri="{FF2B5EF4-FFF2-40B4-BE49-F238E27FC236}">
                <a16:creationId xmlns:a16="http://schemas.microsoft.com/office/drawing/2014/main" id="{E2CB50AF-E64A-43E2-938E-8F9E899149A3}"/>
              </a:ext>
            </a:extLst>
          </p:cNvPr>
          <p:cNvSpPr txBox="1">
            <a:spLocks noChangeArrowheads="1"/>
          </p:cNvSpPr>
          <p:nvPr/>
        </p:nvSpPr>
        <p:spPr bwMode="auto">
          <a:xfrm>
            <a:off x="4038601" y="16875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actuator</a:t>
            </a:r>
          </a:p>
        </p:txBody>
      </p:sp>
      <p:pic>
        <p:nvPicPr>
          <p:cNvPr id="82" name="Graphic 81" descr="IoT certificate resource icon for the Internet of Things category.">
            <a:extLst>
              <a:ext uri="{FF2B5EF4-FFF2-40B4-BE49-F238E27FC236}">
                <a16:creationId xmlns:a16="http://schemas.microsoft.com/office/drawing/2014/main" id="{51F8CB03-BA5F-454E-BAD4-5904DA7C398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075422" y="1230313"/>
            <a:ext cx="457200" cy="457200"/>
          </a:xfrm>
          <a:prstGeom prst="rect">
            <a:avLst/>
          </a:prstGeom>
        </p:spPr>
      </p:pic>
      <p:sp>
        <p:nvSpPr>
          <p:cNvPr id="81" name="TextBox 6">
            <a:extLst>
              <a:ext uri="{FF2B5EF4-FFF2-40B4-BE49-F238E27FC236}">
                <a16:creationId xmlns:a16="http://schemas.microsoft.com/office/drawing/2014/main" id="{A7D89BF7-F803-4B74-A58F-1A4A4A4CB332}"/>
              </a:ext>
            </a:extLst>
          </p:cNvPr>
          <p:cNvSpPr txBox="1">
            <a:spLocks noChangeArrowheads="1"/>
          </p:cNvSpPr>
          <p:nvPr/>
        </p:nvSpPr>
        <p:spPr bwMode="auto">
          <a:xfrm>
            <a:off x="5546727" y="16875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certificate</a:t>
            </a:r>
          </a:p>
        </p:txBody>
      </p:sp>
      <p:pic>
        <p:nvPicPr>
          <p:cNvPr id="84" name="Graphic 83" descr="IoT desired state resource icon for the Internet of Things category.">
            <a:extLst>
              <a:ext uri="{FF2B5EF4-FFF2-40B4-BE49-F238E27FC236}">
                <a16:creationId xmlns:a16="http://schemas.microsoft.com/office/drawing/2014/main" id="{E5E8D6AC-06F1-4D76-B25A-AFEF9345B017}"/>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581581" y="1228419"/>
            <a:ext cx="457200" cy="457200"/>
          </a:xfrm>
          <a:prstGeom prst="rect">
            <a:avLst/>
          </a:prstGeom>
        </p:spPr>
      </p:pic>
      <p:sp>
        <p:nvSpPr>
          <p:cNvPr id="83" name="TextBox 7">
            <a:extLst>
              <a:ext uri="{FF2B5EF4-FFF2-40B4-BE49-F238E27FC236}">
                <a16:creationId xmlns:a16="http://schemas.microsoft.com/office/drawing/2014/main" id="{1D436E80-7E59-4B67-A1A7-723DFCC6E4BF}"/>
              </a:ext>
            </a:extLst>
          </p:cNvPr>
          <p:cNvSpPr txBox="1">
            <a:spLocks noChangeArrowheads="1"/>
          </p:cNvSpPr>
          <p:nvPr/>
        </p:nvSpPr>
        <p:spPr bwMode="auto">
          <a:xfrm>
            <a:off x="6970644" y="1687513"/>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desired state</a:t>
            </a:r>
          </a:p>
        </p:txBody>
      </p:sp>
      <p:pic>
        <p:nvPicPr>
          <p:cNvPr id="86" name="Graphic 41" descr="IoT hardware board resource icon for the Internet of Things category.">
            <a:extLst>
              <a:ext uri="{FF2B5EF4-FFF2-40B4-BE49-F238E27FC236}">
                <a16:creationId xmlns:a16="http://schemas.microsoft.com/office/drawing/2014/main" id="{6E9400FD-82D2-4D7F-AEF5-F0E834FCCDC7}"/>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098917" y="12303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5" name="TextBox 8">
            <a:extLst>
              <a:ext uri="{FF2B5EF4-FFF2-40B4-BE49-F238E27FC236}">
                <a16:creationId xmlns:a16="http://schemas.microsoft.com/office/drawing/2014/main" id="{83FDE499-E9C0-49E1-94AC-AAD6FB2029A1}"/>
              </a:ext>
            </a:extLst>
          </p:cNvPr>
          <p:cNvSpPr txBox="1">
            <a:spLocks noChangeArrowheads="1"/>
          </p:cNvSpPr>
          <p:nvPr/>
        </p:nvSpPr>
        <p:spPr bwMode="auto">
          <a:xfrm>
            <a:off x="8595277" y="1687513"/>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hardware board</a:t>
            </a:r>
          </a:p>
        </p:txBody>
      </p:sp>
      <p:pic>
        <p:nvPicPr>
          <p:cNvPr id="88" name="Graphic 87" descr="IoT HTTP protocol resource icon for the Internet of Things category.">
            <a:extLst>
              <a:ext uri="{FF2B5EF4-FFF2-40B4-BE49-F238E27FC236}">
                <a16:creationId xmlns:a16="http://schemas.microsoft.com/office/drawing/2014/main" id="{3EB1C685-0737-4612-B8D9-3A166F28000E}"/>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10609755" y="1228419"/>
            <a:ext cx="457200" cy="457200"/>
          </a:xfrm>
          <a:prstGeom prst="rect">
            <a:avLst/>
          </a:prstGeom>
        </p:spPr>
      </p:pic>
      <p:sp>
        <p:nvSpPr>
          <p:cNvPr id="87" name="TextBox 9">
            <a:extLst>
              <a:ext uri="{FF2B5EF4-FFF2-40B4-BE49-F238E27FC236}">
                <a16:creationId xmlns:a16="http://schemas.microsoft.com/office/drawing/2014/main" id="{68241B88-77A7-438C-8CC9-54EA19211CEA}"/>
              </a:ext>
            </a:extLst>
          </p:cNvPr>
          <p:cNvSpPr txBox="1">
            <a:spLocks noChangeArrowheads="1"/>
          </p:cNvSpPr>
          <p:nvPr/>
        </p:nvSpPr>
        <p:spPr bwMode="auto">
          <a:xfrm>
            <a:off x="10135326" y="1687513"/>
            <a:ext cx="14050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HTTP protocol</a:t>
            </a:r>
          </a:p>
        </p:txBody>
      </p:sp>
      <p:pic>
        <p:nvPicPr>
          <p:cNvPr id="90" name="Graphic 89" descr="IoT HTTP/2 protocol resource icon for the Internet of Things category.">
            <a:extLst>
              <a:ext uri="{FF2B5EF4-FFF2-40B4-BE49-F238E27FC236}">
                <a16:creationId xmlns:a16="http://schemas.microsoft.com/office/drawing/2014/main" id="{782769BC-C841-440E-8649-65A82E967B4A}"/>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3060700" y="2196976"/>
            <a:ext cx="457200" cy="457200"/>
          </a:xfrm>
          <a:prstGeom prst="rect">
            <a:avLst/>
          </a:prstGeom>
        </p:spPr>
      </p:pic>
      <p:sp>
        <p:nvSpPr>
          <p:cNvPr id="89" name="TextBox 16">
            <a:extLst>
              <a:ext uri="{FF2B5EF4-FFF2-40B4-BE49-F238E27FC236}">
                <a16:creationId xmlns:a16="http://schemas.microsoft.com/office/drawing/2014/main" id="{B1D535F8-3580-4D9E-B247-9996A1381875}"/>
              </a:ext>
            </a:extLst>
          </p:cNvPr>
          <p:cNvSpPr txBox="1">
            <a:spLocks noChangeArrowheads="1"/>
          </p:cNvSpPr>
          <p:nvPr/>
        </p:nvSpPr>
        <p:spPr bwMode="auto">
          <a:xfrm>
            <a:off x="2530475" y="2649123"/>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HTTP/2 protocol</a:t>
            </a:r>
          </a:p>
        </p:txBody>
      </p:sp>
      <p:pic>
        <p:nvPicPr>
          <p:cNvPr id="92" name="Graphic 91" descr="IoT MQTT protocol resource icon for the Internet of Things category.">
            <a:extLst>
              <a:ext uri="{FF2B5EF4-FFF2-40B4-BE49-F238E27FC236}">
                <a16:creationId xmlns:a16="http://schemas.microsoft.com/office/drawing/2014/main" id="{E045662F-F203-4C50-9DA0-94A0A7825AF5}"/>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4564561" y="2191923"/>
            <a:ext cx="457200" cy="457200"/>
          </a:xfrm>
          <a:prstGeom prst="rect">
            <a:avLst/>
          </a:prstGeom>
        </p:spPr>
      </p:pic>
      <p:sp>
        <p:nvSpPr>
          <p:cNvPr id="91" name="TextBox 11">
            <a:extLst>
              <a:ext uri="{FF2B5EF4-FFF2-40B4-BE49-F238E27FC236}">
                <a16:creationId xmlns:a16="http://schemas.microsoft.com/office/drawing/2014/main" id="{EDDC1743-AC28-49C3-8F4B-2F2B513F30FD}"/>
              </a:ext>
            </a:extLst>
          </p:cNvPr>
          <p:cNvSpPr txBox="1">
            <a:spLocks noChangeArrowheads="1"/>
          </p:cNvSpPr>
          <p:nvPr/>
        </p:nvSpPr>
        <p:spPr bwMode="auto">
          <a:xfrm>
            <a:off x="4108279" y="2649123"/>
            <a:ext cx="13801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MQTT protocol</a:t>
            </a:r>
          </a:p>
        </p:txBody>
      </p:sp>
      <p:pic>
        <p:nvPicPr>
          <p:cNvPr id="94" name="Graphic 93" descr="IoT policy resource icon for the Internet of Things category.">
            <a:extLst>
              <a:ext uri="{FF2B5EF4-FFF2-40B4-BE49-F238E27FC236}">
                <a16:creationId xmlns:a16="http://schemas.microsoft.com/office/drawing/2014/main" id="{46268E1B-0E0C-484C-A335-183DA261A04A}"/>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6079047" y="2194915"/>
            <a:ext cx="457200" cy="457200"/>
          </a:xfrm>
          <a:prstGeom prst="rect">
            <a:avLst/>
          </a:prstGeom>
        </p:spPr>
      </p:pic>
      <p:sp>
        <p:nvSpPr>
          <p:cNvPr id="93" name="TextBox 12">
            <a:extLst>
              <a:ext uri="{FF2B5EF4-FFF2-40B4-BE49-F238E27FC236}">
                <a16:creationId xmlns:a16="http://schemas.microsoft.com/office/drawing/2014/main" id="{E2C43E5E-CBB4-4E69-8C3F-EAF8E0D9D45A}"/>
              </a:ext>
            </a:extLst>
          </p:cNvPr>
          <p:cNvSpPr txBox="1">
            <a:spLocks noChangeArrowheads="1"/>
          </p:cNvSpPr>
          <p:nvPr/>
        </p:nvSpPr>
        <p:spPr bwMode="auto">
          <a:xfrm>
            <a:off x="5546727" y="264912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policy</a:t>
            </a:r>
          </a:p>
        </p:txBody>
      </p:sp>
      <p:pic>
        <p:nvPicPr>
          <p:cNvPr id="96" name="Graphic 95" descr="IoT reported state resource icon for the Internet of Things category.">
            <a:extLst>
              <a:ext uri="{FF2B5EF4-FFF2-40B4-BE49-F238E27FC236}">
                <a16:creationId xmlns:a16="http://schemas.microsoft.com/office/drawing/2014/main" id="{110BF50F-567A-41BA-A095-7364D64612F3}"/>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7585006" y="2194915"/>
            <a:ext cx="457200" cy="457200"/>
          </a:xfrm>
          <a:prstGeom prst="rect">
            <a:avLst/>
          </a:prstGeom>
        </p:spPr>
      </p:pic>
      <p:sp>
        <p:nvSpPr>
          <p:cNvPr id="95" name="TextBox 13">
            <a:extLst>
              <a:ext uri="{FF2B5EF4-FFF2-40B4-BE49-F238E27FC236}">
                <a16:creationId xmlns:a16="http://schemas.microsoft.com/office/drawing/2014/main" id="{462D2E5F-92D9-4118-9B7A-92E9EC9C68A0}"/>
              </a:ext>
            </a:extLst>
          </p:cNvPr>
          <p:cNvSpPr txBox="1">
            <a:spLocks noChangeArrowheads="1"/>
          </p:cNvSpPr>
          <p:nvPr/>
        </p:nvSpPr>
        <p:spPr bwMode="auto">
          <a:xfrm>
            <a:off x="6970644" y="2649123"/>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reported state</a:t>
            </a:r>
          </a:p>
        </p:txBody>
      </p:sp>
      <p:pic>
        <p:nvPicPr>
          <p:cNvPr id="98" name="Graphic 81" descr="IoT rule resource icon for the Internet of Things category.">
            <a:extLst>
              <a:ext uri="{FF2B5EF4-FFF2-40B4-BE49-F238E27FC236}">
                <a16:creationId xmlns:a16="http://schemas.microsoft.com/office/drawing/2014/main" id="{CB3E6016-7B86-439B-8F57-F3B36884377C}"/>
              </a:ext>
            </a:extLst>
          </p:cNvPr>
          <p:cNvPicPr>
            <a:picLocks noChangeAspect="1" noChangeArrowheads="1"/>
          </p:cNvPicPr>
          <p:nvPr/>
        </p:nvPicPr>
        <p:blipFill>
          <a:blip>
            <a:extLst>
              <a:ext uri="{96DAC541-7B7A-43D3-8B79-37D633B846F1}">
                <asvg:svgBlip xmlns:asvg="http://schemas.microsoft.com/office/drawing/2016/SVG/main" r:embed="rId12"/>
              </a:ext>
            </a:extLst>
          </a:blip>
          <a:srcRect/>
          <a:stretch/>
        </p:blipFill>
        <p:spPr bwMode="auto">
          <a:xfrm>
            <a:off x="9098917" y="219033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 name="TextBox 14">
            <a:extLst>
              <a:ext uri="{FF2B5EF4-FFF2-40B4-BE49-F238E27FC236}">
                <a16:creationId xmlns:a16="http://schemas.microsoft.com/office/drawing/2014/main" id="{BB89EF3C-2459-4C17-B492-49D998211509}"/>
              </a:ext>
            </a:extLst>
          </p:cNvPr>
          <p:cNvSpPr txBox="1">
            <a:spLocks noChangeArrowheads="1"/>
          </p:cNvSpPr>
          <p:nvPr/>
        </p:nvSpPr>
        <p:spPr bwMode="auto">
          <a:xfrm>
            <a:off x="8595277" y="2649123"/>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rule</a:t>
            </a:r>
          </a:p>
        </p:txBody>
      </p:sp>
      <p:pic>
        <p:nvPicPr>
          <p:cNvPr id="100" name="Graphic 99" descr="IoT sensor resource icon for the Internet of Things category.">
            <a:extLst>
              <a:ext uri="{FF2B5EF4-FFF2-40B4-BE49-F238E27FC236}">
                <a16:creationId xmlns:a16="http://schemas.microsoft.com/office/drawing/2014/main" id="{B540B959-3023-4F64-B798-E3683CC9DB27}"/>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10609384" y="2191127"/>
            <a:ext cx="457200" cy="457200"/>
          </a:xfrm>
          <a:prstGeom prst="rect">
            <a:avLst/>
          </a:prstGeom>
        </p:spPr>
      </p:pic>
      <p:sp>
        <p:nvSpPr>
          <p:cNvPr id="99" name="TextBox 15">
            <a:extLst>
              <a:ext uri="{FF2B5EF4-FFF2-40B4-BE49-F238E27FC236}">
                <a16:creationId xmlns:a16="http://schemas.microsoft.com/office/drawing/2014/main" id="{EA1A4412-C407-47B0-A856-01DC9E3FCB57}"/>
              </a:ext>
            </a:extLst>
          </p:cNvPr>
          <p:cNvSpPr txBox="1">
            <a:spLocks noChangeArrowheads="1"/>
          </p:cNvSpPr>
          <p:nvPr/>
        </p:nvSpPr>
        <p:spPr bwMode="auto">
          <a:xfrm>
            <a:off x="10033553" y="2649123"/>
            <a:ext cx="16271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sensor</a:t>
            </a:r>
          </a:p>
        </p:txBody>
      </p:sp>
      <p:pic>
        <p:nvPicPr>
          <p:cNvPr id="102" name="Graphic 101" descr="IoT servo resource icon for the Internet of Things category.">
            <a:extLst>
              <a:ext uri="{FF2B5EF4-FFF2-40B4-BE49-F238E27FC236}">
                <a16:creationId xmlns:a16="http://schemas.microsoft.com/office/drawing/2014/main" id="{635C75DE-84F7-40B6-84B7-B5B2C0D69163}"/>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3056320" y="3157309"/>
            <a:ext cx="457200" cy="457200"/>
          </a:xfrm>
          <a:prstGeom prst="rect">
            <a:avLst/>
          </a:prstGeom>
        </p:spPr>
      </p:pic>
      <p:sp>
        <p:nvSpPr>
          <p:cNvPr id="101" name="TextBox 22">
            <a:extLst>
              <a:ext uri="{FF2B5EF4-FFF2-40B4-BE49-F238E27FC236}">
                <a16:creationId xmlns:a16="http://schemas.microsoft.com/office/drawing/2014/main" id="{C26CFC74-6AC0-41BC-9423-2B7C1760DC6A}"/>
              </a:ext>
            </a:extLst>
          </p:cNvPr>
          <p:cNvSpPr txBox="1">
            <a:spLocks noChangeArrowheads="1"/>
          </p:cNvSpPr>
          <p:nvPr/>
        </p:nvSpPr>
        <p:spPr bwMode="auto">
          <a:xfrm>
            <a:off x="2530475" y="3576775"/>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servo</a:t>
            </a:r>
          </a:p>
        </p:txBody>
      </p:sp>
      <p:pic>
        <p:nvPicPr>
          <p:cNvPr id="104" name="Graphic 103" descr="IoT shadow resource icon for the Internet of Things category.">
            <a:extLst>
              <a:ext uri="{FF2B5EF4-FFF2-40B4-BE49-F238E27FC236}">
                <a16:creationId xmlns:a16="http://schemas.microsoft.com/office/drawing/2014/main" id="{B7BDB925-9B6A-4440-B732-B5E36314B95F}"/>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4566603" y="3126031"/>
            <a:ext cx="457200" cy="457200"/>
          </a:xfrm>
          <a:prstGeom prst="rect">
            <a:avLst/>
          </a:prstGeom>
        </p:spPr>
      </p:pic>
      <p:sp>
        <p:nvSpPr>
          <p:cNvPr id="103" name="TextBox 17">
            <a:extLst>
              <a:ext uri="{FF2B5EF4-FFF2-40B4-BE49-F238E27FC236}">
                <a16:creationId xmlns:a16="http://schemas.microsoft.com/office/drawing/2014/main" id="{74596936-B314-4EFB-B876-E101CE914221}"/>
              </a:ext>
            </a:extLst>
          </p:cNvPr>
          <p:cNvSpPr txBox="1">
            <a:spLocks noChangeArrowheads="1"/>
          </p:cNvSpPr>
          <p:nvPr/>
        </p:nvSpPr>
        <p:spPr bwMode="auto">
          <a:xfrm>
            <a:off x="4038601" y="3576775"/>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shadow</a:t>
            </a:r>
          </a:p>
        </p:txBody>
      </p:sp>
      <p:pic>
        <p:nvPicPr>
          <p:cNvPr id="106" name="Graphic 105" descr="IoT simulator resource icon for the Internet of Things category.">
            <a:extLst>
              <a:ext uri="{FF2B5EF4-FFF2-40B4-BE49-F238E27FC236}">
                <a16:creationId xmlns:a16="http://schemas.microsoft.com/office/drawing/2014/main" id="{CCB3A941-8EA6-4AF4-B64C-6CA6A6CF2B03}"/>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6072031" y="3156087"/>
            <a:ext cx="457200" cy="457200"/>
          </a:xfrm>
          <a:prstGeom prst="rect">
            <a:avLst/>
          </a:prstGeom>
        </p:spPr>
      </p:pic>
      <p:sp>
        <p:nvSpPr>
          <p:cNvPr id="105" name="TextBox 18">
            <a:extLst>
              <a:ext uri="{FF2B5EF4-FFF2-40B4-BE49-F238E27FC236}">
                <a16:creationId xmlns:a16="http://schemas.microsoft.com/office/drawing/2014/main" id="{E8A84BCA-D477-4D47-BAB1-D0CC4150E5D1}"/>
              </a:ext>
            </a:extLst>
          </p:cNvPr>
          <p:cNvSpPr txBox="1">
            <a:spLocks noChangeArrowheads="1"/>
          </p:cNvSpPr>
          <p:nvPr/>
        </p:nvSpPr>
        <p:spPr bwMode="auto">
          <a:xfrm>
            <a:off x="5546727" y="3576775"/>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simulator</a:t>
            </a:r>
          </a:p>
        </p:txBody>
      </p:sp>
      <p:pic>
        <p:nvPicPr>
          <p:cNvPr id="108" name="Graphic 61" descr="IoT topic resource icon for the Internet of Things category.">
            <a:extLst>
              <a:ext uri="{FF2B5EF4-FFF2-40B4-BE49-F238E27FC236}">
                <a16:creationId xmlns:a16="http://schemas.microsoft.com/office/drawing/2014/main" id="{24B578AF-5A27-43DB-9B07-E40BC63E12BC}"/>
              </a:ext>
            </a:extLst>
          </p:cNvPr>
          <p:cNvPicPr>
            <a:picLocks noChangeAspect="1" noChangeArrowheads="1"/>
          </p:cNvPicPr>
          <p:nvPr/>
        </p:nvPicPr>
        <p:blipFill>
          <a:blip>
            <a:extLst>
              <a:ext uri="{96DAC541-7B7A-43D3-8B79-37D633B846F1}">
                <asvg:svgBlip xmlns:asvg="http://schemas.microsoft.com/office/drawing/2016/SVG/main" r:embed="rId17"/>
              </a:ext>
            </a:extLst>
          </a:blip>
          <a:srcRect/>
          <a:stretch/>
        </p:blipFill>
        <p:spPr bwMode="auto">
          <a:xfrm>
            <a:off x="7587933" y="314973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 name="TextBox 19">
            <a:extLst>
              <a:ext uri="{FF2B5EF4-FFF2-40B4-BE49-F238E27FC236}">
                <a16:creationId xmlns:a16="http://schemas.microsoft.com/office/drawing/2014/main" id="{EF31F99B-BFAB-4073-9A62-11B6D3FC429B}"/>
              </a:ext>
            </a:extLst>
          </p:cNvPr>
          <p:cNvSpPr txBox="1">
            <a:spLocks noChangeArrowheads="1"/>
          </p:cNvSpPr>
          <p:nvPr/>
        </p:nvSpPr>
        <p:spPr bwMode="auto">
          <a:xfrm>
            <a:off x="6970644" y="3576775"/>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topic</a:t>
            </a:r>
          </a:p>
        </p:txBody>
      </p:sp>
      <p:pic>
        <p:nvPicPr>
          <p:cNvPr id="110" name="Graphic 109" descr="Alexa skill resource icon for the Internet of Things category.">
            <a:extLst>
              <a:ext uri="{FF2B5EF4-FFF2-40B4-BE49-F238E27FC236}">
                <a16:creationId xmlns:a16="http://schemas.microsoft.com/office/drawing/2014/main" id="{9A8553CF-4A36-4E43-BC54-02AC8AEA35B0}"/>
              </a:ext>
            </a:extLst>
          </p:cNvPr>
          <p:cNvPicPr>
            <a:picLocks noChangeAspect="1"/>
          </p:cNvPicPr>
          <p:nvPr/>
        </p:nvPicPr>
        <p:blipFill>
          <a:blip>
            <a:extLst>
              <a:ext uri="{96DAC541-7B7A-43D3-8B79-37D633B846F1}">
                <asvg:svgBlip xmlns:asvg="http://schemas.microsoft.com/office/drawing/2016/SVG/main" r:embed="rId18"/>
              </a:ext>
            </a:extLst>
          </a:blip>
          <a:stretch>
            <a:fillRect/>
          </a:stretch>
        </p:blipFill>
        <p:spPr>
          <a:xfrm>
            <a:off x="9094301" y="3126031"/>
            <a:ext cx="457200" cy="457200"/>
          </a:xfrm>
          <a:prstGeom prst="rect">
            <a:avLst/>
          </a:prstGeom>
        </p:spPr>
      </p:pic>
      <p:sp>
        <p:nvSpPr>
          <p:cNvPr id="109" name="TextBox 20">
            <a:extLst>
              <a:ext uri="{FF2B5EF4-FFF2-40B4-BE49-F238E27FC236}">
                <a16:creationId xmlns:a16="http://schemas.microsoft.com/office/drawing/2014/main" id="{84029979-FD59-4066-B1F0-FD08E579C9D7}"/>
              </a:ext>
            </a:extLst>
          </p:cNvPr>
          <p:cNvSpPr txBox="1">
            <a:spLocks noChangeArrowheads="1"/>
          </p:cNvSpPr>
          <p:nvPr/>
        </p:nvSpPr>
        <p:spPr bwMode="auto">
          <a:xfrm>
            <a:off x="8586133" y="3576775"/>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Alexa skill</a:t>
            </a:r>
          </a:p>
        </p:txBody>
      </p:sp>
      <p:pic>
        <p:nvPicPr>
          <p:cNvPr id="112" name="Graphic 111" descr="Alexa Voice Service resource icon for the Internet of Things category.">
            <a:extLst>
              <a:ext uri="{FF2B5EF4-FFF2-40B4-BE49-F238E27FC236}">
                <a16:creationId xmlns:a16="http://schemas.microsoft.com/office/drawing/2014/main" id="{56949D22-7C55-423F-8FFF-E8F0C4F4525B}"/>
              </a:ext>
            </a:extLst>
          </p:cNvPr>
          <p:cNvPicPr>
            <a:picLocks noChangeAspect="1"/>
          </p:cNvPicPr>
          <p:nvPr/>
        </p:nvPicPr>
        <p:blipFill>
          <a:blip>
            <a:extLst>
              <a:ext uri="{96DAC541-7B7A-43D3-8B79-37D633B846F1}">
                <asvg:svgBlip xmlns:asvg="http://schemas.microsoft.com/office/drawing/2016/SVG/main" r:embed="rId19"/>
              </a:ext>
            </a:extLst>
          </a:blip>
          <a:stretch>
            <a:fillRect/>
          </a:stretch>
        </p:blipFill>
        <p:spPr>
          <a:xfrm>
            <a:off x="10613272" y="3119894"/>
            <a:ext cx="457200" cy="457200"/>
          </a:xfrm>
          <a:prstGeom prst="rect">
            <a:avLst/>
          </a:prstGeom>
        </p:spPr>
      </p:pic>
      <p:sp>
        <p:nvSpPr>
          <p:cNvPr id="111" name="TextBox 21">
            <a:extLst>
              <a:ext uri="{FF2B5EF4-FFF2-40B4-BE49-F238E27FC236}">
                <a16:creationId xmlns:a16="http://schemas.microsoft.com/office/drawing/2014/main" id="{AAD32C71-5058-44F6-9489-DDE30EFFEE2A}"/>
              </a:ext>
            </a:extLst>
          </p:cNvPr>
          <p:cNvSpPr txBox="1">
            <a:spLocks noChangeArrowheads="1"/>
          </p:cNvSpPr>
          <p:nvPr/>
        </p:nvSpPr>
        <p:spPr bwMode="auto">
          <a:xfrm>
            <a:off x="10033553" y="3576775"/>
            <a:ext cx="16271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Alexa Voice Service</a:t>
            </a:r>
          </a:p>
        </p:txBody>
      </p:sp>
      <p:pic>
        <p:nvPicPr>
          <p:cNvPr id="114" name="Graphic 113" descr="Alexa-enabled device resource icon for the Internet of Things category.">
            <a:extLst>
              <a:ext uri="{FF2B5EF4-FFF2-40B4-BE49-F238E27FC236}">
                <a16:creationId xmlns:a16="http://schemas.microsoft.com/office/drawing/2014/main" id="{47407B32-4268-4115-8D3F-CDFC92B4CCC2}"/>
              </a:ext>
            </a:extLst>
          </p:cNvPr>
          <p:cNvPicPr>
            <a:picLocks noChangeAspect="1"/>
          </p:cNvPicPr>
          <p:nvPr/>
        </p:nvPicPr>
        <p:blipFill>
          <a:blip>
            <a:extLst>
              <a:ext uri="{96DAC541-7B7A-43D3-8B79-37D633B846F1}">
                <asvg:svgBlip xmlns:asvg="http://schemas.microsoft.com/office/drawing/2016/SVG/main" r:embed="rId20"/>
              </a:ext>
            </a:extLst>
          </a:blip>
          <a:stretch>
            <a:fillRect/>
          </a:stretch>
        </p:blipFill>
        <p:spPr>
          <a:xfrm>
            <a:off x="3061707" y="4032900"/>
            <a:ext cx="457200" cy="457200"/>
          </a:xfrm>
          <a:prstGeom prst="rect">
            <a:avLst/>
          </a:prstGeom>
        </p:spPr>
      </p:pic>
      <p:sp>
        <p:nvSpPr>
          <p:cNvPr id="113" name="TextBox 28">
            <a:extLst>
              <a:ext uri="{FF2B5EF4-FFF2-40B4-BE49-F238E27FC236}">
                <a16:creationId xmlns:a16="http://schemas.microsoft.com/office/drawing/2014/main" id="{B98F6915-80A5-4B25-BDDC-3C5C6BC3B977}"/>
              </a:ext>
            </a:extLst>
          </p:cNvPr>
          <p:cNvSpPr txBox="1">
            <a:spLocks noChangeArrowheads="1"/>
          </p:cNvSpPr>
          <p:nvPr/>
        </p:nvSpPr>
        <p:spPr bwMode="auto">
          <a:xfrm>
            <a:off x="2530475" y="4485929"/>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Alexa-enabled device</a:t>
            </a:r>
          </a:p>
        </p:txBody>
      </p:sp>
      <p:pic>
        <p:nvPicPr>
          <p:cNvPr id="116" name="Graphic 115" descr="Echo resource icon for the Internet of Things category.">
            <a:extLst>
              <a:ext uri="{FF2B5EF4-FFF2-40B4-BE49-F238E27FC236}">
                <a16:creationId xmlns:a16="http://schemas.microsoft.com/office/drawing/2014/main" id="{2B2779A3-F91E-4240-8BD9-03283F5FF363}"/>
              </a:ext>
            </a:extLst>
          </p:cNvPr>
          <p:cNvPicPr>
            <a:picLocks noChangeAspect="1"/>
          </p:cNvPicPr>
          <p:nvPr/>
        </p:nvPicPr>
        <p:blipFill>
          <a:blip>
            <a:extLst>
              <a:ext uri="{96DAC541-7B7A-43D3-8B79-37D633B846F1}">
                <asvg:svgBlip xmlns:asvg="http://schemas.microsoft.com/office/drawing/2016/SVG/main" r:embed="rId21"/>
              </a:ext>
            </a:extLst>
          </a:blip>
          <a:stretch>
            <a:fillRect/>
          </a:stretch>
        </p:blipFill>
        <p:spPr>
          <a:xfrm>
            <a:off x="4573269" y="4032103"/>
            <a:ext cx="457200" cy="457200"/>
          </a:xfrm>
          <a:prstGeom prst="rect">
            <a:avLst/>
          </a:prstGeom>
        </p:spPr>
      </p:pic>
      <p:sp>
        <p:nvSpPr>
          <p:cNvPr id="115" name="TextBox 23">
            <a:extLst>
              <a:ext uri="{FF2B5EF4-FFF2-40B4-BE49-F238E27FC236}">
                <a16:creationId xmlns:a16="http://schemas.microsoft.com/office/drawing/2014/main" id="{8471D40B-F6B3-4EC5-A78A-7D627A915190}"/>
              </a:ext>
            </a:extLst>
          </p:cNvPr>
          <p:cNvSpPr txBox="1">
            <a:spLocks noChangeArrowheads="1"/>
          </p:cNvSpPr>
          <p:nvPr/>
        </p:nvSpPr>
        <p:spPr bwMode="auto">
          <a:xfrm>
            <a:off x="4038601" y="4485929"/>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Echo</a:t>
            </a:r>
          </a:p>
        </p:txBody>
      </p:sp>
      <p:pic>
        <p:nvPicPr>
          <p:cNvPr id="118" name="Graphic 117" descr="Fire TV resource icon for the Internet of Things category.">
            <a:extLst>
              <a:ext uri="{FF2B5EF4-FFF2-40B4-BE49-F238E27FC236}">
                <a16:creationId xmlns:a16="http://schemas.microsoft.com/office/drawing/2014/main" id="{7F8FA667-0297-40F0-8C63-114B2895E663}"/>
              </a:ext>
            </a:extLst>
          </p:cNvPr>
          <p:cNvPicPr>
            <a:picLocks noChangeAspect="1"/>
          </p:cNvPicPr>
          <p:nvPr/>
        </p:nvPicPr>
        <p:blipFill>
          <a:blip>
            <a:extLst>
              <a:ext uri="{96DAC541-7B7A-43D3-8B79-37D633B846F1}">
                <asvg:svgBlip xmlns:asvg="http://schemas.microsoft.com/office/drawing/2016/SVG/main" r:embed="rId22"/>
              </a:ext>
            </a:extLst>
          </a:blip>
          <a:stretch>
            <a:fillRect/>
          </a:stretch>
        </p:blipFill>
        <p:spPr>
          <a:xfrm>
            <a:off x="6078221" y="4026576"/>
            <a:ext cx="457200" cy="457200"/>
          </a:xfrm>
          <a:prstGeom prst="rect">
            <a:avLst/>
          </a:prstGeom>
        </p:spPr>
      </p:pic>
      <p:sp>
        <p:nvSpPr>
          <p:cNvPr id="117" name="TextBox 24">
            <a:extLst>
              <a:ext uri="{FF2B5EF4-FFF2-40B4-BE49-F238E27FC236}">
                <a16:creationId xmlns:a16="http://schemas.microsoft.com/office/drawing/2014/main" id="{72509722-E946-48A5-8F5F-8B0BE61A1B0F}"/>
              </a:ext>
            </a:extLst>
          </p:cNvPr>
          <p:cNvSpPr txBox="1">
            <a:spLocks noChangeArrowheads="1"/>
          </p:cNvSpPr>
          <p:nvPr/>
        </p:nvSpPr>
        <p:spPr bwMode="auto">
          <a:xfrm>
            <a:off x="5546727" y="4485929"/>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Fire TV</a:t>
            </a:r>
          </a:p>
        </p:txBody>
      </p:sp>
      <p:pic>
        <p:nvPicPr>
          <p:cNvPr id="120" name="Graphic 119" descr="Fire TV Stick resource icon for the Internet of Things category.">
            <a:extLst>
              <a:ext uri="{FF2B5EF4-FFF2-40B4-BE49-F238E27FC236}">
                <a16:creationId xmlns:a16="http://schemas.microsoft.com/office/drawing/2014/main" id="{625BEA02-E169-4740-8DE9-673FA44049A7}"/>
              </a:ext>
            </a:extLst>
          </p:cNvPr>
          <p:cNvPicPr>
            <a:picLocks noChangeAspect="1"/>
          </p:cNvPicPr>
          <p:nvPr/>
        </p:nvPicPr>
        <p:blipFill>
          <a:blip>
            <a:extLst>
              <a:ext uri="{96DAC541-7B7A-43D3-8B79-37D633B846F1}">
                <asvg:svgBlip xmlns:asvg="http://schemas.microsoft.com/office/drawing/2016/SVG/main" r:embed="rId23"/>
              </a:ext>
            </a:extLst>
          </a:blip>
          <a:stretch>
            <a:fillRect/>
          </a:stretch>
        </p:blipFill>
        <p:spPr>
          <a:xfrm>
            <a:off x="7585767" y="4027829"/>
            <a:ext cx="457200" cy="457200"/>
          </a:xfrm>
          <a:prstGeom prst="rect">
            <a:avLst/>
          </a:prstGeom>
        </p:spPr>
      </p:pic>
      <p:sp>
        <p:nvSpPr>
          <p:cNvPr id="119" name="TextBox 25">
            <a:extLst>
              <a:ext uri="{FF2B5EF4-FFF2-40B4-BE49-F238E27FC236}">
                <a16:creationId xmlns:a16="http://schemas.microsoft.com/office/drawing/2014/main" id="{1035CB01-BC7B-4E27-A28B-EA8D26980180}"/>
              </a:ext>
            </a:extLst>
          </p:cNvPr>
          <p:cNvSpPr txBox="1">
            <a:spLocks noChangeArrowheads="1"/>
          </p:cNvSpPr>
          <p:nvPr/>
        </p:nvSpPr>
        <p:spPr bwMode="auto">
          <a:xfrm>
            <a:off x="6970644" y="4485929"/>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Fire TV Stick</a:t>
            </a:r>
          </a:p>
        </p:txBody>
      </p:sp>
      <p:pic>
        <p:nvPicPr>
          <p:cNvPr id="122" name="Graphic 121" descr="Lambda function resource icon for the Internet of Things category.">
            <a:extLst>
              <a:ext uri="{FF2B5EF4-FFF2-40B4-BE49-F238E27FC236}">
                <a16:creationId xmlns:a16="http://schemas.microsoft.com/office/drawing/2014/main" id="{BADF8653-F5A9-4F17-8155-A9DFBF17F6D2}"/>
              </a:ext>
            </a:extLst>
          </p:cNvPr>
          <p:cNvPicPr>
            <a:picLocks noChangeAspect="1"/>
          </p:cNvPicPr>
          <p:nvPr/>
        </p:nvPicPr>
        <p:blipFill>
          <a:blip>
            <a:extLst>
              <a:ext uri="{96DAC541-7B7A-43D3-8B79-37D633B846F1}">
                <asvg:svgBlip xmlns:asvg="http://schemas.microsoft.com/office/drawing/2016/SVG/main" r:embed="rId24"/>
              </a:ext>
            </a:extLst>
          </a:blip>
          <a:stretch>
            <a:fillRect/>
          </a:stretch>
        </p:blipFill>
        <p:spPr>
          <a:xfrm>
            <a:off x="9098598" y="4027829"/>
            <a:ext cx="457200" cy="457200"/>
          </a:xfrm>
          <a:prstGeom prst="rect">
            <a:avLst/>
          </a:prstGeom>
        </p:spPr>
      </p:pic>
      <p:sp>
        <p:nvSpPr>
          <p:cNvPr id="121" name="TextBox 26">
            <a:extLst>
              <a:ext uri="{FF2B5EF4-FFF2-40B4-BE49-F238E27FC236}">
                <a16:creationId xmlns:a16="http://schemas.microsoft.com/office/drawing/2014/main" id="{7A736FB5-2916-491F-A801-686E6FDF634D}"/>
              </a:ext>
            </a:extLst>
          </p:cNvPr>
          <p:cNvSpPr txBox="1">
            <a:spLocks noChangeArrowheads="1"/>
          </p:cNvSpPr>
          <p:nvPr/>
        </p:nvSpPr>
        <p:spPr bwMode="auto">
          <a:xfrm>
            <a:off x="8595277" y="4485929"/>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Lambda function</a:t>
            </a:r>
          </a:p>
        </p:txBody>
      </p:sp>
      <p:pic>
        <p:nvPicPr>
          <p:cNvPr id="124" name="Graphic 123" descr="Over-the-air update resource icon for the Internet of Things category.">
            <a:extLst>
              <a:ext uri="{FF2B5EF4-FFF2-40B4-BE49-F238E27FC236}">
                <a16:creationId xmlns:a16="http://schemas.microsoft.com/office/drawing/2014/main" id="{A6B52372-B100-4FC8-871A-68DDCD2025D4}"/>
              </a:ext>
            </a:extLst>
          </p:cNvPr>
          <p:cNvPicPr>
            <a:picLocks noChangeAspect="1"/>
          </p:cNvPicPr>
          <p:nvPr/>
        </p:nvPicPr>
        <p:blipFill>
          <a:blip>
            <a:extLst>
              <a:ext uri="{96DAC541-7B7A-43D3-8B79-37D633B846F1}">
                <asvg:svgBlip xmlns:asvg="http://schemas.microsoft.com/office/drawing/2016/SVG/main" r:embed="rId25"/>
              </a:ext>
            </a:extLst>
          </a:blip>
          <a:stretch>
            <a:fillRect/>
          </a:stretch>
        </p:blipFill>
        <p:spPr>
          <a:xfrm>
            <a:off x="10614813" y="4027829"/>
            <a:ext cx="457200" cy="457200"/>
          </a:xfrm>
          <a:prstGeom prst="rect">
            <a:avLst/>
          </a:prstGeom>
        </p:spPr>
      </p:pic>
      <p:sp>
        <p:nvSpPr>
          <p:cNvPr id="123" name="TextBox 27">
            <a:extLst>
              <a:ext uri="{FF2B5EF4-FFF2-40B4-BE49-F238E27FC236}">
                <a16:creationId xmlns:a16="http://schemas.microsoft.com/office/drawing/2014/main" id="{BFE9F7EA-466B-4997-8971-5EE1B098E2C7}"/>
              </a:ext>
            </a:extLst>
          </p:cNvPr>
          <p:cNvSpPr txBox="1">
            <a:spLocks noChangeArrowheads="1"/>
          </p:cNvSpPr>
          <p:nvPr/>
        </p:nvSpPr>
        <p:spPr bwMode="auto">
          <a:xfrm>
            <a:off x="10033553" y="4485929"/>
            <a:ext cx="16271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Over-the-air update</a:t>
            </a:r>
          </a:p>
        </p:txBody>
      </p:sp>
      <p:pic>
        <p:nvPicPr>
          <p:cNvPr id="126" name="Graphic 125" descr="Device gateway resource icon for the Internet of Things category.">
            <a:extLst>
              <a:ext uri="{FF2B5EF4-FFF2-40B4-BE49-F238E27FC236}">
                <a16:creationId xmlns:a16="http://schemas.microsoft.com/office/drawing/2014/main" id="{CD789D2A-FFE0-4EF5-A328-F889C0C8C12D}"/>
              </a:ext>
            </a:extLst>
          </p:cNvPr>
          <p:cNvPicPr>
            <a:picLocks noChangeAspect="1"/>
          </p:cNvPicPr>
          <p:nvPr/>
        </p:nvPicPr>
        <p:blipFill>
          <a:blip>
            <a:extLst>
              <a:ext uri="{96DAC541-7B7A-43D3-8B79-37D633B846F1}">
                <asvg:svgBlip xmlns:asvg="http://schemas.microsoft.com/office/drawing/2016/SVG/main" r:embed="rId26"/>
              </a:ext>
            </a:extLst>
          </a:blip>
          <a:stretch>
            <a:fillRect/>
          </a:stretch>
        </p:blipFill>
        <p:spPr>
          <a:xfrm>
            <a:off x="3053609" y="4973757"/>
            <a:ext cx="457200" cy="457200"/>
          </a:xfrm>
          <a:prstGeom prst="rect">
            <a:avLst/>
          </a:prstGeom>
        </p:spPr>
      </p:pic>
      <p:sp>
        <p:nvSpPr>
          <p:cNvPr id="125" name="TextBox 29">
            <a:extLst>
              <a:ext uri="{FF2B5EF4-FFF2-40B4-BE49-F238E27FC236}">
                <a16:creationId xmlns:a16="http://schemas.microsoft.com/office/drawing/2014/main" id="{343E8D74-5ED4-4529-95AA-21FFC03F01D2}"/>
              </a:ext>
            </a:extLst>
          </p:cNvPr>
          <p:cNvSpPr txBox="1">
            <a:spLocks noChangeArrowheads="1"/>
          </p:cNvSpPr>
          <p:nvPr/>
        </p:nvSpPr>
        <p:spPr bwMode="auto">
          <a:xfrm>
            <a:off x="2530475" y="5423105"/>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Device gateway</a:t>
            </a:r>
          </a:p>
        </p:txBody>
      </p:sp>
      <p:pic>
        <p:nvPicPr>
          <p:cNvPr id="128" name="Graphic 127" descr="AWS IoT Core for LoRaWAN protocol resource icon for the Internet of Things category.">
            <a:extLst>
              <a:ext uri="{FF2B5EF4-FFF2-40B4-BE49-F238E27FC236}">
                <a16:creationId xmlns:a16="http://schemas.microsoft.com/office/drawing/2014/main" id="{70C917A7-415B-49B4-8D33-4D8F7B73819D}"/>
              </a:ext>
            </a:extLst>
          </p:cNvPr>
          <p:cNvPicPr>
            <a:picLocks noChangeAspect="1"/>
          </p:cNvPicPr>
          <p:nvPr/>
        </p:nvPicPr>
        <p:blipFill>
          <a:blip>
            <a:extLst>
              <a:ext uri="{96DAC541-7B7A-43D3-8B79-37D633B846F1}">
                <asvg:svgBlip xmlns:asvg="http://schemas.microsoft.com/office/drawing/2016/SVG/main" r:embed="rId27"/>
              </a:ext>
            </a:extLst>
          </a:blip>
          <a:stretch>
            <a:fillRect/>
          </a:stretch>
        </p:blipFill>
        <p:spPr>
          <a:xfrm>
            <a:off x="4568723" y="4978844"/>
            <a:ext cx="457200" cy="457200"/>
          </a:xfrm>
          <a:prstGeom prst="rect">
            <a:avLst/>
          </a:prstGeom>
        </p:spPr>
      </p:pic>
      <p:sp>
        <p:nvSpPr>
          <p:cNvPr id="127" name="TextBox 29">
            <a:extLst>
              <a:ext uri="{FF2B5EF4-FFF2-40B4-BE49-F238E27FC236}">
                <a16:creationId xmlns:a16="http://schemas.microsoft.com/office/drawing/2014/main" id="{84413A1E-F7CB-4ACE-95D9-0DDADD410BD9}"/>
              </a:ext>
            </a:extLst>
          </p:cNvPr>
          <p:cNvSpPr txBox="1">
            <a:spLocks noChangeArrowheads="1"/>
          </p:cNvSpPr>
          <p:nvPr/>
        </p:nvSpPr>
        <p:spPr bwMode="auto">
          <a:xfrm>
            <a:off x="4038601" y="5423105"/>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Core for LoRaWAN protocol</a:t>
            </a:r>
          </a:p>
        </p:txBody>
      </p:sp>
      <p:pic>
        <p:nvPicPr>
          <p:cNvPr id="130" name="Graphic 129" descr="LoRaWAN protocol resource icon for the Internet of Things category.">
            <a:extLst>
              <a:ext uri="{FF2B5EF4-FFF2-40B4-BE49-F238E27FC236}">
                <a16:creationId xmlns:a16="http://schemas.microsoft.com/office/drawing/2014/main" id="{E752059B-B624-4987-88EC-C36F78ECB5F2}"/>
              </a:ext>
            </a:extLst>
          </p:cNvPr>
          <p:cNvPicPr>
            <a:picLocks noChangeAspect="1"/>
          </p:cNvPicPr>
          <p:nvPr/>
        </p:nvPicPr>
        <p:blipFill>
          <a:blip>
            <a:extLst>
              <a:ext uri="{96DAC541-7B7A-43D3-8B79-37D633B846F1}">
                <asvg:svgBlip xmlns:asvg="http://schemas.microsoft.com/office/drawing/2016/SVG/main" r:embed="rId28"/>
              </a:ext>
            </a:extLst>
          </a:blip>
          <a:stretch>
            <a:fillRect/>
          </a:stretch>
        </p:blipFill>
        <p:spPr>
          <a:xfrm>
            <a:off x="6077290" y="4976653"/>
            <a:ext cx="457200" cy="457200"/>
          </a:xfrm>
          <a:prstGeom prst="rect">
            <a:avLst/>
          </a:prstGeom>
        </p:spPr>
      </p:pic>
      <p:sp>
        <p:nvSpPr>
          <p:cNvPr id="129" name="TextBox 29">
            <a:extLst>
              <a:ext uri="{FF2B5EF4-FFF2-40B4-BE49-F238E27FC236}">
                <a16:creationId xmlns:a16="http://schemas.microsoft.com/office/drawing/2014/main" id="{106E0F2A-EB36-49BF-969D-5B3E2310AEC3}"/>
              </a:ext>
            </a:extLst>
          </p:cNvPr>
          <p:cNvSpPr txBox="1">
            <a:spLocks noChangeArrowheads="1"/>
          </p:cNvSpPr>
          <p:nvPr/>
        </p:nvSpPr>
        <p:spPr bwMode="auto">
          <a:xfrm>
            <a:off x="5541964" y="5423105"/>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LoRaWAN protocol</a:t>
            </a: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3F57B138-C094-DB3C-BDE5-EAF2791A9788}"/>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99ACCB2-BDF4-8C09-B9A2-B3C075544442}"/>
              </a:ext>
            </a:extLst>
          </p:cNvPr>
          <p:cNvSpPr>
            <a:spLocks noGrp="1"/>
          </p:cNvSpPr>
          <p:nvPr>
            <p:ph type="sldNum" sz="quarter" idx="11"/>
          </p:nvPr>
        </p:nvSpPr>
        <p:spPr/>
        <p:txBody>
          <a:bodyPr/>
          <a:lstStyle/>
          <a:p>
            <a:fld id="{EB4B8DE2-A4E8-46E4-8BBF-D75455EFF32C}" type="slidenum">
              <a:rPr lang="en-US" smtClean="0"/>
              <a:pPr/>
              <a:t>101</a:t>
            </a:fld>
            <a:endParaRPr lang="en-US" dirty="0"/>
          </a:p>
        </p:txBody>
      </p:sp>
      <p:sp>
        <p:nvSpPr>
          <p:cNvPr id="123905" name="Title 1">
            <a:extLst>
              <a:ext uri="{FF2B5EF4-FFF2-40B4-BE49-F238E27FC236}">
                <a16:creationId xmlns:a16="http://schemas.microsoft.com/office/drawing/2014/main" id="{6C7CC711-AAF9-E240-941E-2CC0CDADEA6C}"/>
              </a:ext>
            </a:extLst>
          </p:cNvPr>
          <p:cNvSpPr>
            <a:spLocks noGrp="1" noChangeArrowheads="1"/>
          </p:cNvSpPr>
          <p:nvPr>
            <p:ph type="title"/>
          </p:nvPr>
        </p:nvSpPr>
        <p:spPr/>
        <p:txBody>
          <a:bodyPr/>
          <a:lstStyle/>
          <a:p>
            <a:pPr>
              <a:tabLst>
                <a:tab pos="10914063" algn="l"/>
              </a:tabLst>
            </a:pPr>
            <a:r>
              <a:rPr lang="en-US" altLang="en-US" dirty="0"/>
              <a:t>Internet of Things 	5/5</a:t>
            </a:r>
          </a:p>
        </p:txBody>
      </p:sp>
      <p:pic>
        <p:nvPicPr>
          <p:cNvPr id="76" name="Graphic 75" descr="IoT thing bank resource icon for the Internet of Things category.">
            <a:extLst>
              <a:ext uri="{FF2B5EF4-FFF2-40B4-BE49-F238E27FC236}">
                <a16:creationId xmlns:a16="http://schemas.microsoft.com/office/drawing/2014/main" id="{BE47E13F-6966-42AB-9F90-911A1D69306C}"/>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3093967" y="1235098"/>
            <a:ext cx="457200" cy="457200"/>
          </a:xfrm>
          <a:prstGeom prst="rect">
            <a:avLst/>
          </a:prstGeom>
        </p:spPr>
      </p:pic>
      <p:sp>
        <p:nvSpPr>
          <p:cNvPr id="75" name="TextBox 10">
            <a:extLst>
              <a:ext uri="{FF2B5EF4-FFF2-40B4-BE49-F238E27FC236}">
                <a16:creationId xmlns:a16="http://schemas.microsoft.com/office/drawing/2014/main" id="{B5DD6C80-072D-4F25-A78C-2C6ABF77E3C5}"/>
              </a:ext>
            </a:extLst>
          </p:cNvPr>
          <p:cNvSpPr txBox="1">
            <a:spLocks noChangeArrowheads="1"/>
          </p:cNvSpPr>
          <p:nvPr/>
        </p:nvSpPr>
        <p:spPr bwMode="auto">
          <a:xfrm>
            <a:off x="2566687" y="16875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bank</a:t>
            </a:r>
          </a:p>
        </p:txBody>
      </p:sp>
      <p:pic>
        <p:nvPicPr>
          <p:cNvPr id="104" name="Graphic 103" descr="IoT thing bicycle resource icon for the Internet of Things category.">
            <a:extLst>
              <a:ext uri="{FF2B5EF4-FFF2-40B4-BE49-F238E27FC236}">
                <a16:creationId xmlns:a16="http://schemas.microsoft.com/office/drawing/2014/main" id="{5BE56374-B215-4A30-B0AE-BFC9784AE836}"/>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589447" y="1229545"/>
            <a:ext cx="457200" cy="457200"/>
          </a:xfrm>
          <a:prstGeom prst="rect">
            <a:avLst/>
          </a:prstGeom>
        </p:spPr>
      </p:pic>
      <p:sp>
        <p:nvSpPr>
          <p:cNvPr id="77" name="TextBox 5">
            <a:extLst>
              <a:ext uri="{FF2B5EF4-FFF2-40B4-BE49-F238E27FC236}">
                <a16:creationId xmlns:a16="http://schemas.microsoft.com/office/drawing/2014/main" id="{975E9BF4-011A-4B5F-8489-38E892AD4FFE}"/>
              </a:ext>
            </a:extLst>
          </p:cNvPr>
          <p:cNvSpPr txBox="1">
            <a:spLocks noChangeArrowheads="1"/>
          </p:cNvSpPr>
          <p:nvPr/>
        </p:nvSpPr>
        <p:spPr bwMode="auto">
          <a:xfrm>
            <a:off x="4064311" y="16875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bicycle</a:t>
            </a:r>
          </a:p>
        </p:txBody>
      </p:sp>
      <p:pic>
        <p:nvPicPr>
          <p:cNvPr id="106" name="Graphic 105" descr="IoT thing camera resource icon for the Internet of Things category.">
            <a:extLst>
              <a:ext uri="{FF2B5EF4-FFF2-40B4-BE49-F238E27FC236}">
                <a16:creationId xmlns:a16="http://schemas.microsoft.com/office/drawing/2014/main" id="{89D6F455-281C-4648-9E0C-A74473B327D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084172" y="1234514"/>
            <a:ext cx="457200" cy="457200"/>
          </a:xfrm>
          <a:prstGeom prst="rect">
            <a:avLst/>
          </a:prstGeom>
        </p:spPr>
      </p:pic>
      <p:sp>
        <p:nvSpPr>
          <p:cNvPr id="105" name="TextBox 6">
            <a:extLst>
              <a:ext uri="{FF2B5EF4-FFF2-40B4-BE49-F238E27FC236}">
                <a16:creationId xmlns:a16="http://schemas.microsoft.com/office/drawing/2014/main" id="{CF5DD89B-0EB9-4864-99D8-7121E5CD88D7}"/>
              </a:ext>
            </a:extLst>
          </p:cNvPr>
          <p:cNvSpPr txBox="1">
            <a:spLocks noChangeArrowheads="1"/>
          </p:cNvSpPr>
          <p:nvPr/>
        </p:nvSpPr>
        <p:spPr bwMode="auto">
          <a:xfrm>
            <a:off x="5563910" y="16875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camera</a:t>
            </a:r>
          </a:p>
        </p:txBody>
      </p:sp>
      <p:pic>
        <p:nvPicPr>
          <p:cNvPr id="108" name="Graphic 107" descr="IoT thing car resource icon for the Internet of Things category.">
            <a:extLst>
              <a:ext uri="{FF2B5EF4-FFF2-40B4-BE49-F238E27FC236}">
                <a16:creationId xmlns:a16="http://schemas.microsoft.com/office/drawing/2014/main" id="{0462A521-B0CB-4ED9-BA78-4EEDDB6464A7}"/>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589759" y="1225896"/>
            <a:ext cx="457200" cy="457200"/>
          </a:xfrm>
          <a:prstGeom prst="rect">
            <a:avLst/>
          </a:prstGeom>
        </p:spPr>
      </p:pic>
      <p:sp>
        <p:nvSpPr>
          <p:cNvPr id="107" name="TextBox 7">
            <a:extLst>
              <a:ext uri="{FF2B5EF4-FFF2-40B4-BE49-F238E27FC236}">
                <a16:creationId xmlns:a16="http://schemas.microsoft.com/office/drawing/2014/main" id="{5F134697-4891-4C32-BF66-9B857917E1DE}"/>
              </a:ext>
            </a:extLst>
          </p:cNvPr>
          <p:cNvSpPr txBox="1">
            <a:spLocks noChangeArrowheads="1"/>
          </p:cNvSpPr>
          <p:nvPr/>
        </p:nvSpPr>
        <p:spPr bwMode="auto">
          <a:xfrm>
            <a:off x="6971402" y="1687513"/>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car</a:t>
            </a:r>
          </a:p>
        </p:txBody>
      </p:sp>
      <p:pic>
        <p:nvPicPr>
          <p:cNvPr id="110" name="Graphic 109" descr="IoT thing cart resource icon for the Internet of Things category.">
            <a:extLst>
              <a:ext uri="{FF2B5EF4-FFF2-40B4-BE49-F238E27FC236}">
                <a16:creationId xmlns:a16="http://schemas.microsoft.com/office/drawing/2014/main" id="{20133DBD-80F4-4D4C-A506-6343C53A0235}"/>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9083853" y="1232106"/>
            <a:ext cx="457200" cy="457200"/>
          </a:xfrm>
          <a:prstGeom prst="rect">
            <a:avLst/>
          </a:prstGeom>
        </p:spPr>
      </p:pic>
      <p:sp>
        <p:nvSpPr>
          <p:cNvPr id="109" name="TextBox 8">
            <a:extLst>
              <a:ext uri="{FF2B5EF4-FFF2-40B4-BE49-F238E27FC236}">
                <a16:creationId xmlns:a16="http://schemas.microsoft.com/office/drawing/2014/main" id="{D9C099E4-FFDF-432E-9D98-6C9E515B1359}"/>
              </a:ext>
            </a:extLst>
          </p:cNvPr>
          <p:cNvSpPr txBox="1">
            <a:spLocks noChangeArrowheads="1"/>
          </p:cNvSpPr>
          <p:nvPr/>
        </p:nvSpPr>
        <p:spPr bwMode="auto">
          <a:xfrm>
            <a:off x="8574156" y="1687513"/>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cart</a:t>
            </a:r>
          </a:p>
        </p:txBody>
      </p:sp>
      <p:pic>
        <p:nvPicPr>
          <p:cNvPr id="112" name="Graphic 111" descr="IoT thing coffee pot resource icon for the Internet of Things category.">
            <a:extLst>
              <a:ext uri="{FF2B5EF4-FFF2-40B4-BE49-F238E27FC236}">
                <a16:creationId xmlns:a16="http://schemas.microsoft.com/office/drawing/2014/main" id="{44AA9CDB-E4A7-4527-AC9E-806CE4195796}"/>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10584131" y="1225888"/>
            <a:ext cx="457200" cy="457200"/>
          </a:xfrm>
          <a:prstGeom prst="rect">
            <a:avLst/>
          </a:prstGeom>
        </p:spPr>
      </p:pic>
      <p:sp>
        <p:nvSpPr>
          <p:cNvPr id="111" name="TextBox 9">
            <a:extLst>
              <a:ext uri="{FF2B5EF4-FFF2-40B4-BE49-F238E27FC236}">
                <a16:creationId xmlns:a16="http://schemas.microsoft.com/office/drawing/2014/main" id="{955AE6A2-005B-40B9-9B79-71F6CEA334C2}"/>
              </a:ext>
            </a:extLst>
          </p:cNvPr>
          <p:cNvSpPr txBox="1">
            <a:spLocks noChangeArrowheads="1"/>
          </p:cNvSpPr>
          <p:nvPr/>
        </p:nvSpPr>
        <p:spPr bwMode="auto">
          <a:xfrm>
            <a:off x="10076691" y="1687513"/>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coffee pot</a:t>
            </a:r>
          </a:p>
        </p:txBody>
      </p:sp>
      <p:pic>
        <p:nvPicPr>
          <p:cNvPr id="114" name="Graphic 113" descr="IoT thing door lock resource icon for the Internet of Things category.">
            <a:extLst>
              <a:ext uri="{FF2B5EF4-FFF2-40B4-BE49-F238E27FC236}">
                <a16:creationId xmlns:a16="http://schemas.microsoft.com/office/drawing/2014/main" id="{D9B94467-FED6-46FF-A0FB-F132ED378380}"/>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3096294" y="2171989"/>
            <a:ext cx="457200" cy="457200"/>
          </a:xfrm>
          <a:prstGeom prst="rect">
            <a:avLst/>
          </a:prstGeom>
        </p:spPr>
      </p:pic>
      <p:sp>
        <p:nvSpPr>
          <p:cNvPr id="113" name="TextBox 16">
            <a:extLst>
              <a:ext uri="{FF2B5EF4-FFF2-40B4-BE49-F238E27FC236}">
                <a16:creationId xmlns:a16="http://schemas.microsoft.com/office/drawing/2014/main" id="{56C595B0-E7EA-4797-8EA0-0DE4DC7B21BD}"/>
              </a:ext>
            </a:extLst>
          </p:cNvPr>
          <p:cNvSpPr txBox="1">
            <a:spLocks noChangeArrowheads="1"/>
          </p:cNvSpPr>
          <p:nvPr/>
        </p:nvSpPr>
        <p:spPr bwMode="auto">
          <a:xfrm>
            <a:off x="2566687" y="2598361"/>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door lock</a:t>
            </a:r>
          </a:p>
        </p:txBody>
      </p:sp>
      <p:pic>
        <p:nvPicPr>
          <p:cNvPr id="116" name="Graphic 115" descr="IoT thing factory resource icon for the Internet of Things category.">
            <a:extLst>
              <a:ext uri="{FF2B5EF4-FFF2-40B4-BE49-F238E27FC236}">
                <a16:creationId xmlns:a16="http://schemas.microsoft.com/office/drawing/2014/main" id="{BB0B1F5C-ACBA-4B5F-85CD-A0F02F168E4B}"/>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4591988" y="2164046"/>
            <a:ext cx="457200" cy="457200"/>
          </a:xfrm>
          <a:prstGeom prst="rect">
            <a:avLst/>
          </a:prstGeom>
        </p:spPr>
      </p:pic>
      <p:sp>
        <p:nvSpPr>
          <p:cNvPr id="115" name="TextBox 11">
            <a:extLst>
              <a:ext uri="{FF2B5EF4-FFF2-40B4-BE49-F238E27FC236}">
                <a16:creationId xmlns:a16="http://schemas.microsoft.com/office/drawing/2014/main" id="{976D3BD2-A8E1-4A03-B398-1C9EABC75A3F}"/>
              </a:ext>
            </a:extLst>
          </p:cNvPr>
          <p:cNvSpPr txBox="1">
            <a:spLocks noChangeArrowheads="1"/>
          </p:cNvSpPr>
          <p:nvPr/>
        </p:nvSpPr>
        <p:spPr bwMode="auto">
          <a:xfrm>
            <a:off x="4064311" y="2596529"/>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factory</a:t>
            </a:r>
          </a:p>
        </p:txBody>
      </p:sp>
      <p:pic>
        <p:nvPicPr>
          <p:cNvPr id="118" name="Graphic 117" descr="IoT thing generic resource icon for the Internet of Things category.">
            <a:extLst>
              <a:ext uri="{FF2B5EF4-FFF2-40B4-BE49-F238E27FC236}">
                <a16:creationId xmlns:a16="http://schemas.microsoft.com/office/drawing/2014/main" id="{E0B89BA8-B444-4395-B1E2-2C4BA46AA899}"/>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6088676" y="2175747"/>
            <a:ext cx="457200" cy="457200"/>
          </a:xfrm>
          <a:prstGeom prst="rect">
            <a:avLst/>
          </a:prstGeom>
        </p:spPr>
      </p:pic>
      <p:sp>
        <p:nvSpPr>
          <p:cNvPr id="117" name="TextBox 12">
            <a:extLst>
              <a:ext uri="{FF2B5EF4-FFF2-40B4-BE49-F238E27FC236}">
                <a16:creationId xmlns:a16="http://schemas.microsoft.com/office/drawing/2014/main" id="{0CB295E0-D507-4A2B-8A5A-135F12074362}"/>
              </a:ext>
            </a:extLst>
          </p:cNvPr>
          <p:cNvSpPr txBox="1">
            <a:spLocks noChangeArrowheads="1"/>
          </p:cNvSpPr>
          <p:nvPr/>
        </p:nvSpPr>
        <p:spPr bwMode="auto">
          <a:xfrm>
            <a:off x="5563910" y="2596529"/>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generic</a:t>
            </a:r>
          </a:p>
        </p:txBody>
      </p:sp>
      <p:pic>
        <p:nvPicPr>
          <p:cNvPr id="120" name="Graphic 119" descr="IoT thing house resource icon for the Internet of Things category.">
            <a:extLst>
              <a:ext uri="{FF2B5EF4-FFF2-40B4-BE49-F238E27FC236}">
                <a16:creationId xmlns:a16="http://schemas.microsoft.com/office/drawing/2014/main" id="{77D3AD9D-DCFB-4016-91CB-530A4943766E}"/>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7593608" y="2169583"/>
            <a:ext cx="457200" cy="457200"/>
          </a:xfrm>
          <a:prstGeom prst="rect">
            <a:avLst/>
          </a:prstGeom>
        </p:spPr>
      </p:pic>
      <p:sp>
        <p:nvSpPr>
          <p:cNvPr id="119" name="TextBox 13">
            <a:extLst>
              <a:ext uri="{FF2B5EF4-FFF2-40B4-BE49-F238E27FC236}">
                <a16:creationId xmlns:a16="http://schemas.microsoft.com/office/drawing/2014/main" id="{C82EA1C8-3367-4BAB-9722-7FE5F4671E8D}"/>
              </a:ext>
            </a:extLst>
          </p:cNvPr>
          <p:cNvSpPr txBox="1">
            <a:spLocks noChangeArrowheads="1"/>
          </p:cNvSpPr>
          <p:nvPr/>
        </p:nvSpPr>
        <p:spPr bwMode="auto">
          <a:xfrm>
            <a:off x="6971402" y="2596529"/>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house</a:t>
            </a:r>
          </a:p>
        </p:txBody>
      </p:sp>
      <p:pic>
        <p:nvPicPr>
          <p:cNvPr id="122" name="Graphic 121" descr="IoT thing lightbulb resource icon for the Internet of Things category.">
            <a:extLst>
              <a:ext uri="{FF2B5EF4-FFF2-40B4-BE49-F238E27FC236}">
                <a16:creationId xmlns:a16="http://schemas.microsoft.com/office/drawing/2014/main" id="{2F36C111-CE91-4053-9400-A20C7085BCD7}"/>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9085314" y="2174369"/>
            <a:ext cx="457200" cy="457200"/>
          </a:xfrm>
          <a:prstGeom prst="rect">
            <a:avLst/>
          </a:prstGeom>
        </p:spPr>
      </p:pic>
      <p:sp>
        <p:nvSpPr>
          <p:cNvPr id="121" name="TextBox 14">
            <a:extLst>
              <a:ext uri="{FF2B5EF4-FFF2-40B4-BE49-F238E27FC236}">
                <a16:creationId xmlns:a16="http://schemas.microsoft.com/office/drawing/2014/main" id="{B8EBE768-BBDF-4A3D-8C61-5E14B209E217}"/>
              </a:ext>
            </a:extLst>
          </p:cNvPr>
          <p:cNvSpPr txBox="1">
            <a:spLocks noChangeArrowheads="1"/>
          </p:cNvSpPr>
          <p:nvPr/>
        </p:nvSpPr>
        <p:spPr bwMode="auto">
          <a:xfrm>
            <a:off x="8574156" y="2596529"/>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lightbulb</a:t>
            </a:r>
          </a:p>
        </p:txBody>
      </p:sp>
      <p:pic>
        <p:nvPicPr>
          <p:cNvPr id="124" name="Graphic 123" descr="IoT thing travel resource icon for the Internet of Things category.">
            <a:extLst>
              <a:ext uri="{FF2B5EF4-FFF2-40B4-BE49-F238E27FC236}">
                <a16:creationId xmlns:a16="http://schemas.microsoft.com/office/drawing/2014/main" id="{E40A564F-01A4-4C68-A203-21326CD42611}"/>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10588256" y="2164046"/>
            <a:ext cx="457200" cy="457200"/>
          </a:xfrm>
          <a:prstGeom prst="rect">
            <a:avLst/>
          </a:prstGeom>
        </p:spPr>
      </p:pic>
      <p:sp>
        <p:nvSpPr>
          <p:cNvPr id="123" name="TextBox 15">
            <a:extLst>
              <a:ext uri="{FF2B5EF4-FFF2-40B4-BE49-F238E27FC236}">
                <a16:creationId xmlns:a16="http://schemas.microsoft.com/office/drawing/2014/main" id="{E774EC4F-3633-4BFC-8D86-0C8B6D75C527}"/>
              </a:ext>
            </a:extLst>
          </p:cNvPr>
          <p:cNvSpPr txBox="1">
            <a:spLocks noChangeArrowheads="1"/>
          </p:cNvSpPr>
          <p:nvPr/>
        </p:nvSpPr>
        <p:spPr bwMode="auto">
          <a:xfrm>
            <a:off x="10076691" y="2596529"/>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travel</a:t>
            </a:r>
          </a:p>
        </p:txBody>
      </p:sp>
      <p:pic>
        <p:nvPicPr>
          <p:cNvPr id="126" name="Graphic 125" descr="IoT thing medical emergency resource icon for the Internet of Things category.">
            <a:extLst>
              <a:ext uri="{FF2B5EF4-FFF2-40B4-BE49-F238E27FC236}">
                <a16:creationId xmlns:a16="http://schemas.microsoft.com/office/drawing/2014/main" id="{A5B3682B-CD6D-494E-826E-A79221255C2C}"/>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3092797" y="3079312"/>
            <a:ext cx="457200" cy="457200"/>
          </a:xfrm>
          <a:prstGeom prst="rect">
            <a:avLst/>
          </a:prstGeom>
        </p:spPr>
      </p:pic>
      <p:sp>
        <p:nvSpPr>
          <p:cNvPr id="125" name="TextBox 22">
            <a:extLst>
              <a:ext uri="{FF2B5EF4-FFF2-40B4-BE49-F238E27FC236}">
                <a16:creationId xmlns:a16="http://schemas.microsoft.com/office/drawing/2014/main" id="{27DFE2E0-C9F9-40CB-AF13-5EEDB1BFF912}"/>
              </a:ext>
            </a:extLst>
          </p:cNvPr>
          <p:cNvSpPr txBox="1">
            <a:spLocks noChangeArrowheads="1"/>
          </p:cNvSpPr>
          <p:nvPr/>
        </p:nvSpPr>
        <p:spPr bwMode="auto">
          <a:xfrm>
            <a:off x="2566687" y="3513512"/>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medical emergency</a:t>
            </a:r>
          </a:p>
        </p:txBody>
      </p:sp>
      <p:pic>
        <p:nvPicPr>
          <p:cNvPr id="128" name="Graphic 127" descr="IoT thing police emergency resource icon for the Internet of Things category.">
            <a:extLst>
              <a:ext uri="{FF2B5EF4-FFF2-40B4-BE49-F238E27FC236}">
                <a16:creationId xmlns:a16="http://schemas.microsoft.com/office/drawing/2014/main" id="{0FBB37CE-C613-4C66-BE19-899A3A350B9A}"/>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4594851" y="3083628"/>
            <a:ext cx="457200" cy="457200"/>
          </a:xfrm>
          <a:prstGeom prst="rect">
            <a:avLst/>
          </a:prstGeom>
        </p:spPr>
      </p:pic>
      <p:sp>
        <p:nvSpPr>
          <p:cNvPr id="127" name="TextBox 17">
            <a:extLst>
              <a:ext uri="{FF2B5EF4-FFF2-40B4-BE49-F238E27FC236}">
                <a16:creationId xmlns:a16="http://schemas.microsoft.com/office/drawing/2014/main" id="{2BCA5079-7987-4C99-9FD3-D49DA80A941F}"/>
              </a:ext>
            </a:extLst>
          </p:cNvPr>
          <p:cNvSpPr txBox="1">
            <a:spLocks noChangeArrowheads="1"/>
          </p:cNvSpPr>
          <p:nvPr/>
        </p:nvSpPr>
        <p:spPr bwMode="auto">
          <a:xfrm>
            <a:off x="4064311" y="3513371"/>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police emergency</a:t>
            </a:r>
          </a:p>
        </p:txBody>
      </p:sp>
      <p:pic>
        <p:nvPicPr>
          <p:cNvPr id="130" name="Graphic 129" descr="IoT thing utility resource icon for the Internet of Things category.">
            <a:extLst>
              <a:ext uri="{FF2B5EF4-FFF2-40B4-BE49-F238E27FC236}">
                <a16:creationId xmlns:a16="http://schemas.microsoft.com/office/drawing/2014/main" id="{EE574791-DAEB-4809-803A-94389464597E}"/>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6088676" y="3083297"/>
            <a:ext cx="457200" cy="457200"/>
          </a:xfrm>
          <a:prstGeom prst="rect">
            <a:avLst/>
          </a:prstGeom>
        </p:spPr>
      </p:pic>
      <p:sp>
        <p:nvSpPr>
          <p:cNvPr id="129" name="TextBox 18">
            <a:extLst>
              <a:ext uri="{FF2B5EF4-FFF2-40B4-BE49-F238E27FC236}">
                <a16:creationId xmlns:a16="http://schemas.microsoft.com/office/drawing/2014/main" id="{1A7ED91A-7987-4E57-BBFF-4FB5E5CB907F}"/>
              </a:ext>
            </a:extLst>
          </p:cNvPr>
          <p:cNvSpPr txBox="1">
            <a:spLocks noChangeArrowheads="1"/>
          </p:cNvSpPr>
          <p:nvPr/>
        </p:nvSpPr>
        <p:spPr bwMode="auto">
          <a:xfrm>
            <a:off x="5563910" y="3513371"/>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utility</a:t>
            </a:r>
          </a:p>
        </p:txBody>
      </p:sp>
      <p:pic>
        <p:nvPicPr>
          <p:cNvPr id="132" name="Graphic 131" descr="IoT thing windfarm resource icon for the Internet of Things category.">
            <a:extLst>
              <a:ext uri="{FF2B5EF4-FFF2-40B4-BE49-F238E27FC236}">
                <a16:creationId xmlns:a16="http://schemas.microsoft.com/office/drawing/2014/main" id="{030E0373-7B65-4C67-AB68-25458565720D}"/>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7584982" y="3078611"/>
            <a:ext cx="457200" cy="457200"/>
          </a:xfrm>
          <a:prstGeom prst="rect">
            <a:avLst/>
          </a:prstGeom>
        </p:spPr>
      </p:pic>
      <p:sp>
        <p:nvSpPr>
          <p:cNvPr id="131" name="TextBox 19">
            <a:extLst>
              <a:ext uri="{FF2B5EF4-FFF2-40B4-BE49-F238E27FC236}">
                <a16:creationId xmlns:a16="http://schemas.microsoft.com/office/drawing/2014/main" id="{A9FD0965-9D31-437B-A1B0-27C9FB0F8AD8}"/>
              </a:ext>
            </a:extLst>
          </p:cNvPr>
          <p:cNvSpPr txBox="1">
            <a:spLocks noChangeArrowheads="1"/>
          </p:cNvSpPr>
          <p:nvPr/>
        </p:nvSpPr>
        <p:spPr bwMode="auto">
          <a:xfrm>
            <a:off x="6971402" y="3513371"/>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windfarm</a:t>
            </a:r>
          </a:p>
        </p:txBody>
      </p:sp>
      <p:pic>
        <p:nvPicPr>
          <p:cNvPr id="134" name="Graphic 133" descr="IoT thing humidity sensor resource icon for the Internet of Things category.">
            <a:extLst>
              <a:ext uri="{FF2B5EF4-FFF2-40B4-BE49-F238E27FC236}">
                <a16:creationId xmlns:a16="http://schemas.microsoft.com/office/drawing/2014/main" id="{33AD02A4-ABA7-4D40-9F71-663D8A704383}"/>
              </a:ext>
            </a:extLst>
          </p:cNvPr>
          <p:cNvPicPr>
            <a:picLocks noChangeAspect="1"/>
          </p:cNvPicPr>
          <p:nvPr/>
        </p:nvPicPr>
        <p:blipFill>
          <a:blip>
            <a:extLst>
              <a:ext uri="{96DAC541-7B7A-43D3-8B79-37D633B846F1}">
                <asvg:svgBlip xmlns:asvg="http://schemas.microsoft.com/office/drawing/2016/SVG/main" r:embed="rId18"/>
              </a:ext>
            </a:extLst>
          </a:blip>
          <a:stretch>
            <a:fillRect/>
          </a:stretch>
        </p:blipFill>
        <p:spPr>
          <a:xfrm>
            <a:off x="9087737" y="3078539"/>
            <a:ext cx="457200" cy="457200"/>
          </a:xfrm>
          <a:prstGeom prst="rect">
            <a:avLst/>
          </a:prstGeom>
        </p:spPr>
      </p:pic>
      <p:sp>
        <p:nvSpPr>
          <p:cNvPr id="133" name="TextBox 14">
            <a:extLst>
              <a:ext uri="{FF2B5EF4-FFF2-40B4-BE49-F238E27FC236}">
                <a16:creationId xmlns:a16="http://schemas.microsoft.com/office/drawing/2014/main" id="{BB0C8AB8-8B0D-4295-B573-1926F26060B9}"/>
              </a:ext>
            </a:extLst>
          </p:cNvPr>
          <p:cNvSpPr txBox="1">
            <a:spLocks noChangeArrowheads="1"/>
          </p:cNvSpPr>
          <p:nvPr/>
        </p:nvSpPr>
        <p:spPr bwMode="auto">
          <a:xfrm>
            <a:off x="8574156" y="3509431"/>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IoT thing humidity sensor</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36" name="Graphic 135" descr="IoT thing vibration sensor resource icon for the Internet of Things category.">
            <a:extLst>
              <a:ext uri="{FF2B5EF4-FFF2-40B4-BE49-F238E27FC236}">
                <a16:creationId xmlns:a16="http://schemas.microsoft.com/office/drawing/2014/main" id="{9D7EB6FF-545D-4BA7-84CB-91EFD12CDE08}"/>
              </a:ext>
            </a:extLst>
          </p:cNvPr>
          <p:cNvPicPr>
            <a:picLocks noChangeAspect="1"/>
          </p:cNvPicPr>
          <p:nvPr/>
        </p:nvPicPr>
        <p:blipFill>
          <a:blip>
            <a:extLst>
              <a:ext uri="{96DAC541-7B7A-43D3-8B79-37D633B846F1}">
                <asvg:svgBlip xmlns:asvg="http://schemas.microsoft.com/office/drawing/2016/SVG/main" r:embed="rId19"/>
              </a:ext>
            </a:extLst>
          </a:blip>
          <a:stretch>
            <a:fillRect/>
          </a:stretch>
        </p:blipFill>
        <p:spPr>
          <a:xfrm>
            <a:off x="10586000" y="3089766"/>
            <a:ext cx="457200" cy="457200"/>
          </a:xfrm>
          <a:prstGeom prst="rect">
            <a:avLst/>
          </a:prstGeom>
        </p:spPr>
      </p:pic>
      <p:sp>
        <p:nvSpPr>
          <p:cNvPr id="135" name="TextBox 15">
            <a:extLst>
              <a:ext uri="{FF2B5EF4-FFF2-40B4-BE49-F238E27FC236}">
                <a16:creationId xmlns:a16="http://schemas.microsoft.com/office/drawing/2014/main" id="{E31B035E-0D99-472C-8FE3-963F8BD75711}"/>
              </a:ext>
            </a:extLst>
          </p:cNvPr>
          <p:cNvSpPr txBox="1">
            <a:spLocks noChangeArrowheads="1"/>
          </p:cNvSpPr>
          <p:nvPr/>
        </p:nvSpPr>
        <p:spPr bwMode="auto">
          <a:xfrm>
            <a:off x="10076691" y="3509431"/>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IoT thing vibration sensor</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38" name="Graphic 137" descr="IoT thing temperature sensor resource icon for the Internet of Things category.">
            <a:extLst>
              <a:ext uri="{FF2B5EF4-FFF2-40B4-BE49-F238E27FC236}">
                <a16:creationId xmlns:a16="http://schemas.microsoft.com/office/drawing/2014/main" id="{1CC90098-2BAB-440A-9BFD-E729D876C44A}"/>
              </a:ext>
            </a:extLst>
          </p:cNvPr>
          <p:cNvPicPr>
            <a:picLocks noChangeAspect="1"/>
          </p:cNvPicPr>
          <p:nvPr/>
        </p:nvPicPr>
        <p:blipFill>
          <a:blip>
            <a:extLst>
              <a:ext uri="{96DAC541-7B7A-43D3-8B79-37D633B846F1}">
                <asvg:svgBlip xmlns:asvg="http://schemas.microsoft.com/office/drawing/2016/SVG/main" r:embed="rId20"/>
              </a:ext>
            </a:extLst>
          </a:blip>
          <a:stretch>
            <a:fillRect/>
          </a:stretch>
        </p:blipFill>
        <p:spPr>
          <a:xfrm>
            <a:off x="3088940" y="4000108"/>
            <a:ext cx="457200" cy="457200"/>
          </a:xfrm>
          <a:prstGeom prst="rect">
            <a:avLst/>
          </a:prstGeom>
        </p:spPr>
      </p:pic>
      <p:sp>
        <p:nvSpPr>
          <p:cNvPr id="137" name="TextBox 22">
            <a:extLst>
              <a:ext uri="{FF2B5EF4-FFF2-40B4-BE49-F238E27FC236}">
                <a16:creationId xmlns:a16="http://schemas.microsoft.com/office/drawing/2014/main" id="{C00C83B0-823B-402C-B81C-8B7CAAA09EF0}"/>
              </a:ext>
            </a:extLst>
          </p:cNvPr>
          <p:cNvSpPr txBox="1">
            <a:spLocks noChangeArrowheads="1"/>
          </p:cNvSpPr>
          <p:nvPr/>
        </p:nvSpPr>
        <p:spPr bwMode="auto">
          <a:xfrm>
            <a:off x="2566687" y="4427917"/>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IoT thing temperature sensor</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40" name="Graphic 139" descr="IoT thing temperature &amp; humidity sensor resource icon for the Internet of Things category.">
            <a:extLst>
              <a:ext uri="{FF2B5EF4-FFF2-40B4-BE49-F238E27FC236}">
                <a16:creationId xmlns:a16="http://schemas.microsoft.com/office/drawing/2014/main" id="{9B18A807-4815-4B24-8A38-39871CF79C1A}"/>
              </a:ext>
            </a:extLst>
          </p:cNvPr>
          <p:cNvPicPr>
            <a:picLocks noChangeAspect="1"/>
          </p:cNvPicPr>
          <p:nvPr/>
        </p:nvPicPr>
        <p:blipFill>
          <a:blip>
            <a:extLst>
              <a:ext uri="{96DAC541-7B7A-43D3-8B79-37D633B846F1}">
                <asvg:svgBlip xmlns:asvg="http://schemas.microsoft.com/office/drawing/2016/SVG/main" r:embed="rId21"/>
              </a:ext>
            </a:extLst>
          </a:blip>
          <a:stretch>
            <a:fillRect/>
          </a:stretch>
        </p:blipFill>
        <p:spPr>
          <a:xfrm>
            <a:off x="4592374" y="3994998"/>
            <a:ext cx="457200" cy="457200"/>
          </a:xfrm>
          <a:prstGeom prst="rect">
            <a:avLst/>
          </a:prstGeom>
        </p:spPr>
      </p:pic>
      <p:sp>
        <p:nvSpPr>
          <p:cNvPr id="139" name="TextBox 17">
            <a:extLst>
              <a:ext uri="{FF2B5EF4-FFF2-40B4-BE49-F238E27FC236}">
                <a16:creationId xmlns:a16="http://schemas.microsoft.com/office/drawing/2014/main" id="{7F9AA557-F9C5-4239-B8DA-15045FDD41C3}"/>
              </a:ext>
            </a:extLst>
          </p:cNvPr>
          <p:cNvSpPr txBox="1">
            <a:spLocks noChangeArrowheads="1"/>
          </p:cNvSpPr>
          <p:nvPr/>
        </p:nvSpPr>
        <p:spPr bwMode="auto">
          <a:xfrm>
            <a:off x="3976998" y="4427776"/>
            <a:ext cx="1685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IoT thing temperature &amp; humidity sensor</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42" name="Graphic 141" descr="IoT thing temperature &amp; vibration sensor resource icon for the Internet of Things category.">
            <a:extLst>
              <a:ext uri="{FF2B5EF4-FFF2-40B4-BE49-F238E27FC236}">
                <a16:creationId xmlns:a16="http://schemas.microsoft.com/office/drawing/2014/main" id="{588CF0BD-19E7-4FF5-861E-4CFB1743FC73}"/>
              </a:ext>
            </a:extLst>
          </p:cNvPr>
          <p:cNvPicPr>
            <a:picLocks noChangeAspect="1"/>
          </p:cNvPicPr>
          <p:nvPr/>
        </p:nvPicPr>
        <p:blipFill>
          <a:blip>
            <a:extLst>
              <a:ext uri="{96DAC541-7B7A-43D3-8B79-37D633B846F1}">
                <asvg:svgBlip xmlns:asvg="http://schemas.microsoft.com/office/drawing/2016/SVG/main" r:embed="rId22"/>
              </a:ext>
            </a:extLst>
          </a:blip>
          <a:stretch>
            <a:fillRect/>
          </a:stretch>
        </p:blipFill>
        <p:spPr>
          <a:xfrm>
            <a:off x="6089321" y="3999064"/>
            <a:ext cx="457200" cy="457200"/>
          </a:xfrm>
          <a:prstGeom prst="rect">
            <a:avLst/>
          </a:prstGeom>
        </p:spPr>
      </p:pic>
      <p:sp>
        <p:nvSpPr>
          <p:cNvPr id="141" name="TextBox 18">
            <a:extLst>
              <a:ext uri="{FF2B5EF4-FFF2-40B4-BE49-F238E27FC236}">
                <a16:creationId xmlns:a16="http://schemas.microsoft.com/office/drawing/2014/main" id="{A91F4001-8710-4F2D-A079-1FE7825E2A03}"/>
              </a:ext>
            </a:extLst>
          </p:cNvPr>
          <p:cNvSpPr txBox="1">
            <a:spLocks noChangeArrowheads="1"/>
          </p:cNvSpPr>
          <p:nvPr/>
        </p:nvSpPr>
        <p:spPr bwMode="auto">
          <a:xfrm>
            <a:off x="5510445" y="4427776"/>
            <a:ext cx="16357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IoT thing temperature &amp; vibration sensor</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44" name="Graphic 143" descr="IoT thing relay resource icon for the Internet of Things category.">
            <a:extLst>
              <a:ext uri="{FF2B5EF4-FFF2-40B4-BE49-F238E27FC236}">
                <a16:creationId xmlns:a16="http://schemas.microsoft.com/office/drawing/2014/main" id="{22E40F5B-A2EB-4C68-9D2C-673D578612A7}"/>
              </a:ext>
            </a:extLst>
          </p:cNvPr>
          <p:cNvPicPr>
            <a:picLocks noChangeAspect="1"/>
          </p:cNvPicPr>
          <p:nvPr/>
        </p:nvPicPr>
        <p:blipFill>
          <a:blip>
            <a:extLst>
              <a:ext uri="{96DAC541-7B7A-43D3-8B79-37D633B846F1}">
                <asvg:svgBlip xmlns:asvg="http://schemas.microsoft.com/office/drawing/2016/SVG/main" r:embed="rId23"/>
              </a:ext>
            </a:extLst>
          </a:blip>
          <a:stretch>
            <a:fillRect/>
          </a:stretch>
        </p:blipFill>
        <p:spPr>
          <a:xfrm>
            <a:off x="7595117" y="3998851"/>
            <a:ext cx="457200" cy="457200"/>
          </a:xfrm>
          <a:prstGeom prst="rect">
            <a:avLst/>
          </a:prstGeom>
        </p:spPr>
      </p:pic>
      <p:sp>
        <p:nvSpPr>
          <p:cNvPr id="143" name="TextBox 19">
            <a:extLst>
              <a:ext uri="{FF2B5EF4-FFF2-40B4-BE49-F238E27FC236}">
                <a16:creationId xmlns:a16="http://schemas.microsoft.com/office/drawing/2014/main" id="{26FBD6D2-3981-4308-B633-D9A80027423B}"/>
              </a:ext>
            </a:extLst>
          </p:cNvPr>
          <p:cNvSpPr txBox="1">
            <a:spLocks noChangeArrowheads="1"/>
          </p:cNvSpPr>
          <p:nvPr/>
        </p:nvSpPr>
        <p:spPr bwMode="auto">
          <a:xfrm>
            <a:off x="6971402" y="4427776"/>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IoT thing relay</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46" name="Graphic 145" descr="IoT thing stack light resource icon for the Internet of Things category.">
            <a:extLst>
              <a:ext uri="{FF2B5EF4-FFF2-40B4-BE49-F238E27FC236}">
                <a16:creationId xmlns:a16="http://schemas.microsoft.com/office/drawing/2014/main" id="{85B75D80-99F2-4A04-B4DA-0773AA750B6B}"/>
              </a:ext>
            </a:extLst>
          </p:cNvPr>
          <p:cNvPicPr>
            <a:picLocks noChangeAspect="1"/>
          </p:cNvPicPr>
          <p:nvPr/>
        </p:nvPicPr>
        <p:blipFill>
          <a:blip>
            <a:extLst>
              <a:ext uri="{96DAC541-7B7A-43D3-8B79-37D633B846F1}">
                <asvg:svgBlip xmlns:asvg="http://schemas.microsoft.com/office/drawing/2016/SVG/main" r:embed="rId24"/>
              </a:ext>
            </a:extLst>
          </a:blip>
          <a:stretch>
            <a:fillRect/>
          </a:stretch>
        </p:blipFill>
        <p:spPr>
          <a:xfrm>
            <a:off x="9087664" y="3992375"/>
            <a:ext cx="457200" cy="457200"/>
          </a:xfrm>
          <a:prstGeom prst="rect">
            <a:avLst/>
          </a:prstGeom>
        </p:spPr>
      </p:pic>
      <p:sp>
        <p:nvSpPr>
          <p:cNvPr id="145" name="TextBox 14">
            <a:extLst>
              <a:ext uri="{FF2B5EF4-FFF2-40B4-BE49-F238E27FC236}">
                <a16:creationId xmlns:a16="http://schemas.microsoft.com/office/drawing/2014/main" id="{021B63E6-546D-4C43-B1B1-61FADED3507D}"/>
              </a:ext>
            </a:extLst>
          </p:cNvPr>
          <p:cNvSpPr txBox="1">
            <a:spLocks noChangeArrowheads="1"/>
          </p:cNvSpPr>
          <p:nvPr/>
        </p:nvSpPr>
        <p:spPr bwMode="auto">
          <a:xfrm>
            <a:off x="8574156" y="4423836"/>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IoT thing stack light</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48" name="Graphic 147" descr="IoT thing FreeRTOS device resource icon for the Internet of Things category.">
            <a:extLst>
              <a:ext uri="{FF2B5EF4-FFF2-40B4-BE49-F238E27FC236}">
                <a16:creationId xmlns:a16="http://schemas.microsoft.com/office/drawing/2014/main" id="{84179441-43AD-4D73-BB6B-F14E670D811C}"/>
              </a:ext>
            </a:extLst>
          </p:cNvPr>
          <p:cNvPicPr>
            <a:picLocks noChangeAspect="1"/>
          </p:cNvPicPr>
          <p:nvPr/>
        </p:nvPicPr>
        <p:blipFill>
          <a:blip>
            <a:extLst>
              <a:ext uri="{96DAC541-7B7A-43D3-8B79-37D633B846F1}">
                <asvg:svgBlip xmlns:asvg="http://schemas.microsoft.com/office/drawing/2016/SVG/main" r:embed="rId25"/>
              </a:ext>
            </a:extLst>
          </a:blip>
          <a:stretch>
            <a:fillRect/>
          </a:stretch>
        </p:blipFill>
        <p:spPr>
          <a:xfrm>
            <a:off x="10582472" y="3999563"/>
            <a:ext cx="457200" cy="457200"/>
          </a:xfrm>
          <a:prstGeom prst="rect">
            <a:avLst/>
          </a:prstGeom>
        </p:spPr>
      </p:pic>
      <p:sp>
        <p:nvSpPr>
          <p:cNvPr id="147" name="TextBox 15">
            <a:extLst>
              <a:ext uri="{FF2B5EF4-FFF2-40B4-BE49-F238E27FC236}">
                <a16:creationId xmlns:a16="http://schemas.microsoft.com/office/drawing/2014/main" id="{E7B03267-42AB-448E-9DBC-7CF36F4E4B5B}"/>
              </a:ext>
            </a:extLst>
          </p:cNvPr>
          <p:cNvSpPr txBox="1">
            <a:spLocks noChangeArrowheads="1"/>
          </p:cNvSpPr>
          <p:nvPr/>
        </p:nvSpPr>
        <p:spPr bwMode="auto">
          <a:xfrm>
            <a:off x="10076691" y="4423836"/>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IoT thing FreeRTOS device</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50" name="Graphic 149" descr="IoT thing industrial PC resource icon for the Internet of Things category.">
            <a:extLst>
              <a:ext uri="{FF2B5EF4-FFF2-40B4-BE49-F238E27FC236}">
                <a16:creationId xmlns:a16="http://schemas.microsoft.com/office/drawing/2014/main" id="{F7389A0E-5D1C-42C0-883C-0B0EC05EFA08}"/>
              </a:ext>
            </a:extLst>
          </p:cNvPr>
          <p:cNvPicPr>
            <a:picLocks noChangeAspect="1"/>
          </p:cNvPicPr>
          <p:nvPr/>
        </p:nvPicPr>
        <p:blipFill>
          <a:blip>
            <a:extLst>
              <a:ext uri="{96DAC541-7B7A-43D3-8B79-37D633B846F1}">
                <asvg:svgBlip xmlns:asvg="http://schemas.microsoft.com/office/drawing/2016/SVG/main" r:embed="rId26"/>
              </a:ext>
            </a:extLst>
          </a:blip>
          <a:stretch>
            <a:fillRect/>
          </a:stretch>
        </p:blipFill>
        <p:spPr>
          <a:xfrm>
            <a:off x="3088940" y="4919349"/>
            <a:ext cx="457200" cy="457200"/>
          </a:xfrm>
          <a:prstGeom prst="rect">
            <a:avLst/>
          </a:prstGeom>
        </p:spPr>
      </p:pic>
      <p:sp>
        <p:nvSpPr>
          <p:cNvPr id="149" name="TextBox 22">
            <a:extLst>
              <a:ext uri="{FF2B5EF4-FFF2-40B4-BE49-F238E27FC236}">
                <a16:creationId xmlns:a16="http://schemas.microsoft.com/office/drawing/2014/main" id="{D9062592-A139-4BBC-A749-1F8DFEECB0BA}"/>
              </a:ext>
            </a:extLst>
          </p:cNvPr>
          <p:cNvSpPr txBox="1">
            <a:spLocks noChangeArrowheads="1"/>
          </p:cNvSpPr>
          <p:nvPr/>
        </p:nvSpPr>
        <p:spPr bwMode="auto">
          <a:xfrm>
            <a:off x="2684376" y="5349728"/>
            <a:ext cx="12810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IoT thing industrial PC</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52" name="Graphic 151" descr="IoT thing PLC resource icon for the Internet of Things category.">
            <a:extLst>
              <a:ext uri="{FF2B5EF4-FFF2-40B4-BE49-F238E27FC236}">
                <a16:creationId xmlns:a16="http://schemas.microsoft.com/office/drawing/2014/main" id="{24C8A12B-2845-48A2-A7B8-5ECEC8CBC6D6}"/>
              </a:ext>
            </a:extLst>
          </p:cNvPr>
          <p:cNvPicPr>
            <a:picLocks noChangeAspect="1"/>
          </p:cNvPicPr>
          <p:nvPr/>
        </p:nvPicPr>
        <p:blipFill>
          <a:blip>
            <a:extLst>
              <a:ext uri="{96DAC541-7B7A-43D3-8B79-37D633B846F1}">
                <asvg:svgBlip xmlns:asvg="http://schemas.microsoft.com/office/drawing/2016/SVG/main" r:embed="rId27"/>
              </a:ext>
            </a:extLst>
          </a:blip>
          <a:stretch>
            <a:fillRect/>
          </a:stretch>
        </p:blipFill>
        <p:spPr>
          <a:xfrm>
            <a:off x="4592972" y="4919349"/>
            <a:ext cx="457200" cy="457200"/>
          </a:xfrm>
          <a:prstGeom prst="rect">
            <a:avLst/>
          </a:prstGeom>
        </p:spPr>
      </p:pic>
      <p:sp>
        <p:nvSpPr>
          <p:cNvPr id="151" name="TextBox 17">
            <a:extLst>
              <a:ext uri="{FF2B5EF4-FFF2-40B4-BE49-F238E27FC236}">
                <a16:creationId xmlns:a16="http://schemas.microsoft.com/office/drawing/2014/main" id="{8210D3E4-C79F-4B2F-9595-E868FEB0AF20}"/>
              </a:ext>
            </a:extLst>
          </p:cNvPr>
          <p:cNvSpPr txBox="1">
            <a:spLocks noChangeArrowheads="1"/>
          </p:cNvSpPr>
          <p:nvPr/>
        </p:nvSpPr>
        <p:spPr bwMode="auto">
          <a:xfrm>
            <a:off x="4064311" y="5349587"/>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IoT thing PLC</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6EA576F8-8342-D5AC-4AB5-B64E7CDFDEE0}"/>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ADB48232-3540-358F-D11A-B057E6074E6F}"/>
              </a:ext>
            </a:extLst>
          </p:cNvPr>
          <p:cNvSpPr>
            <a:spLocks noGrp="1"/>
          </p:cNvSpPr>
          <p:nvPr>
            <p:ph type="sldNum" sz="quarter" idx="10"/>
          </p:nvPr>
        </p:nvSpPr>
        <p:spPr/>
        <p:txBody>
          <a:bodyPr/>
          <a:lstStyle/>
          <a:p>
            <a:fld id="{EB4B8DE2-A4E8-46E4-8BBF-D75455EFF32C}" type="slidenum">
              <a:rPr lang="en-US" smtClean="0"/>
              <a:pPr/>
              <a:t>102</a:t>
            </a:fld>
            <a:endParaRPr lang="en-US" dirty="0"/>
          </a:p>
        </p:txBody>
      </p:sp>
      <p:sp>
        <p:nvSpPr>
          <p:cNvPr id="132098" name="Title 1">
            <a:extLst>
              <a:ext uri="{FF2B5EF4-FFF2-40B4-BE49-F238E27FC236}">
                <a16:creationId xmlns:a16="http://schemas.microsoft.com/office/drawing/2014/main" id="{AE00CE56-207B-2945-995E-BE4CC574FFF2}"/>
              </a:ext>
            </a:extLst>
          </p:cNvPr>
          <p:cNvSpPr>
            <a:spLocks noGrp="1" noChangeArrowheads="1"/>
          </p:cNvSpPr>
          <p:nvPr>
            <p:ph type="ctrTitle"/>
          </p:nvPr>
        </p:nvSpPr>
        <p:spPr>
          <a:xfrm>
            <a:off x="291227" y="2069559"/>
            <a:ext cx="5804774" cy="2251180"/>
          </a:xfrm>
        </p:spPr>
        <p:txBody>
          <a:bodyPr/>
          <a:lstStyle/>
          <a:p>
            <a:r>
              <a:rPr lang="en-US" altLang="en-US" dirty="0"/>
              <a:t>Management Tools</a:t>
            </a:r>
          </a:p>
        </p:txBody>
      </p:sp>
      <p:pic>
        <p:nvPicPr>
          <p:cNvPr id="132097" name="Graphic 7" descr="Management &amp; Governance standard category icon.">
            <a:extLst>
              <a:ext uri="{FF2B5EF4-FFF2-40B4-BE49-F238E27FC236}">
                <a16:creationId xmlns:a16="http://schemas.microsoft.com/office/drawing/2014/main" id="{780DA8D5-3B34-7A42-AB8A-9DC8DF3E5389}"/>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2101" name="label" descr="Management &amp; Governance standard category icon.">
            <a:extLst>
              <a:ext uri="{FF2B5EF4-FFF2-40B4-BE49-F238E27FC236}">
                <a16:creationId xmlns:a16="http://schemas.microsoft.com/office/drawing/2014/main" id="{EA348FC8-AF69-0B4A-B735-F507201B481D}"/>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559BBD90-B19E-C8E6-5C59-E11454B1E6D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A9C98BC1-DD8C-725B-5822-FAEC32FEF8AB}"/>
              </a:ext>
            </a:extLst>
          </p:cNvPr>
          <p:cNvSpPr>
            <a:spLocks noGrp="1"/>
          </p:cNvSpPr>
          <p:nvPr>
            <p:ph type="sldNum" sz="quarter" idx="11"/>
          </p:nvPr>
        </p:nvSpPr>
        <p:spPr/>
        <p:txBody>
          <a:bodyPr/>
          <a:lstStyle/>
          <a:p>
            <a:fld id="{EB4B8DE2-A4E8-46E4-8BBF-D75455EFF32C}" type="slidenum">
              <a:rPr lang="en-US" smtClean="0"/>
              <a:pPr/>
              <a:t>103</a:t>
            </a:fld>
            <a:endParaRPr lang="en-US" dirty="0"/>
          </a:p>
        </p:txBody>
      </p:sp>
      <p:sp>
        <p:nvSpPr>
          <p:cNvPr id="133126" name="Title 1">
            <a:extLst>
              <a:ext uri="{FF2B5EF4-FFF2-40B4-BE49-F238E27FC236}">
                <a16:creationId xmlns:a16="http://schemas.microsoft.com/office/drawing/2014/main" id="{5F7A2A85-19C6-7541-AEC3-532C78C7836E}"/>
              </a:ext>
            </a:extLst>
          </p:cNvPr>
          <p:cNvSpPr>
            <a:spLocks noGrp="1" noChangeArrowheads="1"/>
          </p:cNvSpPr>
          <p:nvPr>
            <p:ph type="title"/>
          </p:nvPr>
        </p:nvSpPr>
        <p:spPr/>
        <p:txBody>
          <a:bodyPr/>
          <a:lstStyle/>
          <a:p>
            <a:pPr>
              <a:tabLst>
                <a:tab pos="11314113" algn="r"/>
              </a:tabLst>
            </a:pPr>
            <a:r>
              <a:rPr lang="en-US" altLang="en-US" dirty="0"/>
              <a:t>Management Tools	1/10</a:t>
            </a:r>
          </a:p>
        </p:txBody>
      </p:sp>
      <p:pic>
        <p:nvPicPr>
          <p:cNvPr id="82" name="Graphic 17" descr="Amazon CloudWatch service icon.">
            <a:extLst>
              <a:ext uri="{FF2B5EF4-FFF2-40B4-BE49-F238E27FC236}">
                <a16:creationId xmlns:a16="http://schemas.microsoft.com/office/drawing/2014/main" id="{F0F27D85-8B1B-4E60-9EC1-12AB8A2FBCC5}"/>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 name="TextBox 9">
            <a:extLst>
              <a:ext uri="{FF2B5EF4-FFF2-40B4-BE49-F238E27FC236}">
                <a16:creationId xmlns:a16="http://schemas.microsoft.com/office/drawing/2014/main" id="{80818169-1D2A-49F5-9D45-619D54F4885D}"/>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CloudWatch</a:t>
            </a:r>
          </a:p>
        </p:txBody>
      </p:sp>
      <p:pic>
        <p:nvPicPr>
          <p:cNvPr id="81" name="Graphic 80" descr="Alarm resource icon for the Amazon CloudWatch service.">
            <a:extLst>
              <a:ext uri="{FF2B5EF4-FFF2-40B4-BE49-F238E27FC236}">
                <a16:creationId xmlns:a16="http://schemas.microsoft.com/office/drawing/2014/main" id="{70644DFB-74ED-4BBB-8628-3672F3B8D725}"/>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621888" y="2802912"/>
            <a:ext cx="457200" cy="457200"/>
          </a:xfrm>
          <a:prstGeom prst="rect">
            <a:avLst/>
          </a:prstGeom>
        </p:spPr>
      </p:pic>
      <p:sp>
        <p:nvSpPr>
          <p:cNvPr id="48" name="TextBox 16">
            <a:extLst>
              <a:ext uri="{FF2B5EF4-FFF2-40B4-BE49-F238E27FC236}">
                <a16:creationId xmlns:a16="http://schemas.microsoft.com/office/drawing/2014/main" id="{AC60105A-1DCA-45B6-9890-69049713108D}"/>
              </a:ext>
            </a:extLst>
          </p:cNvPr>
          <p:cNvSpPr txBox="1">
            <a:spLocks noChangeArrowheads="1"/>
          </p:cNvSpPr>
          <p:nvPr/>
        </p:nvSpPr>
        <p:spPr bwMode="auto">
          <a:xfrm>
            <a:off x="2449157" y="3276600"/>
            <a:ext cx="79301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Alarm</a:t>
            </a:r>
          </a:p>
        </p:txBody>
      </p:sp>
      <p:pic>
        <p:nvPicPr>
          <p:cNvPr id="73" name="Graphic 72" descr="Rule resource icon for the Amazon CloudWatch service.">
            <a:extLst>
              <a:ext uri="{FF2B5EF4-FFF2-40B4-BE49-F238E27FC236}">
                <a16:creationId xmlns:a16="http://schemas.microsoft.com/office/drawing/2014/main" id="{BBDC53C2-23F0-4F76-83F6-FBA415A2AC9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678286" y="2811426"/>
            <a:ext cx="457200" cy="457200"/>
          </a:xfrm>
          <a:prstGeom prst="rect">
            <a:avLst/>
          </a:prstGeom>
        </p:spPr>
      </p:pic>
      <p:sp>
        <p:nvSpPr>
          <p:cNvPr id="51" name="TextBox 18">
            <a:extLst>
              <a:ext uri="{FF2B5EF4-FFF2-40B4-BE49-F238E27FC236}">
                <a16:creationId xmlns:a16="http://schemas.microsoft.com/office/drawing/2014/main" id="{5189396E-A5B5-40B3-BD29-EA0163F3629C}"/>
              </a:ext>
            </a:extLst>
          </p:cNvPr>
          <p:cNvSpPr txBox="1">
            <a:spLocks noChangeArrowheads="1"/>
          </p:cNvSpPr>
          <p:nvPr/>
        </p:nvSpPr>
        <p:spPr bwMode="auto">
          <a:xfrm>
            <a:off x="3505005" y="3289300"/>
            <a:ext cx="79301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Rule</a:t>
            </a:r>
          </a:p>
        </p:txBody>
      </p:sp>
      <p:pic>
        <p:nvPicPr>
          <p:cNvPr id="85" name="Graphic 84" descr="RUM resource icon for the Amazon CloudWatch service.">
            <a:extLst>
              <a:ext uri="{FF2B5EF4-FFF2-40B4-BE49-F238E27FC236}">
                <a16:creationId xmlns:a16="http://schemas.microsoft.com/office/drawing/2014/main" id="{42E70980-F3F8-4021-9DB7-FC4EE58CCC49}"/>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741168" y="2816331"/>
            <a:ext cx="457200" cy="457200"/>
          </a:xfrm>
          <a:prstGeom prst="rect">
            <a:avLst/>
          </a:prstGeom>
        </p:spPr>
      </p:pic>
      <p:sp>
        <p:nvSpPr>
          <p:cNvPr id="84" name="TextBox 18">
            <a:extLst>
              <a:ext uri="{FF2B5EF4-FFF2-40B4-BE49-F238E27FC236}">
                <a16:creationId xmlns:a16="http://schemas.microsoft.com/office/drawing/2014/main" id="{CA241F3E-EA35-43AE-92A9-A9FD4C31C4BE}"/>
              </a:ext>
            </a:extLst>
          </p:cNvPr>
          <p:cNvSpPr txBox="1">
            <a:spLocks noChangeArrowheads="1"/>
          </p:cNvSpPr>
          <p:nvPr/>
        </p:nvSpPr>
        <p:spPr bwMode="auto">
          <a:xfrm>
            <a:off x="4578350" y="3289300"/>
            <a:ext cx="79301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RUM</a:t>
            </a:r>
          </a:p>
        </p:txBody>
      </p:sp>
      <p:pic>
        <p:nvPicPr>
          <p:cNvPr id="87" name="Graphic 86" descr="Cross-account observability resource icon for the Amazon CloudWatch service.">
            <a:extLst>
              <a:ext uri="{FF2B5EF4-FFF2-40B4-BE49-F238E27FC236}">
                <a16:creationId xmlns:a16="http://schemas.microsoft.com/office/drawing/2014/main" id="{6D06874C-6E9E-438D-892C-38C30BC25233}"/>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825983" y="2820052"/>
            <a:ext cx="457200" cy="457200"/>
          </a:xfrm>
          <a:prstGeom prst="rect">
            <a:avLst/>
          </a:prstGeom>
        </p:spPr>
      </p:pic>
      <p:sp>
        <p:nvSpPr>
          <p:cNvPr id="86" name="TextBox 18">
            <a:extLst>
              <a:ext uri="{FF2B5EF4-FFF2-40B4-BE49-F238E27FC236}">
                <a16:creationId xmlns:a16="http://schemas.microsoft.com/office/drawing/2014/main" id="{4482B90A-6AF2-4E37-AC48-B32B55D373B0}"/>
              </a:ext>
            </a:extLst>
          </p:cNvPr>
          <p:cNvSpPr txBox="1">
            <a:spLocks noChangeArrowheads="1"/>
          </p:cNvSpPr>
          <p:nvPr/>
        </p:nvSpPr>
        <p:spPr bwMode="auto">
          <a:xfrm>
            <a:off x="5451116" y="3289300"/>
            <a:ext cx="12051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Cross-account observability</a:t>
            </a:r>
          </a:p>
        </p:txBody>
      </p:sp>
      <p:pic>
        <p:nvPicPr>
          <p:cNvPr id="89" name="Graphic 88" descr="Event (time-based) resource icon for the Amazon CloudWatch service.">
            <a:extLst>
              <a:ext uri="{FF2B5EF4-FFF2-40B4-BE49-F238E27FC236}">
                <a16:creationId xmlns:a16="http://schemas.microsoft.com/office/drawing/2014/main" id="{314F4FDE-3198-4313-A12D-9ABAF1FF22BD}"/>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2615828" y="3877856"/>
            <a:ext cx="457200" cy="457200"/>
          </a:xfrm>
          <a:prstGeom prst="rect">
            <a:avLst/>
          </a:prstGeom>
        </p:spPr>
      </p:pic>
      <p:sp>
        <p:nvSpPr>
          <p:cNvPr id="88" name="TextBox 20">
            <a:extLst>
              <a:ext uri="{FF2B5EF4-FFF2-40B4-BE49-F238E27FC236}">
                <a16:creationId xmlns:a16="http://schemas.microsoft.com/office/drawing/2014/main" id="{4338349A-094C-420B-80D1-25F147C1E88E}"/>
              </a:ext>
            </a:extLst>
          </p:cNvPr>
          <p:cNvSpPr txBox="1">
            <a:spLocks noChangeArrowheads="1"/>
          </p:cNvSpPr>
          <p:nvPr/>
        </p:nvSpPr>
        <p:spPr bwMode="auto">
          <a:xfrm>
            <a:off x="2263845" y="4340225"/>
            <a:ext cx="11636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Event</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(time-based)</a:t>
            </a:r>
          </a:p>
        </p:txBody>
      </p:sp>
      <p:pic>
        <p:nvPicPr>
          <p:cNvPr id="91" name="Graphic 90" descr="Event (event-based) resource icon for the Amazon CloudWatch service.">
            <a:extLst>
              <a:ext uri="{FF2B5EF4-FFF2-40B4-BE49-F238E27FC236}">
                <a16:creationId xmlns:a16="http://schemas.microsoft.com/office/drawing/2014/main" id="{A723BA10-F0D6-45D3-AD5E-AD11ADED7EE5}"/>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3670753" y="3877856"/>
            <a:ext cx="457200" cy="457200"/>
          </a:xfrm>
          <a:prstGeom prst="rect">
            <a:avLst/>
          </a:prstGeom>
        </p:spPr>
      </p:pic>
      <p:sp>
        <p:nvSpPr>
          <p:cNvPr id="90" name="TextBox 25">
            <a:extLst>
              <a:ext uri="{FF2B5EF4-FFF2-40B4-BE49-F238E27FC236}">
                <a16:creationId xmlns:a16="http://schemas.microsoft.com/office/drawing/2014/main" id="{BF95A1EC-42F7-474D-947E-EE4CA12A6887}"/>
              </a:ext>
            </a:extLst>
          </p:cNvPr>
          <p:cNvSpPr txBox="1">
            <a:spLocks noChangeArrowheads="1"/>
          </p:cNvSpPr>
          <p:nvPr/>
        </p:nvSpPr>
        <p:spPr bwMode="auto">
          <a:xfrm>
            <a:off x="3319694" y="4337050"/>
            <a:ext cx="11636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Event</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(event-based)</a:t>
            </a:r>
          </a:p>
        </p:txBody>
      </p:sp>
      <p:pic>
        <p:nvPicPr>
          <p:cNvPr id="93" name="Graphic 92" descr="Evidently resource icon for the Amazon CloudWatch service.">
            <a:extLst>
              <a:ext uri="{FF2B5EF4-FFF2-40B4-BE49-F238E27FC236}">
                <a16:creationId xmlns:a16="http://schemas.microsoft.com/office/drawing/2014/main" id="{6D06269D-36A1-4274-8A64-6CA68442D07B}"/>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4752935" y="3877856"/>
            <a:ext cx="457200" cy="457200"/>
          </a:xfrm>
          <a:prstGeom prst="rect">
            <a:avLst/>
          </a:prstGeom>
        </p:spPr>
      </p:pic>
      <p:sp>
        <p:nvSpPr>
          <p:cNvPr id="92" name="TextBox 25">
            <a:extLst>
              <a:ext uri="{FF2B5EF4-FFF2-40B4-BE49-F238E27FC236}">
                <a16:creationId xmlns:a16="http://schemas.microsoft.com/office/drawing/2014/main" id="{CBB17CBA-D629-4B6B-A69D-FAFE1E203BE1}"/>
              </a:ext>
            </a:extLst>
          </p:cNvPr>
          <p:cNvSpPr txBox="1">
            <a:spLocks noChangeArrowheads="1"/>
          </p:cNvSpPr>
          <p:nvPr/>
        </p:nvSpPr>
        <p:spPr bwMode="auto">
          <a:xfrm>
            <a:off x="4450253" y="4337050"/>
            <a:ext cx="104921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Evidently</a:t>
            </a:r>
          </a:p>
        </p:txBody>
      </p:sp>
      <p:pic>
        <p:nvPicPr>
          <p:cNvPr id="95" name="Graphic 94" descr="Data protection resource icon for the Amazon CloudWatch service.">
            <a:extLst>
              <a:ext uri="{FF2B5EF4-FFF2-40B4-BE49-F238E27FC236}">
                <a16:creationId xmlns:a16="http://schemas.microsoft.com/office/drawing/2014/main" id="{F360C21D-4A0F-4BCF-98E2-176F2905C277}"/>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5820785" y="3877856"/>
            <a:ext cx="457200" cy="457200"/>
          </a:xfrm>
          <a:prstGeom prst="rect">
            <a:avLst/>
          </a:prstGeom>
        </p:spPr>
      </p:pic>
      <p:sp>
        <p:nvSpPr>
          <p:cNvPr id="94" name="TextBox 25">
            <a:extLst>
              <a:ext uri="{FF2B5EF4-FFF2-40B4-BE49-F238E27FC236}">
                <a16:creationId xmlns:a16="http://schemas.microsoft.com/office/drawing/2014/main" id="{6C0B075B-136D-4231-941D-611333CBF2E5}"/>
              </a:ext>
            </a:extLst>
          </p:cNvPr>
          <p:cNvSpPr txBox="1">
            <a:spLocks noChangeArrowheads="1"/>
          </p:cNvSpPr>
          <p:nvPr/>
        </p:nvSpPr>
        <p:spPr bwMode="auto">
          <a:xfrm>
            <a:off x="5451117" y="4337050"/>
            <a:ext cx="120519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Data protection</a:t>
            </a:r>
          </a:p>
        </p:txBody>
      </p:sp>
      <p:pic>
        <p:nvPicPr>
          <p:cNvPr id="97" name="Graphic 96" descr="Logs resource icon for the Amazon CloudWatch service.">
            <a:extLst>
              <a:ext uri="{FF2B5EF4-FFF2-40B4-BE49-F238E27FC236}">
                <a16:creationId xmlns:a16="http://schemas.microsoft.com/office/drawing/2014/main" id="{7CE91FB9-ED45-42A5-81EA-CB71B1768F83}"/>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615900" y="5100666"/>
            <a:ext cx="457200" cy="457200"/>
          </a:xfrm>
          <a:prstGeom prst="rect">
            <a:avLst/>
          </a:prstGeom>
        </p:spPr>
      </p:pic>
      <p:sp>
        <p:nvSpPr>
          <p:cNvPr id="96" name="TextBox 31">
            <a:extLst>
              <a:ext uri="{FF2B5EF4-FFF2-40B4-BE49-F238E27FC236}">
                <a16:creationId xmlns:a16="http://schemas.microsoft.com/office/drawing/2014/main" id="{5B27190F-204F-4D13-BDCD-08D5FAA26283}"/>
              </a:ext>
            </a:extLst>
          </p:cNvPr>
          <p:cNvSpPr txBox="1">
            <a:spLocks noChangeArrowheads="1"/>
          </p:cNvSpPr>
          <p:nvPr/>
        </p:nvSpPr>
        <p:spPr bwMode="auto">
          <a:xfrm>
            <a:off x="2263846" y="5559426"/>
            <a:ext cx="116363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Logs</a:t>
            </a:r>
          </a:p>
        </p:txBody>
      </p:sp>
      <p:pic>
        <p:nvPicPr>
          <p:cNvPr id="99" name="Graphic 98" descr="Synthetics resource icon for the Amazon CloudWatch service.">
            <a:extLst>
              <a:ext uri="{FF2B5EF4-FFF2-40B4-BE49-F238E27FC236}">
                <a16:creationId xmlns:a16="http://schemas.microsoft.com/office/drawing/2014/main" id="{E6B0C5E9-2EF4-469D-A434-F86CD5BE9B1E}"/>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3674352" y="5112266"/>
            <a:ext cx="457200" cy="457200"/>
          </a:xfrm>
          <a:prstGeom prst="rect">
            <a:avLst/>
          </a:prstGeom>
        </p:spPr>
      </p:pic>
      <p:sp>
        <p:nvSpPr>
          <p:cNvPr id="98" name="TextBox 25">
            <a:extLst>
              <a:ext uri="{FF2B5EF4-FFF2-40B4-BE49-F238E27FC236}">
                <a16:creationId xmlns:a16="http://schemas.microsoft.com/office/drawing/2014/main" id="{951C16E2-B371-4CB1-B517-E282C5F14D89}"/>
              </a:ext>
            </a:extLst>
          </p:cNvPr>
          <p:cNvSpPr txBox="1">
            <a:spLocks noChangeArrowheads="1"/>
          </p:cNvSpPr>
          <p:nvPr/>
        </p:nvSpPr>
        <p:spPr bwMode="auto">
          <a:xfrm>
            <a:off x="3319693" y="5565775"/>
            <a:ext cx="116364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Synthetics</a:t>
            </a:r>
          </a:p>
        </p:txBody>
      </p:sp>
      <p:pic>
        <p:nvPicPr>
          <p:cNvPr id="101" name="Graphic 100" descr="Metrics Insights resource icon for the Amazon CloudWatch service.">
            <a:extLst>
              <a:ext uri="{FF2B5EF4-FFF2-40B4-BE49-F238E27FC236}">
                <a16:creationId xmlns:a16="http://schemas.microsoft.com/office/drawing/2014/main" id="{DCDE0A10-E777-4D9E-8069-E112952BF28E}"/>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4741168" y="5112266"/>
            <a:ext cx="457200" cy="457200"/>
          </a:xfrm>
          <a:prstGeom prst="rect">
            <a:avLst/>
          </a:prstGeom>
        </p:spPr>
      </p:pic>
      <p:sp>
        <p:nvSpPr>
          <p:cNvPr id="100" name="TextBox 25">
            <a:extLst>
              <a:ext uri="{FF2B5EF4-FFF2-40B4-BE49-F238E27FC236}">
                <a16:creationId xmlns:a16="http://schemas.microsoft.com/office/drawing/2014/main" id="{7AD81A90-D46E-48AB-9F57-D1EBB213AA9B}"/>
              </a:ext>
            </a:extLst>
          </p:cNvPr>
          <p:cNvSpPr txBox="1">
            <a:spLocks noChangeArrowheads="1"/>
          </p:cNvSpPr>
          <p:nvPr/>
        </p:nvSpPr>
        <p:spPr bwMode="auto">
          <a:xfrm>
            <a:off x="4328645" y="5565775"/>
            <a:ext cx="127977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Metrics Insights</a:t>
            </a:r>
          </a:p>
        </p:txBody>
      </p:sp>
      <p:cxnSp>
        <p:nvCxnSpPr>
          <p:cNvPr id="104" name="Straight Connector 103" descr="Next service icon.">
            <a:extLst>
              <a:ext uri="{FF2B5EF4-FFF2-40B4-BE49-F238E27FC236}">
                <a16:creationId xmlns:a16="http://schemas.microsoft.com/office/drawing/2014/main" id="{303A284C-1C7E-4AE3-A009-E643C2AE1B37}"/>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02" name="Graphic 19" descr="AWS Auto Scaling service icon.">
            <a:extLst>
              <a:ext uri="{FF2B5EF4-FFF2-40B4-BE49-F238E27FC236}">
                <a16:creationId xmlns:a16="http://schemas.microsoft.com/office/drawing/2014/main" id="{69893D36-423E-48B5-832B-009BB47A9ACF}"/>
              </a:ext>
            </a:extLst>
          </p:cNvPr>
          <p:cNvPicPr>
            <a:picLocks noChangeAspect="1" noChangeArrowheads="1"/>
          </p:cNvPicPr>
          <p:nvPr/>
        </p:nvPicPr>
        <p:blipFill>
          <a:blip>
            <a:extLst>
              <a:ext uri="{96DAC541-7B7A-43D3-8B79-37D633B846F1}">
                <asvg:svgBlip xmlns:asvg="http://schemas.microsoft.com/office/drawing/2016/SVG/main" r:embed="rId14"/>
              </a:ext>
            </a:extLst>
          </a:blip>
          <a:srcRect/>
          <a:stretch/>
        </p:blipFill>
        <p:spPr bwMode="auto">
          <a:xfrm>
            <a:off x="7526459"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 name="TextBox 11">
            <a:extLst>
              <a:ext uri="{FF2B5EF4-FFF2-40B4-BE49-F238E27FC236}">
                <a16:creationId xmlns:a16="http://schemas.microsoft.com/office/drawing/2014/main" id="{7BA7AE2F-7144-4F74-BE18-148BA58879C6}"/>
              </a:ext>
            </a:extLst>
          </p:cNvPr>
          <p:cNvSpPr txBox="1">
            <a:spLocks noChangeArrowheads="1"/>
          </p:cNvSpPr>
          <p:nvPr/>
        </p:nvSpPr>
        <p:spPr bwMode="auto">
          <a:xfrm>
            <a:off x="6769222"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Auto Scaling</a:t>
            </a:r>
          </a:p>
        </p:txBody>
      </p:sp>
      <p:cxnSp>
        <p:nvCxnSpPr>
          <p:cNvPr id="15" name="Straight Connector 14" descr="Next service icon.">
            <a:extLst>
              <a:ext uri="{FF2B5EF4-FFF2-40B4-BE49-F238E27FC236}">
                <a16:creationId xmlns:a16="http://schemas.microsoft.com/office/drawing/2014/main" id="{9EC24A34-CDCE-6249-B4FF-5322EC5CDC99}"/>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05" name="Graphic 21" descr="AWS CloudFormation service icon.">
            <a:extLst>
              <a:ext uri="{FF2B5EF4-FFF2-40B4-BE49-F238E27FC236}">
                <a16:creationId xmlns:a16="http://schemas.microsoft.com/office/drawing/2014/main" id="{3A4CC5BC-2610-4B29-861F-23355CE4637D}"/>
              </a:ext>
            </a:extLst>
          </p:cNvPr>
          <p:cNvPicPr>
            <a:picLocks noChangeAspect="1" noChangeArrowheads="1"/>
          </p:cNvPicPr>
          <p:nvPr/>
        </p:nvPicPr>
        <p:blipFill>
          <a:blip>
            <a:extLst>
              <a:ext uri="{96DAC541-7B7A-43D3-8B79-37D633B846F1}">
                <asvg:svgBlip xmlns:asvg="http://schemas.microsoft.com/office/drawing/2016/SVG/main" r:embed="rId15"/>
              </a:ext>
            </a:extLst>
          </a:blip>
          <a:srcRect/>
          <a:stretch/>
        </p:blipFill>
        <p:spPr bwMode="auto">
          <a:xfrm>
            <a:off x="9815634"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6" name="TextBox 12">
            <a:extLst>
              <a:ext uri="{FF2B5EF4-FFF2-40B4-BE49-F238E27FC236}">
                <a16:creationId xmlns:a16="http://schemas.microsoft.com/office/drawing/2014/main" id="{57F1AC36-B9CB-4F16-9830-A4AB35C3E653}"/>
              </a:ext>
            </a:extLst>
          </p:cNvPr>
          <p:cNvSpPr txBox="1">
            <a:spLocks noChangeArrowheads="1"/>
          </p:cNvSpPr>
          <p:nvPr/>
        </p:nvSpPr>
        <p:spPr bwMode="auto">
          <a:xfrm>
            <a:off x="9067922"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CloudFormation</a:t>
            </a:r>
          </a:p>
        </p:txBody>
      </p:sp>
      <p:pic>
        <p:nvPicPr>
          <p:cNvPr id="108" name="Graphic 107" descr="Change set resource icon for the AWS CloudFormation service.">
            <a:extLst>
              <a:ext uri="{FF2B5EF4-FFF2-40B4-BE49-F238E27FC236}">
                <a16:creationId xmlns:a16="http://schemas.microsoft.com/office/drawing/2014/main" id="{65F9276A-A944-45E9-96D9-8B2EACE3C6DE}"/>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9413997" y="2799452"/>
            <a:ext cx="457200" cy="457200"/>
          </a:xfrm>
          <a:prstGeom prst="rect">
            <a:avLst/>
          </a:prstGeom>
        </p:spPr>
      </p:pic>
      <p:sp>
        <p:nvSpPr>
          <p:cNvPr id="107" name="TextBox 26">
            <a:extLst>
              <a:ext uri="{FF2B5EF4-FFF2-40B4-BE49-F238E27FC236}">
                <a16:creationId xmlns:a16="http://schemas.microsoft.com/office/drawing/2014/main" id="{1D545228-53B9-464B-891F-6A3C1305B4B4}"/>
              </a:ext>
            </a:extLst>
          </p:cNvPr>
          <p:cNvSpPr txBox="1">
            <a:spLocks noChangeArrowheads="1"/>
          </p:cNvSpPr>
          <p:nvPr/>
        </p:nvSpPr>
        <p:spPr bwMode="auto">
          <a:xfrm>
            <a:off x="9028234" y="3276600"/>
            <a:ext cx="11874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Change set</a:t>
            </a:r>
          </a:p>
        </p:txBody>
      </p:sp>
      <p:pic>
        <p:nvPicPr>
          <p:cNvPr id="110" name="Graphic 109" descr="Stack resource icon for the AWS CloudFormation service.">
            <a:extLst>
              <a:ext uri="{FF2B5EF4-FFF2-40B4-BE49-F238E27FC236}">
                <a16:creationId xmlns:a16="http://schemas.microsoft.com/office/drawing/2014/main" id="{C413A2E5-665C-4724-9866-D05DDE532267}"/>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10545884" y="2799452"/>
            <a:ext cx="457200" cy="457200"/>
          </a:xfrm>
          <a:prstGeom prst="rect">
            <a:avLst/>
          </a:prstGeom>
        </p:spPr>
      </p:pic>
      <p:sp>
        <p:nvSpPr>
          <p:cNvPr id="109" name="TextBox 27">
            <a:extLst>
              <a:ext uri="{FF2B5EF4-FFF2-40B4-BE49-F238E27FC236}">
                <a16:creationId xmlns:a16="http://schemas.microsoft.com/office/drawing/2014/main" id="{972DE3AA-7319-432F-BBBC-65CC572BBCFA}"/>
              </a:ext>
            </a:extLst>
          </p:cNvPr>
          <p:cNvSpPr txBox="1">
            <a:spLocks noChangeArrowheads="1"/>
          </p:cNvSpPr>
          <p:nvPr/>
        </p:nvSpPr>
        <p:spPr bwMode="auto">
          <a:xfrm>
            <a:off x="10150597" y="3276600"/>
            <a:ext cx="12255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Stack</a:t>
            </a:r>
          </a:p>
        </p:txBody>
      </p:sp>
      <p:pic>
        <p:nvPicPr>
          <p:cNvPr id="112" name="Graphic 111" descr="Template resource icon for the AWS CloudFormation service.">
            <a:extLst>
              <a:ext uri="{FF2B5EF4-FFF2-40B4-BE49-F238E27FC236}">
                <a16:creationId xmlns:a16="http://schemas.microsoft.com/office/drawing/2014/main" id="{6E1C5E8F-E526-4DC6-B47B-ADA512497DD9}"/>
              </a:ext>
            </a:extLst>
          </p:cNvPr>
          <p:cNvPicPr>
            <a:picLocks noChangeAspect="1"/>
          </p:cNvPicPr>
          <p:nvPr/>
        </p:nvPicPr>
        <p:blipFill>
          <a:blip>
            <a:extLst>
              <a:ext uri="{96DAC541-7B7A-43D3-8B79-37D633B846F1}">
                <asvg:svgBlip xmlns:asvg="http://schemas.microsoft.com/office/drawing/2016/SVG/main" r:embed="rId18"/>
              </a:ext>
            </a:extLst>
          </a:blip>
          <a:stretch>
            <a:fillRect/>
          </a:stretch>
        </p:blipFill>
        <p:spPr>
          <a:xfrm>
            <a:off x="9414699" y="3908747"/>
            <a:ext cx="457200" cy="457200"/>
          </a:xfrm>
          <a:prstGeom prst="rect">
            <a:avLst/>
          </a:prstGeom>
        </p:spPr>
      </p:pic>
      <p:sp>
        <p:nvSpPr>
          <p:cNvPr id="111" name="TextBox 28">
            <a:extLst>
              <a:ext uri="{FF2B5EF4-FFF2-40B4-BE49-F238E27FC236}">
                <a16:creationId xmlns:a16="http://schemas.microsoft.com/office/drawing/2014/main" id="{1FBCF09F-C9D3-44C4-B059-825D1C3E0B13}"/>
              </a:ext>
            </a:extLst>
          </p:cNvPr>
          <p:cNvSpPr txBox="1">
            <a:spLocks noChangeArrowheads="1"/>
          </p:cNvSpPr>
          <p:nvPr/>
        </p:nvSpPr>
        <p:spPr bwMode="auto">
          <a:xfrm>
            <a:off x="9048872" y="4362450"/>
            <a:ext cx="11874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Template</a:t>
            </a: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7D47845-1CB6-D250-9893-B66A543F471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F109A3F4-A216-3823-B005-97CCC205F041}"/>
              </a:ext>
            </a:extLst>
          </p:cNvPr>
          <p:cNvSpPr>
            <a:spLocks noGrp="1"/>
          </p:cNvSpPr>
          <p:nvPr>
            <p:ph type="sldNum" sz="quarter" idx="11"/>
          </p:nvPr>
        </p:nvSpPr>
        <p:spPr/>
        <p:txBody>
          <a:bodyPr/>
          <a:lstStyle/>
          <a:p>
            <a:fld id="{EB4B8DE2-A4E8-46E4-8BBF-D75455EFF32C}" type="slidenum">
              <a:rPr lang="en-US" smtClean="0"/>
              <a:pPr/>
              <a:t>104</a:t>
            </a:fld>
            <a:endParaRPr lang="en-US" dirty="0"/>
          </a:p>
        </p:txBody>
      </p:sp>
      <p:sp>
        <p:nvSpPr>
          <p:cNvPr id="134149" name="Title 1">
            <a:extLst>
              <a:ext uri="{FF2B5EF4-FFF2-40B4-BE49-F238E27FC236}">
                <a16:creationId xmlns:a16="http://schemas.microsoft.com/office/drawing/2014/main" id="{1DCF0E29-921C-6C45-BE42-0EA6B754F875}"/>
              </a:ext>
            </a:extLst>
          </p:cNvPr>
          <p:cNvSpPr>
            <a:spLocks noGrp="1" noChangeArrowheads="1"/>
          </p:cNvSpPr>
          <p:nvPr>
            <p:ph type="title"/>
          </p:nvPr>
        </p:nvSpPr>
        <p:spPr/>
        <p:txBody>
          <a:bodyPr/>
          <a:lstStyle/>
          <a:p>
            <a:pPr>
              <a:tabLst>
                <a:tab pos="11314113" algn="r"/>
              </a:tabLst>
            </a:pPr>
            <a:r>
              <a:rPr lang="en-US" altLang="en-US" dirty="0"/>
              <a:t>Management Tools 	2/10</a:t>
            </a:r>
          </a:p>
        </p:txBody>
      </p:sp>
      <p:pic>
        <p:nvPicPr>
          <p:cNvPr id="25" name="Graphic 6" descr="AWS Application Auto Scaling service icon.">
            <a:extLst>
              <a:ext uri="{FF2B5EF4-FFF2-40B4-BE49-F238E27FC236}">
                <a16:creationId xmlns:a16="http://schemas.microsoft.com/office/drawing/2014/main" id="{13E0F808-1F3F-4487-9358-C2768DE3F528}"/>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9">
            <a:extLst>
              <a:ext uri="{FF2B5EF4-FFF2-40B4-BE49-F238E27FC236}">
                <a16:creationId xmlns:a16="http://schemas.microsoft.com/office/drawing/2014/main" id="{EA25E4D1-D807-4A65-8AF0-C53452065ADA}"/>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Application</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Auto Scaling</a:t>
            </a:r>
          </a:p>
        </p:txBody>
      </p:sp>
      <p:cxnSp>
        <p:nvCxnSpPr>
          <p:cNvPr id="30" name="Straight Connector 29" descr="Next service icon.">
            <a:extLst>
              <a:ext uri="{FF2B5EF4-FFF2-40B4-BE49-F238E27FC236}">
                <a16:creationId xmlns:a16="http://schemas.microsoft.com/office/drawing/2014/main" id="{E7B50ABC-713B-4956-A454-511ED774BC8E}"/>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2" name="Graphic 8" descr="AWS Config service icon.">
            <a:extLst>
              <a:ext uri="{FF2B5EF4-FFF2-40B4-BE49-F238E27FC236}">
                <a16:creationId xmlns:a16="http://schemas.microsoft.com/office/drawing/2014/main" id="{A83EB3F1-EABB-4C25-8CC6-7BFFB6054BC7}"/>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11">
            <a:extLst>
              <a:ext uri="{FF2B5EF4-FFF2-40B4-BE49-F238E27FC236}">
                <a16:creationId xmlns:a16="http://schemas.microsoft.com/office/drawing/2014/main" id="{4FB550EC-EE71-4A76-9092-DB1F7809AD79}"/>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Config</a:t>
            </a:r>
          </a:p>
        </p:txBody>
      </p:sp>
      <p:cxnSp>
        <p:nvCxnSpPr>
          <p:cNvPr id="34" name="Straight Connector 33" descr="Next service icon.">
            <a:extLst>
              <a:ext uri="{FF2B5EF4-FFF2-40B4-BE49-F238E27FC236}">
                <a16:creationId xmlns:a16="http://schemas.microsoft.com/office/drawing/2014/main" id="{8733CAA6-F990-41CE-99BD-5046E0A4A83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5" name="Graphic 18" descr="AWS License Manager service icon.">
            <a:extLst>
              <a:ext uri="{FF2B5EF4-FFF2-40B4-BE49-F238E27FC236}">
                <a16:creationId xmlns:a16="http://schemas.microsoft.com/office/drawing/2014/main" id="{936282E4-99F5-4FC1-BEB8-43D4C07A3CB2}"/>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427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12">
            <a:extLst>
              <a:ext uri="{FF2B5EF4-FFF2-40B4-BE49-F238E27FC236}">
                <a16:creationId xmlns:a16="http://schemas.microsoft.com/office/drawing/2014/main" id="{04A55588-9382-4517-B892-F49B98F01EFD}"/>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License Manager</a:t>
            </a:r>
          </a:p>
        </p:txBody>
      </p:sp>
      <p:pic>
        <p:nvPicPr>
          <p:cNvPr id="39" name="Graphic 38" descr="License blending resource icon for the AWS License Manager service.">
            <a:extLst>
              <a:ext uri="{FF2B5EF4-FFF2-40B4-BE49-F238E27FC236}">
                <a16:creationId xmlns:a16="http://schemas.microsoft.com/office/drawing/2014/main" id="{84B8B444-0C50-435B-A1A8-697D8D4A744C}"/>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7694614" y="2803525"/>
            <a:ext cx="457200" cy="457200"/>
          </a:xfrm>
          <a:prstGeom prst="rect">
            <a:avLst/>
          </a:prstGeom>
        </p:spPr>
      </p:pic>
      <p:sp>
        <p:nvSpPr>
          <p:cNvPr id="37" name="TextBox 15">
            <a:extLst>
              <a:ext uri="{FF2B5EF4-FFF2-40B4-BE49-F238E27FC236}">
                <a16:creationId xmlns:a16="http://schemas.microsoft.com/office/drawing/2014/main" id="{6E23A40C-724A-4C4B-9065-09887FA1DA50}"/>
              </a:ext>
            </a:extLst>
          </p:cNvPr>
          <p:cNvSpPr txBox="1">
            <a:spLocks noChangeArrowheads="1"/>
          </p:cNvSpPr>
          <p:nvPr/>
        </p:nvSpPr>
        <p:spPr bwMode="auto">
          <a:xfrm>
            <a:off x="7055956" y="3260725"/>
            <a:ext cx="173403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License blending</a:t>
            </a:r>
          </a:p>
        </p:txBody>
      </p:sp>
      <p:pic>
        <p:nvPicPr>
          <p:cNvPr id="40" name="Graphic 39" descr="Application discovery resource icon for the AWS License Manager service.">
            <a:extLst>
              <a:ext uri="{FF2B5EF4-FFF2-40B4-BE49-F238E27FC236}">
                <a16:creationId xmlns:a16="http://schemas.microsoft.com/office/drawing/2014/main" id="{853E4A13-F3C2-44FE-B6DA-7FB09AEFA06A}"/>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a:off x="7699376" y="3870325"/>
            <a:ext cx="457200" cy="457200"/>
          </a:xfrm>
          <a:prstGeom prst="rect">
            <a:avLst/>
          </a:prstGeom>
        </p:spPr>
      </p:pic>
      <p:sp>
        <p:nvSpPr>
          <p:cNvPr id="38" name="TextBox 16">
            <a:extLst>
              <a:ext uri="{FF2B5EF4-FFF2-40B4-BE49-F238E27FC236}">
                <a16:creationId xmlns:a16="http://schemas.microsoft.com/office/drawing/2014/main" id="{DE5B8884-139D-4F53-B035-C533DD600962}"/>
              </a:ext>
            </a:extLst>
          </p:cNvPr>
          <p:cNvSpPr txBox="1">
            <a:spLocks noChangeArrowheads="1"/>
          </p:cNvSpPr>
          <p:nvPr/>
        </p:nvSpPr>
        <p:spPr bwMode="auto">
          <a:xfrm>
            <a:off x="7055956" y="4327525"/>
            <a:ext cx="173403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Application discovery</a:t>
            </a:r>
          </a:p>
        </p:txBody>
      </p:sp>
      <p:cxnSp>
        <p:nvCxnSpPr>
          <p:cNvPr id="41" name="Straight Connector 40" descr="Next service icon.">
            <a:extLst>
              <a:ext uri="{FF2B5EF4-FFF2-40B4-BE49-F238E27FC236}">
                <a16:creationId xmlns:a16="http://schemas.microsoft.com/office/drawing/2014/main" id="{4E0FFD0A-027C-486A-B628-E86EB242EFD8}"/>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2" name="Graphic 41" descr="AWS Health Dashboard service icon.">
            <a:extLst>
              <a:ext uri="{FF2B5EF4-FFF2-40B4-BE49-F238E27FC236}">
                <a16:creationId xmlns:a16="http://schemas.microsoft.com/office/drawing/2014/main" id="{F2E8CFCE-EBC6-4285-A349-38DF4A65539B}"/>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9817100" y="1185574"/>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16">
            <a:extLst>
              <a:ext uri="{FF2B5EF4-FFF2-40B4-BE49-F238E27FC236}">
                <a16:creationId xmlns:a16="http://schemas.microsoft.com/office/drawing/2014/main" id="{4BB8952A-2E53-414A-9159-F5B3C133810B}"/>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Health Dashboard</a:t>
            </a:r>
            <a:endParaRPr lang="en-US" altLang="en-US" sz="1000" dirty="0">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F61A2BF1-D8DB-50BD-DF73-5F4758C93E2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E3B2CB57-2CF1-E587-CEA8-752956DBD382}"/>
              </a:ext>
            </a:extLst>
          </p:cNvPr>
          <p:cNvSpPr>
            <a:spLocks noGrp="1"/>
          </p:cNvSpPr>
          <p:nvPr>
            <p:ph type="sldNum" sz="quarter" idx="11"/>
          </p:nvPr>
        </p:nvSpPr>
        <p:spPr/>
        <p:txBody>
          <a:bodyPr/>
          <a:lstStyle/>
          <a:p>
            <a:fld id="{EB4B8DE2-A4E8-46E4-8BBF-D75455EFF32C}" type="slidenum">
              <a:rPr lang="en-US" smtClean="0"/>
              <a:pPr/>
              <a:t>105</a:t>
            </a:fld>
            <a:endParaRPr lang="en-US" dirty="0"/>
          </a:p>
        </p:txBody>
      </p:sp>
      <p:sp>
        <p:nvSpPr>
          <p:cNvPr id="135172" name="Title 1">
            <a:extLst>
              <a:ext uri="{FF2B5EF4-FFF2-40B4-BE49-F238E27FC236}">
                <a16:creationId xmlns:a16="http://schemas.microsoft.com/office/drawing/2014/main" id="{A3F9561C-AA11-6C44-B4C5-74AB636A5E0B}"/>
              </a:ext>
            </a:extLst>
          </p:cNvPr>
          <p:cNvSpPr>
            <a:spLocks noGrp="1" noChangeArrowheads="1"/>
          </p:cNvSpPr>
          <p:nvPr>
            <p:ph type="title"/>
          </p:nvPr>
        </p:nvSpPr>
        <p:spPr/>
        <p:txBody>
          <a:bodyPr/>
          <a:lstStyle/>
          <a:p>
            <a:pPr>
              <a:tabLst>
                <a:tab pos="11314113" algn="r"/>
              </a:tabLst>
            </a:pPr>
            <a:r>
              <a:rPr lang="en-US" altLang="en-US" dirty="0"/>
              <a:t>Management Tools	3/10</a:t>
            </a:r>
          </a:p>
        </p:txBody>
      </p:sp>
      <p:pic>
        <p:nvPicPr>
          <p:cNvPr id="37" name="Graphic 7" descr="AWS Management Console service icon.">
            <a:extLst>
              <a:ext uri="{FF2B5EF4-FFF2-40B4-BE49-F238E27FC236}">
                <a16:creationId xmlns:a16="http://schemas.microsoft.com/office/drawing/2014/main" id="{F550A781-1F9B-47E7-8E20-E708F77C7A87}"/>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TextBox 9">
            <a:extLst>
              <a:ext uri="{FF2B5EF4-FFF2-40B4-BE49-F238E27FC236}">
                <a16:creationId xmlns:a16="http://schemas.microsoft.com/office/drawing/2014/main" id="{732CA0B3-A373-4A59-A754-351E9F84F1FB}"/>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Management</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Console</a:t>
            </a:r>
          </a:p>
        </p:txBody>
      </p:sp>
      <p:cxnSp>
        <p:nvCxnSpPr>
          <p:cNvPr id="39" name="Straight Connector 38" descr="Next service icon.">
            <a:extLst>
              <a:ext uri="{FF2B5EF4-FFF2-40B4-BE49-F238E27FC236}">
                <a16:creationId xmlns:a16="http://schemas.microsoft.com/office/drawing/2014/main" id="{3C8D3EFC-960E-4C08-BF32-53D61D07767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9" name="Graphic 23" descr="AWS CloudTrail service icon.">
            <a:extLst>
              <a:ext uri="{FF2B5EF4-FFF2-40B4-BE49-F238E27FC236}">
                <a16:creationId xmlns:a16="http://schemas.microsoft.com/office/drawing/2014/main" id="{D13AE65C-729F-4ADE-8619-3CBFB0FB51CF}"/>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11">
            <a:extLst>
              <a:ext uri="{FF2B5EF4-FFF2-40B4-BE49-F238E27FC236}">
                <a16:creationId xmlns:a16="http://schemas.microsoft.com/office/drawing/2014/main" id="{AD1CDBBF-8E39-6D8D-A4A2-5207AF388725}"/>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CloudTrail</a:t>
            </a:r>
          </a:p>
        </p:txBody>
      </p:sp>
      <p:pic>
        <p:nvPicPr>
          <p:cNvPr id="62" name="Graphic 61" descr="CloudTrail Lake resource icon for the AWS CloudTrail service.">
            <a:extLst>
              <a:ext uri="{FF2B5EF4-FFF2-40B4-BE49-F238E27FC236}">
                <a16:creationId xmlns:a16="http://schemas.microsoft.com/office/drawing/2014/main" id="{5C1F6A93-5522-4C35-959D-A2642CBEE5F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397500" y="2785374"/>
            <a:ext cx="457200" cy="457200"/>
          </a:xfrm>
          <a:prstGeom prst="rect">
            <a:avLst/>
          </a:prstGeom>
        </p:spPr>
      </p:pic>
      <p:sp>
        <p:nvSpPr>
          <p:cNvPr id="61" name="TextBox 18">
            <a:extLst>
              <a:ext uri="{FF2B5EF4-FFF2-40B4-BE49-F238E27FC236}">
                <a16:creationId xmlns:a16="http://schemas.microsoft.com/office/drawing/2014/main" id="{16B18B64-A752-48B8-9A2B-67195ED86410}"/>
              </a:ext>
            </a:extLst>
          </p:cNvPr>
          <p:cNvSpPr txBox="1">
            <a:spLocks noChangeArrowheads="1"/>
          </p:cNvSpPr>
          <p:nvPr/>
        </p:nvSpPr>
        <p:spPr bwMode="auto">
          <a:xfrm>
            <a:off x="5000964" y="3251200"/>
            <a:ext cx="125027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CloudTrail Lake</a:t>
            </a:r>
          </a:p>
        </p:txBody>
      </p:sp>
      <p:cxnSp>
        <p:nvCxnSpPr>
          <p:cNvPr id="6" name="Straight Connector 5" descr="Next service icon.">
            <a:extLst>
              <a:ext uri="{FF2B5EF4-FFF2-40B4-BE49-F238E27FC236}">
                <a16:creationId xmlns:a16="http://schemas.microsoft.com/office/drawing/2014/main" id="{B3F0C2EB-C9DE-BA31-094B-4F7F96C7259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 name="Graphic 18" descr="AWS User Notifications service icon.">
            <a:extLst>
              <a:ext uri="{FF2B5EF4-FFF2-40B4-BE49-F238E27FC236}">
                <a16:creationId xmlns:a16="http://schemas.microsoft.com/office/drawing/2014/main" id="{0477F81B-7891-167D-281C-FEB5F65964FF}"/>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753427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2">
            <a:extLst>
              <a:ext uri="{FF2B5EF4-FFF2-40B4-BE49-F238E27FC236}">
                <a16:creationId xmlns:a16="http://schemas.microsoft.com/office/drawing/2014/main" id="{24055484-398F-5537-9C0B-21817B3A7A88}"/>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User Notifications</a:t>
            </a:r>
          </a:p>
        </p:txBody>
      </p:sp>
      <p:cxnSp>
        <p:nvCxnSpPr>
          <p:cNvPr id="10" name="Straight Connector 9" descr="Next service icon.">
            <a:extLst>
              <a:ext uri="{FF2B5EF4-FFF2-40B4-BE49-F238E27FC236}">
                <a16:creationId xmlns:a16="http://schemas.microsoft.com/office/drawing/2014/main" id="{1123E9FE-1267-481F-57A1-5278E24E7A04}"/>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1" name="Graphic 10" descr="AWS Partner Central service icon.">
            <a:extLst>
              <a:ext uri="{FF2B5EF4-FFF2-40B4-BE49-F238E27FC236}">
                <a16:creationId xmlns:a16="http://schemas.microsoft.com/office/drawing/2014/main" id="{42F26D43-BA7F-339E-920D-49947EEFB689}"/>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817100" y="1185574"/>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6">
            <a:extLst>
              <a:ext uri="{FF2B5EF4-FFF2-40B4-BE49-F238E27FC236}">
                <a16:creationId xmlns:a16="http://schemas.microsoft.com/office/drawing/2014/main" id="{A5AA67D3-1246-2C22-983C-66D5C28B00AD}"/>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Partner Central</a:t>
            </a:r>
            <a:endParaRPr lang="en-US" altLang="en-US" sz="1000" dirty="0">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CFAD5F81-B86D-6F6B-DBA3-4DE7EF9D6E83}"/>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B574B9A-6FCA-A70A-65DB-F92A40B176F4}"/>
              </a:ext>
            </a:extLst>
          </p:cNvPr>
          <p:cNvSpPr>
            <a:spLocks noGrp="1"/>
          </p:cNvSpPr>
          <p:nvPr>
            <p:ph type="sldNum" sz="quarter" idx="11"/>
          </p:nvPr>
        </p:nvSpPr>
        <p:spPr/>
        <p:txBody>
          <a:bodyPr/>
          <a:lstStyle/>
          <a:p>
            <a:fld id="{EB4B8DE2-A4E8-46E4-8BBF-D75455EFF32C}" type="slidenum">
              <a:rPr lang="en-US" smtClean="0"/>
              <a:pPr/>
              <a:t>106</a:t>
            </a:fld>
            <a:endParaRPr lang="en-US" dirty="0"/>
          </a:p>
        </p:txBody>
      </p:sp>
      <p:sp>
        <p:nvSpPr>
          <p:cNvPr id="136195" name="Title 1">
            <a:extLst>
              <a:ext uri="{FF2B5EF4-FFF2-40B4-BE49-F238E27FC236}">
                <a16:creationId xmlns:a16="http://schemas.microsoft.com/office/drawing/2014/main" id="{BDF323A7-9BFE-BE4D-8949-F3FB270CF290}"/>
              </a:ext>
            </a:extLst>
          </p:cNvPr>
          <p:cNvSpPr>
            <a:spLocks noGrp="1" noChangeArrowheads="1"/>
          </p:cNvSpPr>
          <p:nvPr>
            <p:ph type="title"/>
          </p:nvPr>
        </p:nvSpPr>
        <p:spPr/>
        <p:txBody>
          <a:bodyPr/>
          <a:lstStyle/>
          <a:p>
            <a:pPr>
              <a:tabLst>
                <a:tab pos="11314113" algn="r"/>
              </a:tabLst>
            </a:pPr>
            <a:r>
              <a:rPr lang="en-US" altLang="en-US" dirty="0"/>
              <a:t>Management Tools	4/10</a:t>
            </a:r>
          </a:p>
        </p:txBody>
      </p:sp>
      <p:pic>
        <p:nvPicPr>
          <p:cNvPr id="46" name="Graphic 6" descr="AWS Service Catalog service icon.">
            <a:extLst>
              <a:ext uri="{FF2B5EF4-FFF2-40B4-BE49-F238E27FC236}">
                <a16:creationId xmlns:a16="http://schemas.microsoft.com/office/drawing/2014/main" id="{9AD4313A-13DB-440F-ACA9-1DB62EB2E1E1}"/>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TextBox 9">
            <a:extLst>
              <a:ext uri="{FF2B5EF4-FFF2-40B4-BE49-F238E27FC236}">
                <a16:creationId xmlns:a16="http://schemas.microsoft.com/office/drawing/2014/main" id="{2D517BA8-2764-4E55-8158-29316DA60CA1}"/>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Service Catalog</a:t>
            </a:r>
          </a:p>
        </p:txBody>
      </p:sp>
      <p:cxnSp>
        <p:nvCxnSpPr>
          <p:cNvPr id="48" name="Straight Connector 47" descr="Next service icon.">
            <a:extLst>
              <a:ext uri="{FF2B5EF4-FFF2-40B4-BE49-F238E27FC236}">
                <a16:creationId xmlns:a16="http://schemas.microsoft.com/office/drawing/2014/main" id="{1E77473A-8D4F-46A2-AEFB-7F0537BD1072}"/>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4" name="Graphic 15" descr="AWS Systems Manager service icon.">
            <a:extLst>
              <a:ext uri="{FF2B5EF4-FFF2-40B4-BE49-F238E27FC236}">
                <a16:creationId xmlns:a16="http://schemas.microsoft.com/office/drawing/2014/main" id="{D33D599C-45AD-4B51-ACA1-5A09D40C1EAF}"/>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6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 name="TextBox 11">
            <a:extLst>
              <a:ext uri="{FF2B5EF4-FFF2-40B4-BE49-F238E27FC236}">
                <a16:creationId xmlns:a16="http://schemas.microsoft.com/office/drawing/2014/main" id="{61E10747-E9E8-44D0-BAB5-418445801980}"/>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Systems Manager</a:t>
            </a:r>
          </a:p>
        </p:txBody>
      </p:sp>
      <p:pic>
        <p:nvPicPr>
          <p:cNvPr id="69" name="Graphic 68" descr="Automation resource icon for the AWS Systems Manager service.">
            <a:extLst>
              <a:ext uri="{FF2B5EF4-FFF2-40B4-BE49-F238E27FC236}">
                <a16:creationId xmlns:a16="http://schemas.microsoft.com/office/drawing/2014/main" id="{67CCCC88-090B-46CE-B4E7-0AD202C5F4F3}"/>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940447" y="2794000"/>
            <a:ext cx="457200" cy="457200"/>
          </a:xfrm>
          <a:prstGeom prst="rect">
            <a:avLst/>
          </a:prstGeom>
        </p:spPr>
      </p:pic>
      <p:sp>
        <p:nvSpPr>
          <p:cNvPr id="66" name="TextBox 12">
            <a:extLst>
              <a:ext uri="{FF2B5EF4-FFF2-40B4-BE49-F238E27FC236}">
                <a16:creationId xmlns:a16="http://schemas.microsoft.com/office/drawing/2014/main" id="{387E424B-297B-4DA9-B113-6E35AE7CB489}"/>
              </a:ext>
            </a:extLst>
          </p:cNvPr>
          <p:cNvSpPr txBox="1">
            <a:spLocks noChangeArrowheads="1"/>
          </p:cNvSpPr>
          <p:nvPr/>
        </p:nvSpPr>
        <p:spPr bwMode="auto">
          <a:xfrm>
            <a:off x="4585726" y="3251200"/>
            <a:ext cx="11826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Automation</a:t>
            </a:r>
          </a:p>
        </p:txBody>
      </p:sp>
      <p:pic>
        <p:nvPicPr>
          <p:cNvPr id="68" name="Graphic 67" descr="Documents resource icon for the AWS Systems Manager service.">
            <a:extLst>
              <a:ext uri="{FF2B5EF4-FFF2-40B4-BE49-F238E27FC236}">
                <a16:creationId xmlns:a16="http://schemas.microsoft.com/office/drawing/2014/main" id="{3E61B3F4-2573-40A0-8582-6676370268B2}"/>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162927" y="2794000"/>
            <a:ext cx="457200" cy="457200"/>
          </a:xfrm>
          <a:prstGeom prst="rect">
            <a:avLst/>
          </a:prstGeom>
        </p:spPr>
      </p:pic>
      <p:sp>
        <p:nvSpPr>
          <p:cNvPr id="67" name="TextBox 16">
            <a:extLst>
              <a:ext uri="{FF2B5EF4-FFF2-40B4-BE49-F238E27FC236}">
                <a16:creationId xmlns:a16="http://schemas.microsoft.com/office/drawing/2014/main" id="{F051A34B-AB98-44A7-A4B1-09A6CAEEDDA9}"/>
              </a:ext>
            </a:extLst>
          </p:cNvPr>
          <p:cNvSpPr txBox="1">
            <a:spLocks noChangeArrowheads="1"/>
          </p:cNvSpPr>
          <p:nvPr/>
        </p:nvSpPr>
        <p:spPr bwMode="auto">
          <a:xfrm>
            <a:off x="5798192" y="3251200"/>
            <a:ext cx="11786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Documents</a:t>
            </a:r>
          </a:p>
        </p:txBody>
      </p:sp>
      <p:pic>
        <p:nvPicPr>
          <p:cNvPr id="72" name="Graphic 71" descr="Patch Manager resource icon for the AWS Systems Manager service.">
            <a:extLst>
              <a:ext uri="{FF2B5EF4-FFF2-40B4-BE49-F238E27FC236}">
                <a16:creationId xmlns:a16="http://schemas.microsoft.com/office/drawing/2014/main" id="{5D045FD6-8435-4E76-A47E-B7933995D0CC}"/>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7377085" y="2787363"/>
            <a:ext cx="457200" cy="457200"/>
          </a:xfrm>
          <a:prstGeom prst="rect">
            <a:avLst/>
          </a:prstGeom>
        </p:spPr>
      </p:pic>
      <p:sp>
        <p:nvSpPr>
          <p:cNvPr id="70" name="TextBox 17">
            <a:extLst>
              <a:ext uri="{FF2B5EF4-FFF2-40B4-BE49-F238E27FC236}">
                <a16:creationId xmlns:a16="http://schemas.microsoft.com/office/drawing/2014/main" id="{0A9A415B-DDD1-4E34-8BCE-2D61CC8B97BC}"/>
              </a:ext>
            </a:extLst>
          </p:cNvPr>
          <p:cNvSpPr txBox="1">
            <a:spLocks noChangeArrowheads="1"/>
          </p:cNvSpPr>
          <p:nvPr/>
        </p:nvSpPr>
        <p:spPr bwMode="auto">
          <a:xfrm>
            <a:off x="7007963" y="3251200"/>
            <a:ext cx="11786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Patch Manager</a:t>
            </a:r>
          </a:p>
        </p:txBody>
      </p:sp>
      <p:pic>
        <p:nvPicPr>
          <p:cNvPr id="73" name="Graphic 72" descr="Parameter Store resource icon for the AWS Systems Manager service.">
            <a:extLst>
              <a:ext uri="{FF2B5EF4-FFF2-40B4-BE49-F238E27FC236}">
                <a16:creationId xmlns:a16="http://schemas.microsoft.com/office/drawing/2014/main" id="{F6609951-C9D9-4301-BB6E-6A11DDCCDC26}"/>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8591243" y="2787363"/>
            <a:ext cx="457200" cy="457200"/>
          </a:xfrm>
          <a:prstGeom prst="rect">
            <a:avLst/>
          </a:prstGeom>
        </p:spPr>
      </p:pic>
      <p:sp>
        <p:nvSpPr>
          <p:cNvPr id="71" name="TextBox 23">
            <a:extLst>
              <a:ext uri="{FF2B5EF4-FFF2-40B4-BE49-F238E27FC236}">
                <a16:creationId xmlns:a16="http://schemas.microsoft.com/office/drawing/2014/main" id="{5563638F-942C-4731-B009-AB8B784F38FB}"/>
              </a:ext>
            </a:extLst>
          </p:cNvPr>
          <p:cNvSpPr txBox="1">
            <a:spLocks noChangeArrowheads="1"/>
          </p:cNvSpPr>
          <p:nvPr/>
        </p:nvSpPr>
        <p:spPr bwMode="auto">
          <a:xfrm>
            <a:off x="8155141" y="3251200"/>
            <a:ext cx="132940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Parameter Store</a:t>
            </a:r>
          </a:p>
        </p:txBody>
      </p:sp>
      <p:pic>
        <p:nvPicPr>
          <p:cNvPr id="75" name="Graphic 74" descr="OpsCenter resource icon for the AWS Systems Manager service.">
            <a:extLst>
              <a:ext uri="{FF2B5EF4-FFF2-40B4-BE49-F238E27FC236}">
                <a16:creationId xmlns:a16="http://schemas.microsoft.com/office/drawing/2014/main" id="{6A346068-6EAA-4E4B-904D-B730516F362E}"/>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9813415" y="2794000"/>
            <a:ext cx="457200" cy="457200"/>
          </a:xfrm>
          <a:prstGeom prst="rect">
            <a:avLst/>
          </a:prstGeom>
        </p:spPr>
      </p:pic>
      <p:sp>
        <p:nvSpPr>
          <p:cNvPr id="74" name="TextBox 18">
            <a:extLst>
              <a:ext uri="{FF2B5EF4-FFF2-40B4-BE49-F238E27FC236}">
                <a16:creationId xmlns:a16="http://schemas.microsoft.com/office/drawing/2014/main" id="{81331239-04C5-4898-9C25-7404B66F6AAE}"/>
              </a:ext>
            </a:extLst>
          </p:cNvPr>
          <p:cNvSpPr txBox="1">
            <a:spLocks noChangeArrowheads="1"/>
          </p:cNvSpPr>
          <p:nvPr/>
        </p:nvSpPr>
        <p:spPr bwMode="auto">
          <a:xfrm>
            <a:off x="9485237" y="3251200"/>
            <a:ext cx="11358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OpsCenter</a:t>
            </a:r>
          </a:p>
        </p:txBody>
      </p:sp>
      <p:pic>
        <p:nvPicPr>
          <p:cNvPr id="77" name="Graphic 76" descr="Maintenance Windows resource icon for the AWS Systems Manager service.">
            <a:extLst>
              <a:ext uri="{FF2B5EF4-FFF2-40B4-BE49-F238E27FC236}">
                <a16:creationId xmlns:a16="http://schemas.microsoft.com/office/drawing/2014/main" id="{DB58897F-A04E-4D38-A9D0-E3B23B05D6DD}"/>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11027573" y="2784687"/>
            <a:ext cx="457200" cy="457200"/>
          </a:xfrm>
          <a:prstGeom prst="rect">
            <a:avLst/>
          </a:prstGeom>
        </p:spPr>
      </p:pic>
      <p:sp>
        <p:nvSpPr>
          <p:cNvPr id="76" name="TextBox 20">
            <a:extLst>
              <a:ext uri="{FF2B5EF4-FFF2-40B4-BE49-F238E27FC236}">
                <a16:creationId xmlns:a16="http://schemas.microsoft.com/office/drawing/2014/main" id="{C4769A73-51B2-428B-8AF0-6106D455F759}"/>
              </a:ext>
            </a:extLst>
          </p:cNvPr>
          <p:cNvSpPr txBox="1">
            <a:spLocks noChangeArrowheads="1"/>
          </p:cNvSpPr>
          <p:nvPr/>
        </p:nvSpPr>
        <p:spPr bwMode="auto">
          <a:xfrm>
            <a:off x="10675438" y="3261986"/>
            <a:ext cx="1183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Maintenance Windows</a:t>
            </a:r>
          </a:p>
        </p:txBody>
      </p:sp>
      <p:pic>
        <p:nvPicPr>
          <p:cNvPr id="79" name="Graphic 78" descr="Inventory resource icon for the AWS Systems Manager service.">
            <a:extLst>
              <a:ext uri="{FF2B5EF4-FFF2-40B4-BE49-F238E27FC236}">
                <a16:creationId xmlns:a16="http://schemas.microsoft.com/office/drawing/2014/main" id="{6FC6858D-546C-41C6-A6DC-936B1C3DE9B7}"/>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4942125" y="3909053"/>
            <a:ext cx="457200" cy="457200"/>
          </a:xfrm>
          <a:prstGeom prst="rect">
            <a:avLst/>
          </a:prstGeom>
        </p:spPr>
      </p:pic>
      <p:sp>
        <p:nvSpPr>
          <p:cNvPr id="78" name="TextBox 19">
            <a:extLst>
              <a:ext uri="{FF2B5EF4-FFF2-40B4-BE49-F238E27FC236}">
                <a16:creationId xmlns:a16="http://schemas.microsoft.com/office/drawing/2014/main" id="{62B660E1-D8DB-4650-AB26-273AD54F09C8}"/>
              </a:ext>
            </a:extLst>
          </p:cNvPr>
          <p:cNvSpPr txBox="1">
            <a:spLocks noChangeArrowheads="1"/>
          </p:cNvSpPr>
          <p:nvPr/>
        </p:nvSpPr>
        <p:spPr bwMode="auto">
          <a:xfrm>
            <a:off x="4585250" y="4386263"/>
            <a:ext cx="11836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Inventory</a:t>
            </a:r>
          </a:p>
        </p:txBody>
      </p:sp>
      <p:pic>
        <p:nvPicPr>
          <p:cNvPr id="82" name="Graphic 81" descr="State Manager resource icon for the AWS Systems Manager service.">
            <a:extLst>
              <a:ext uri="{FF2B5EF4-FFF2-40B4-BE49-F238E27FC236}">
                <a16:creationId xmlns:a16="http://schemas.microsoft.com/office/drawing/2014/main" id="{E469CF67-B069-4109-AC89-7386FFA0E325}"/>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6158905" y="3894323"/>
            <a:ext cx="457200" cy="457200"/>
          </a:xfrm>
          <a:prstGeom prst="rect">
            <a:avLst/>
          </a:prstGeom>
        </p:spPr>
      </p:pic>
      <p:sp>
        <p:nvSpPr>
          <p:cNvPr id="81" name="TextBox 24">
            <a:extLst>
              <a:ext uri="{FF2B5EF4-FFF2-40B4-BE49-F238E27FC236}">
                <a16:creationId xmlns:a16="http://schemas.microsoft.com/office/drawing/2014/main" id="{43B25BFF-8499-4DF0-8DDE-460E0DC367F0}"/>
              </a:ext>
            </a:extLst>
          </p:cNvPr>
          <p:cNvSpPr txBox="1">
            <a:spLocks noChangeArrowheads="1"/>
          </p:cNvSpPr>
          <p:nvPr/>
        </p:nvSpPr>
        <p:spPr bwMode="auto">
          <a:xfrm>
            <a:off x="5796457" y="4386263"/>
            <a:ext cx="11836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State Manager</a:t>
            </a:r>
          </a:p>
        </p:txBody>
      </p:sp>
      <p:pic>
        <p:nvPicPr>
          <p:cNvPr id="83" name="Graphic 82" descr="Run Command resource icon for the AWS Systems Manager service.">
            <a:extLst>
              <a:ext uri="{FF2B5EF4-FFF2-40B4-BE49-F238E27FC236}">
                <a16:creationId xmlns:a16="http://schemas.microsoft.com/office/drawing/2014/main" id="{2ABAA4D8-0F77-4FB0-A4E6-B03CDB84040C}"/>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7377651" y="3893177"/>
            <a:ext cx="457200" cy="457200"/>
          </a:xfrm>
          <a:prstGeom prst="rect">
            <a:avLst/>
          </a:prstGeom>
        </p:spPr>
      </p:pic>
      <p:sp>
        <p:nvSpPr>
          <p:cNvPr id="80" name="TextBox 21">
            <a:extLst>
              <a:ext uri="{FF2B5EF4-FFF2-40B4-BE49-F238E27FC236}">
                <a16:creationId xmlns:a16="http://schemas.microsoft.com/office/drawing/2014/main" id="{8C325F02-7AEB-4156-B5B6-DE2DBC92E404}"/>
              </a:ext>
            </a:extLst>
          </p:cNvPr>
          <p:cNvSpPr txBox="1">
            <a:spLocks noChangeArrowheads="1"/>
          </p:cNvSpPr>
          <p:nvPr/>
        </p:nvSpPr>
        <p:spPr bwMode="auto">
          <a:xfrm>
            <a:off x="6991712" y="4386263"/>
            <a:ext cx="121112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Run Command</a:t>
            </a:r>
          </a:p>
        </p:txBody>
      </p:sp>
      <p:pic>
        <p:nvPicPr>
          <p:cNvPr id="87" name="Graphic 86" descr="Incident Manager resource icon for the AWS Systems Manager service.">
            <a:extLst>
              <a:ext uri="{FF2B5EF4-FFF2-40B4-BE49-F238E27FC236}">
                <a16:creationId xmlns:a16="http://schemas.microsoft.com/office/drawing/2014/main" id="{C0DAE489-88FA-463F-8321-5A33D24EB71D}"/>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8591243" y="3891429"/>
            <a:ext cx="457200" cy="457200"/>
          </a:xfrm>
          <a:prstGeom prst="rect">
            <a:avLst/>
          </a:prstGeom>
        </p:spPr>
      </p:pic>
      <p:sp>
        <p:nvSpPr>
          <p:cNvPr id="85" name="TextBox 19">
            <a:extLst>
              <a:ext uri="{FF2B5EF4-FFF2-40B4-BE49-F238E27FC236}">
                <a16:creationId xmlns:a16="http://schemas.microsoft.com/office/drawing/2014/main" id="{F830B095-0AD2-4899-A441-76B01915EDC7}"/>
              </a:ext>
            </a:extLst>
          </p:cNvPr>
          <p:cNvSpPr txBox="1">
            <a:spLocks noChangeArrowheads="1"/>
          </p:cNvSpPr>
          <p:nvPr/>
        </p:nvSpPr>
        <p:spPr bwMode="auto">
          <a:xfrm>
            <a:off x="8185859" y="4377252"/>
            <a:ext cx="12679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Incident Manager</a:t>
            </a:r>
          </a:p>
        </p:txBody>
      </p:sp>
      <p:pic>
        <p:nvPicPr>
          <p:cNvPr id="86" name="Graphic 85" descr="Session Manager resource icon for the AWS Systems Manager service.">
            <a:extLst>
              <a:ext uri="{FF2B5EF4-FFF2-40B4-BE49-F238E27FC236}">
                <a16:creationId xmlns:a16="http://schemas.microsoft.com/office/drawing/2014/main" id="{1361FCF1-78BB-47C9-9DF6-1C7B57B90B4B}"/>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9813415" y="3891429"/>
            <a:ext cx="457200" cy="457200"/>
          </a:xfrm>
          <a:prstGeom prst="rect">
            <a:avLst/>
          </a:prstGeom>
        </p:spPr>
      </p:pic>
      <p:sp>
        <p:nvSpPr>
          <p:cNvPr id="84" name="TextBox 21">
            <a:extLst>
              <a:ext uri="{FF2B5EF4-FFF2-40B4-BE49-F238E27FC236}">
                <a16:creationId xmlns:a16="http://schemas.microsoft.com/office/drawing/2014/main" id="{B8B19F19-F2A9-4163-B72B-A94FE5F7C8B2}"/>
              </a:ext>
            </a:extLst>
          </p:cNvPr>
          <p:cNvSpPr txBox="1">
            <a:spLocks noChangeArrowheads="1"/>
          </p:cNvSpPr>
          <p:nvPr/>
        </p:nvSpPr>
        <p:spPr bwMode="auto">
          <a:xfrm>
            <a:off x="9388442" y="4386263"/>
            <a:ext cx="13294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Session Manager</a:t>
            </a:r>
          </a:p>
        </p:txBody>
      </p:sp>
      <p:pic>
        <p:nvPicPr>
          <p:cNvPr id="89" name="Graphic 88" descr="Change Manager resource icon for the AWS Systems Manager service.">
            <a:extLst>
              <a:ext uri="{FF2B5EF4-FFF2-40B4-BE49-F238E27FC236}">
                <a16:creationId xmlns:a16="http://schemas.microsoft.com/office/drawing/2014/main" id="{EC069D77-A1FF-4BB9-8584-1D5820481511}"/>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11033520" y="3904000"/>
            <a:ext cx="457200" cy="457200"/>
          </a:xfrm>
          <a:prstGeom prst="rect">
            <a:avLst/>
          </a:prstGeom>
        </p:spPr>
      </p:pic>
      <p:sp>
        <p:nvSpPr>
          <p:cNvPr id="88" name="TextBox 19">
            <a:extLst>
              <a:ext uri="{FF2B5EF4-FFF2-40B4-BE49-F238E27FC236}">
                <a16:creationId xmlns:a16="http://schemas.microsoft.com/office/drawing/2014/main" id="{7F205647-F82D-4874-B364-E59CDD31C781}"/>
              </a:ext>
            </a:extLst>
          </p:cNvPr>
          <p:cNvSpPr txBox="1">
            <a:spLocks noChangeArrowheads="1"/>
          </p:cNvSpPr>
          <p:nvPr/>
        </p:nvSpPr>
        <p:spPr bwMode="auto">
          <a:xfrm>
            <a:off x="10606990" y="4381876"/>
            <a:ext cx="13205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Change Manager</a:t>
            </a:r>
          </a:p>
        </p:txBody>
      </p:sp>
      <p:pic>
        <p:nvPicPr>
          <p:cNvPr id="91" name="Graphic 90" descr="Change Calendar resource icon for the AWS Systems Manager service.">
            <a:extLst>
              <a:ext uri="{FF2B5EF4-FFF2-40B4-BE49-F238E27FC236}">
                <a16:creationId xmlns:a16="http://schemas.microsoft.com/office/drawing/2014/main" id="{CDEFCF68-47EC-4CC3-9730-EBE3A7D27080}"/>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4940447" y="5047616"/>
            <a:ext cx="457200" cy="457200"/>
          </a:xfrm>
          <a:prstGeom prst="rect">
            <a:avLst/>
          </a:prstGeom>
        </p:spPr>
      </p:pic>
      <p:sp>
        <p:nvSpPr>
          <p:cNvPr id="90" name="TextBox 19">
            <a:extLst>
              <a:ext uri="{FF2B5EF4-FFF2-40B4-BE49-F238E27FC236}">
                <a16:creationId xmlns:a16="http://schemas.microsoft.com/office/drawing/2014/main" id="{879B293E-FEE6-466A-A477-6A694A7FB70E}"/>
              </a:ext>
            </a:extLst>
          </p:cNvPr>
          <p:cNvSpPr txBox="1">
            <a:spLocks noChangeArrowheads="1"/>
          </p:cNvSpPr>
          <p:nvPr/>
        </p:nvSpPr>
        <p:spPr bwMode="auto">
          <a:xfrm>
            <a:off x="4516801" y="5527813"/>
            <a:ext cx="13205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Change Calendar</a:t>
            </a:r>
          </a:p>
        </p:txBody>
      </p:sp>
      <p:pic>
        <p:nvPicPr>
          <p:cNvPr id="93" name="Graphic 92" descr="Compliance resource icon for the AWS Systems Manager service.">
            <a:extLst>
              <a:ext uri="{FF2B5EF4-FFF2-40B4-BE49-F238E27FC236}">
                <a16:creationId xmlns:a16="http://schemas.microsoft.com/office/drawing/2014/main" id="{251F3A67-EFC7-4C06-B5F0-1EAAC59B27B6}"/>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6164059" y="5036364"/>
            <a:ext cx="457200" cy="457200"/>
          </a:xfrm>
          <a:prstGeom prst="rect">
            <a:avLst/>
          </a:prstGeom>
        </p:spPr>
      </p:pic>
      <p:sp>
        <p:nvSpPr>
          <p:cNvPr id="92" name="TextBox 19">
            <a:extLst>
              <a:ext uri="{FF2B5EF4-FFF2-40B4-BE49-F238E27FC236}">
                <a16:creationId xmlns:a16="http://schemas.microsoft.com/office/drawing/2014/main" id="{E48ED30F-AA11-46DD-B590-1162E3E37D4C}"/>
              </a:ext>
            </a:extLst>
          </p:cNvPr>
          <p:cNvSpPr txBox="1">
            <a:spLocks noChangeArrowheads="1"/>
          </p:cNvSpPr>
          <p:nvPr/>
        </p:nvSpPr>
        <p:spPr bwMode="auto">
          <a:xfrm>
            <a:off x="5782804" y="5522187"/>
            <a:ext cx="121112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Compliance</a:t>
            </a:r>
          </a:p>
        </p:txBody>
      </p:sp>
      <p:pic>
        <p:nvPicPr>
          <p:cNvPr id="95" name="Graphic 94" descr="Application Manager resource icon for the AWS Systems Manager service.">
            <a:extLst>
              <a:ext uri="{FF2B5EF4-FFF2-40B4-BE49-F238E27FC236}">
                <a16:creationId xmlns:a16="http://schemas.microsoft.com/office/drawing/2014/main" id="{F30DC99C-2F16-4FAB-A907-5FE501487277}"/>
              </a:ext>
            </a:extLst>
          </p:cNvPr>
          <p:cNvPicPr>
            <a:picLocks noChangeAspect="1"/>
          </p:cNvPicPr>
          <p:nvPr/>
        </p:nvPicPr>
        <p:blipFill>
          <a:blip>
            <a:extLst>
              <a:ext uri="{96DAC541-7B7A-43D3-8B79-37D633B846F1}">
                <asvg:svgBlip xmlns:asvg="http://schemas.microsoft.com/office/drawing/2016/SVG/main" r:embed="rId18"/>
              </a:ext>
            </a:extLst>
          </a:blip>
          <a:stretch>
            <a:fillRect/>
          </a:stretch>
        </p:blipFill>
        <p:spPr>
          <a:xfrm>
            <a:off x="7377085" y="5034748"/>
            <a:ext cx="457200" cy="457200"/>
          </a:xfrm>
          <a:prstGeom prst="rect">
            <a:avLst/>
          </a:prstGeom>
        </p:spPr>
      </p:pic>
      <p:sp>
        <p:nvSpPr>
          <p:cNvPr id="94" name="TextBox 19">
            <a:extLst>
              <a:ext uri="{FF2B5EF4-FFF2-40B4-BE49-F238E27FC236}">
                <a16:creationId xmlns:a16="http://schemas.microsoft.com/office/drawing/2014/main" id="{32D736AC-74F6-4EE0-81F1-AABD56AF5AF7}"/>
              </a:ext>
            </a:extLst>
          </p:cNvPr>
          <p:cNvSpPr txBox="1">
            <a:spLocks noChangeArrowheads="1"/>
          </p:cNvSpPr>
          <p:nvPr/>
        </p:nvSpPr>
        <p:spPr bwMode="auto">
          <a:xfrm>
            <a:off x="6991712" y="5522187"/>
            <a:ext cx="12111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Application Manager</a:t>
            </a:r>
          </a:p>
        </p:txBody>
      </p:sp>
      <p:pic>
        <p:nvPicPr>
          <p:cNvPr id="97" name="Graphic 96" descr="Distributor resource icon for the AWS Systems Manager service.">
            <a:extLst>
              <a:ext uri="{FF2B5EF4-FFF2-40B4-BE49-F238E27FC236}">
                <a16:creationId xmlns:a16="http://schemas.microsoft.com/office/drawing/2014/main" id="{987DDEB6-36A8-444B-8C7C-8BB470880B3E}"/>
              </a:ext>
            </a:extLst>
          </p:cNvPr>
          <p:cNvPicPr>
            <a:picLocks noChangeAspect="1"/>
          </p:cNvPicPr>
          <p:nvPr/>
        </p:nvPicPr>
        <p:blipFill>
          <a:blip>
            <a:extLst>
              <a:ext uri="{96DAC541-7B7A-43D3-8B79-37D633B846F1}">
                <asvg:svgBlip xmlns:asvg="http://schemas.microsoft.com/office/drawing/2016/SVG/main" r:embed="rId19"/>
              </a:ext>
            </a:extLst>
          </a:blip>
          <a:stretch>
            <a:fillRect/>
          </a:stretch>
        </p:blipFill>
        <p:spPr>
          <a:xfrm>
            <a:off x="8591242" y="5036411"/>
            <a:ext cx="457200" cy="457200"/>
          </a:xfrm>
          <a:prstGeom prst="rect">
            <a:avLst/>
          </a:prstGeom>
        </p:spPr>
      </p:pic>
      <p:sp>
        <p:nvSpPr>
          <p:cNvPr id="96" name="TextBox 19">
            <a:extLst>
              <a:ext uri="{FF2B5EF4-FFF2-40B4-BE49-F238E27FC236}">
                <a16:creationId xmlns:a16="http://schemas.microsoft.com/office/drawing/2014/main" id="{C69C896C-60CB-4F01-9C47-F775941F5F8D}"/>
              </a:ext>
            </a:extLst>
          </p:cNvPr>
          <p:cNvSpPr txBox="1">
            <a:spLocks noChangeArrowheads="1"/>
          </p:cNvSpPr>
          <p:nvPr/>
        </p:nvSpPr>
        <p:spPr bwMode="auto">
          <a:xfrm>
            <a:off x="8214278" y="5522187"/>
            <a:ext cx="121112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Distributor</a:t>
            </a: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BF1B566-814D-5473-9553-0C35CAA84E6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2683246-7973-E598-8A24-A172FCCEF264}"/>
              </a:ext>
            </a:extLst>
          </p:cNvPr>
          <p:cNvSpPr>
            <a:spLocks noGrp="1"/>
          </p:cNvSpPr>
          <p:nvPr>
            <p:ph type="sldNum" sz="quarter" idx="11"/>
          </p:nvPr>
        </p:nvSpPr>
        <p:spPr/>
        <p:txBody>
          <a:bodyPr/>
          <a:lstStyle/>
          <a:p>
            <a:fld id="{EB4B8DE2-A4E8-46E4-8BBF-D75455EFF32C}" type="slidenum">
              <a:rPr lang="en-US" smtClean="0"/>
              <a:pPr/>
              <a:t>107</a:t>
            </a:fld>
            <a:endParaRPr lang="en-US" dirty="0"/>
          </a:p>
        </p:txBody>
      </p:sp>
      <p:sp>
        <p:nvSpPr>
          <p:cNvPr id="137220" name="Title 1">
            <a:extLst>
              <a:ext uri="{FF2B5EF4-FFF2-40B4-BE49-F238E27FC236}">
                <a16:creationId xmlns:a16="http://schemas.microsoft.com/office/drawing/2014/main" id="{81723830-54EB-0F4C-AEE5-E20F8D5CA4E5}"/>
              </a:ext>
            </a:extLst>
          </p:cNvPr>
          <p:cNvSpPr>
            <a:spLocks noGrp="1" noChangeArrowheads="1"/>
          </p:cNvSpPr>
          <p:nvPr>
            <p:ph type="title"/>
          </p:nvPr>
        </p:nvSpPr>
        <p:spPr/>
        <p:txBody>
          <a:bodyPr/>
          <a:lstStyle/>
          <a:p>
            <a:pPr>
              <a:tabLst>
                <a:tab pos="11314113" algn="r"/>
              </a:tabLst>
            </a:pPr>
            <a:r>
              <a:rPr lang="en-US" altLang="en-US" dirty="0"/>
              <a:t>Management Tools	5/10</a:t>
            </a:r>
          </a:p>
        </p:txBody>
      </p:sp>
      <p:pic>
        <p:nvPicPr>
          <p:cNvPr id="29" name="Graphic 7" descr="AWS Trusted Advisor service icon.">
            <a:extLst>
              <a:ext uri="{FF2B5EF4-FFF2-40B4-BE49-F238E27FC236}">
                <a16:creationId xmlns:a16="http://schemas.microsoft.com/office/drawing/2014/main" id="{955236B1-AA0E-4E9D-AD14-60DA81FF73A6}"/>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7224" name="TextBox 9">
            <a:extLst>
              <a:ext uri="{FF2B5EF4-FFF2-40B4-BE49-F238E27FC236}">
                <a16:creationId xmlns:a16="http://schemas.microsoft.com/office/drawing/2014/main" id="{E2DD4224-BAAD-6444-B376-42C382612030}"/>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Trusted Advisor</a:t>
            </a:r>
          </a:p>
        </p:txBody>
      </p:sp>
      <p:pic>
        <p:nvPicPr>
          <p:cNvPr id="39" name="Graphic 38" descr="Checklist cost resource icon for the AWS Trusted Advisor service.">
            <a:extLst>
              <a:ext uri="{FF2B5EF4-FFF2-40B4-BE49-F238E27FC236}">
                <a16:creationId xmlns:a16="http://schemas.microsoft.com/office/drawing/2014/main" id="{450D4F4C-974F-425C-ABDE-A7423F114A5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748168" y="2806700"/>
            <a:ext cx="457200" cy="457200"/>
          </a:xfrm>
          <a:prstGeom prst="rect">
            <a:avLst/>
          </a:prstGeom>
        </p:spPr>
      </p:pic>
      <p:sp>
        <p:nvSpPr>
          <p:cNvPr id="31" name="TextBox 21">
            <a:extLst>
              <a:ext uri="{FF2B5EF4-FFF2-40B4-BE49-F238E27FC236}">
                <a16:creationId xmlns:a16="http://schemas.microsoft.com/office/drawing/2014/main" id="{B93670F1-DD22-4D88-A6A3-39AA0F4C8F9D}"/>
              </a:ext>
            </a:extLst>
          </p:cNvPr>
          <p:cNvSpPr txBox="1">
            <a:spLocks noChangeArrowheads="1"/>
          </p:cNvSpPr>
          <p:nvPr/>
        </p:nvSpPr>
        <p:spPr bwMode="auto">
          <a:xfrm>
            <a:off x="2368756" y="3230563"/>
            <a:ext cx="121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Checklist</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cost</a:t>
            </a:r>
          </a:p>
        </p:txBody>
      </p:sp>
      <p:pic>
        <p:nvPicPr>
          <p:cNvPr id="37" name="Graphic 36" descr="Checklist performance resource icon for the AWS Trusted Advisor service.">
            <a:extLst>
              <a:ext uri="{FF2B5EF4-FFF2-40B4-BE49-F238E27FC236}">
                <a16:creationId xmlns:a16="http://schemas.microsoft.com/office/drawing/2014/main" id="{1E8BA49D-616F-4635-ABB4-D8C62F76DE6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263526" y="2773363"/>
            <a:ext cx="457200" cy="457200"/>
          </a:xfrm>
          <a:prstGeom prst="rect">
            <a:avLst/>
          </a:prstGeom>
        </p:spPr>
      </p:pic>
      <p:sp>
        <p:nvSpPr>
          <p:cNvPr id="32" name="TextBox 22">
            <a:extLst>
              <a:ext uri="{FF2B5EF4-FFF2-40B4-BE49-F238E27FC236}">
                <a16:creationId xmlns:a16="http://schemas.microsoft.com/office/drawing/2014/main" id="{8ED75494-A0F5-489D-9F2B-E90E6244A892}"/>
              </a:ext>
            </a:extLst>
          </p:cNvPr>
          <p:cNvSpPr txBox="1">
            <a:spLocks noChangeArrowheads="1"/>
          </p:cNvSpPr>
          <p:nvPr/>
        </p:nvSpPr>
        <p:spPr bwMode="auto">
          <a:xfrm>
            <a:off x="3874878" y="3230563"/>
            <a:ext cx="121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Checklist</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performance</a:t>
            </a:r>
          </a:p>
        </p:txBody>
      </p:sp>
      <p:pic>
        <p:nvPicPr>
          <p:cNvPr id="36" name="Graphic 35" descr="Checklist security resource icon for the AWS Trusted Advisor service.">
            <a:extLst>
              <a:ext uri="{FF2B5EF4-FFF2-40B4-BE49-F238E27FC236}">
                <a16:creationId xmlns:a16="http://schemas.microsoft.com/office/drawing/2014/main" id="{00961BC0-8F76-4945-8356-7129608D69E8}"/>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775908" y="2773363"/>
            <a:ext cx="457200" cy="457200"/>
          </a:xfrm>
          <a:prstGeom prst="rect">
            <a:avLst/>
          </a:prstGeom>
        </p:spPr>
      </p:pic>
      <p:sp>
        <p:nvSpPr>
          <p:cNvPr id="34" name="TextBox 25">
            <a:extLst>
              <a:ext uri="{FF2B5EF4-FFF2-40B4-BE49-F238E27FC236}">
                <a16:creationId xmlns:a16="http://schemas.microsoft.com/office/drawing/2014/main" id="{B967D048-FC20-4471-AA00-A0FC3803A233}"/>
              </a:ext>
            </a:extLst>
          </p:cNvPr>
          <p:cNvSpPr txBox="1">
            <a:spLocks noChangeArrowheads="1"/>
          </p:cNvSpPr>
          <p:nvPr/>
        </p:nvSpPr>
        <p:spPr bwMode="auto">
          <a:xfrm>
            <a:off x="5407504" y="3230563"/>
            <a:ext cx="121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Checklist</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security</a:t>
            </a:r>
          </a:p>
        </p:txBody>
      </p:sp>
      <p:pic>
        <p:nvPicPr>
          <p:cNvPr id="38" name="Graphic 37" descr="Checklist fault tolerant resource icon for the AWS Trusted Advisor service.">
            <a:extLst>
              <a:ext uri="{FF2B5EF4-FFF2-40B4-BE49-F238E27FC236}">
                <a16:creationId xmlns:a16="http://schemas.microsoft.com/office/drawing/2014/main" id="{F3409D5C-B4D8-4C6D-91F7-262C21200AE8}"/>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2748168" y="4090988"/>
            <a:ext cx="457200" cy="457200"/>
          </a:xfrm>
          <a:prstGeom prst="rect">
            <a:avLst/>
          </a:prstGeom>
        </p:spPr>
      </p:pic>
      <p:sp>
        <p:nvSpPr>
          <p:cNvPr id="33" name="TextBox 23">
            <a:extLst>
              <a:ext uri="{FF2B5EF4-FFF2-40B4-BE49-F238E27FC236}">
                <a16:creationId xmlns:a16="http://schemas.microsoft.com/office/drawing/2014/main" id="{34C418EB-F653-4B66-8120-8A00C345DAD0}"/>
              </a:ext>
            </a:extLst>
          </p:cNvPr>
          <p:cNvSpPr txBox="1">
            <a:spLocks noChangeArrowheads="1"/>
          </p:cNvSpPr>
          <p:nvPr/>
        </p:nvSpPr>
        <p:spPr bwMode="auto">
          <a:xfrm>
            <a:off x="2368756" y="4573588"/>
            <a:ext cx="121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Checklist</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fault tolerant</a:t>
            </a:r>
          </a:p>
        </p:txBody>
      </p:sp>
      <p:pic>
        <p:nvPicPr>
          <p:cNvPr id="40" name="Graphic 39" descr="Checklist resource icon for the AWS Trusted Advisor service.">
            <a:extLst>
              <a:ext uri="{FF2B5EF4-FFF2-40B4-BE49-F238E27FC236}">
                <a16:creationId xmlns:a16="http://schemas.microsoft.com/office/drawing/2014/main" id="{B8233104-E467-4A80-9F83-26564B3BF3C6}"/>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4270954" y="4116388"/>
            <a:ext cx="457200" cy="457200"/>
          </a:xfrm>
          <a:prstGeom prst="rect">
            <a:avLst/>
          </a:prstGeom>
        </p:spPr>
      </p:pic>
      <p:sp>
        <p:nvSpPr>
          <p:cNvPr id="35" name="TextBox 26">
            <a:extLst>
              <a:ext uri="{FF2B5EF4-FFF2-40B4-BE49-F238E27FC236}">
                <a16:creationId xmlns:a16="http://schemas.microsoft.com/office/drawing/2014/main" id="{10DFE91B-5FA7-43CA-9EBC-BC8F951FF25E}"/>
              </a:ext>
            </a:extLst>
          </p:cNvPr>
          <p:cNvSpPr txBox="1">
            <a:spLocks noChangeArrowheads="1"/>
          </p:cNvSpPr>
          <p:nvPr/>
        </p:nvSpPr>
        <p:spPr bwMode="auto">
          <a:xfrm>
            <a:off x="3887096" y="4573588"/>
            <a:ext cx="12160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Checklist</a:t>
            </a:r>
          </a:p>
        </p:txBody>
      </p:sp>
      <p:cxnSp>
        <p:nvCxnSpPr>
          <p:cNvPr id="30" name="Straight Connector 29" descr="Next service icon.">
            <a:extLst>
              <a:ext uri="{FF2B5EF4-FFF2-40B4-BE49-F238E27FC236}">
                <a16:creationId xmlns:a16="http://schemas.microsoft.com/office/drawing/2014/main" id="{28C61186-3B6D-41BA-AD11-5F89E8FCB1D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1" name="Graphic 17" descr="AWS Well-Architected Tool service icon.">
            <a:extLst>
              <a:ext uri="{FF2B5EF4-FFF2-40B4-BE49-F238E27FC236}">
                <a16:creationId xmlns:a16="http://schemas.microsoft.com/office/drawing/2014/main" id="{91429DF3-C195-4157-8C30-E36D349A8206}"/>
              </a:ext>
            </a:extLst>
          </p:cNvPr>
          <p:cNvPicPr>
            <a:picLocks noChangeAspect="1" noChangeArrowheads="1"/>
          </p:cNvPicPr>
          <p:nvPr/>
        </p:nvPicPr>
        <p:blipFill>
          <a:blip>
            <a:extLst>
              <a:ext uri="{96DAC541-7B7A-43D3-8B79-37D633B846F1}">
                <asvg:svgBlip xmlns:asvg="http://schemas.microsoft.com/office/drawing/2016/SVG/main" r:embed="rId8"/>
              </a:ext>
            </a:extLst>
          </a:blip>
          <a:srcRect/>
          <a:stretch/>
        </p:blipFill>
        <p:spPr bwMode="auto">
          <a:xfrm>
            <a:off x="754062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TextBox 16">
            <a:extLst>
              <a:ext uri="{FF2B5EF4-FFF2-40B4-BE49-F238E27FC236}">
                <a16:creationId xmlns:a16="http://schemas.microsoft.com/office/drawing/2014/main" id="{69190222-5D83-4E2E-8572-527BF2542DE3}"/>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Well-Architected Tool</a:t>
            </a:r>
          </a:p>
        </p:txBody>
      </p:sp>
      <p:cxnSp>
        <p:nvCxnSpPr>
          <p:cNvPr id="43" name="Straight Connector 42" descr="Next service icon.">
            <a:extLst>
              <a:ext uri="{FF2B5EF4-FFF2-40B4-BE49-F238E27FC236}">
                <a16:creationId xmlns:a16="http://schemas.microsoft.com/office/drawing/2014/main" id="{8AF97F16-77C5-495C-86C8-9B091131FFCD}"/>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4" name="Graphic 20" descr="AWS Control Tower service icon.">
            <a:extLst>
              <a:ext uri="{FF2B5EF4-FFF2-40B4-BE49-F238E27FC236}">
                <a16:creationId xmlns:a16="http://schemas.microsoft.com/office/drawing/2014/main" id="{342E3466-0C39-4E6F-AE99-C331AAB1DDB9}"/>
              </a:ext>
            </a:extLst>
          </p:cNvPr>
          <p:cNvPicPr>
            <a:picLocks noChangeAspect="1" noChangeArrowheads="1"/>
          </p:cNvPicPr>
          <p:nvPr/>
        </p:nvPicPr>
        <p:blipFill>
          <a:blip>
            <a:extLst>
              <a:ext uri="{96DAC541-7B7A-43D3-8B79-37D633B846F1}">
                <asvg:svgBlip xmlns:asvg="http://schemas.microsoft.com/office/drawing/2016/SVG/main" r:embed="rId9"/>
              </a:ext>
            </a:extLst>
          </a:blip>
          <a:srcRect/>
          <a:stretch/>
        </p:blipFill>
        <p:spPr bwMode="auto">
          <a:xfrm>
            <a:off x="981392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Box 18">
            <a:extLst>
              <a:ext uri="{FF2B5EF4-FFF2-40B4-BE49-F238E27FC236}">
                <a16:creationId xmlns:a16="http://schemas.microsoft.com/office/drawing/2014/main" id="{B4183F14-6132-45A1-8D30-23BC868F795B}"/>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Control Tower</a:t>
            </a: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5FE4EE6-5C94-FA23-C169-EFFACFA387D9}"/>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E57C1C8E-250A-AF01-8D1D-B67344D84694}"/>
              </a:ext>
            </a:extLst>
          </p:cNvPr>
          <p:cNvSpPr>
            <a:spLocks noGrp="1"/>
          </p:cNvSpPr>
          <p:nvPr>
            <p:ph type="sldNum" sz="quarter" idx="11"/>
          </p:nvPr>
        </p:nvSpPr>
        <p:spPr/>
        <p:txBody>
          <a:bodyPr/>
          <a:lstStyle/>
          <a:p>
            <a:fld id="{EB4B8DE2-A4E8-46E4-8BBF-D75455EFF32C}" type="slidenum">
              <a:rPr lang="en-US" smtClean="0"/>
              <a:pPr/>
              <a:t>108</a:t>
            </a:fld>
            <a:endParaRPr lang="en-US" dirty="0"/>
          </a:p>
        </p:txBody>
      </p:sp>
      <p:sp>
        <p:nvSpPr>
          <p:cNvPr id="138245" name="Title 1">
            <a:extLst>
              <a:ext uri="{FF2B5EF4-FFF2-40B4-BE49-F238E27FC236}">
                <a16:creationId xmlns:a16="http://schemas.microsoft.com/office/drawing/2014/main" id="{64F6ED43-93D4-6F43-8800-F82D89495C29}"/>
              </a:ext>
            </a:extLst>
          </p:cNvPr>
          <p:cNvSpPr>
            <a:spLocks noGrp="1" noChangeArrowheads="1"/>
          </p:cNvSpPr>
          <p:nvPr>
            <p:ph type="title"/>
          </p:nvPr>
        </p:nvSpPr>
        <p:spPr/>
        <p:txBody>
          <a:bodyPr/>
          <a:lstStyle/>
          <a:p>
            <a:pPr>
              <a:tabLst>
                <a:tab pos="11314113" algn="r"/>
              </a:tabLst>
            </a:pPr>
            <a:r>
              <a:rPr lang="en-US" altLang="en-US" dirty="0"/>
              <a:t>Management Tools	6/10</a:t>
            </a:r>
          </a:p>
        </p:txBody>
      </p:sp>
      <p:pic>
        <p:nvPicPr>
          <p:cNvPr id="27" name="Graphic 6" descr="AWS Organizations service icon.">
            <a:extLst>
              <a:ext uri="{FF2B5EF4-FFF2-40B4-BE49-F238E27FC236}">
                <a16:creationId xmlns:a16="http://schemas.microsoft.com/office/drawing/2014/main" id="{3BDA6969-DF42-4DAE-9AEC-0C0D20534D67}"/>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9">
            <a:extLst>
              <a:ext uri="{FF2B5EF4-FFF2-40B4-BE49-F238E27FC236}">
                <a16:creationId xmlns:a16="http://schemas.microsoft.com/office/drawing/2014/main" id="{9B6EE117-292C-40F2-AA77-343B952F9ACB}"/>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Organizations</a:t>
            </a:r>
          </a:p>
        </p:txBody>
      </p:sp>
      <p:pic>
        <p:nvPicPr>
          <p:cNvPr id="32" name="Graphic 7" descr="Account resource icon for the AWS Organizations service">
            <a:extLst>
              <a:ext uri="{FF2B5EF4-FFF2-40B4-BE49-F238E27FC236}">
                <a16:creationId xmlns:a16="http://schemas.microsoft.com/office/drawing/2014/main" id="{89F9EA0D-8763-46C6-873A-EA1EA6BF2423}"/>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3138488"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5">
            <a:extLst>
              <a:ext uri="{FF2B5EF4-FFF2-40B4-BE49-F238E27FC236}">
                <a16:creationId xmlns:a16="http://schemas.microsoft.com/office/drawing/2014/main" id="{E3A749E6-5ADB-4F02-8A31-3634B9F62E39}"/>
              </a:ext>
            </a:extLst>
          </p:cNvPr>
          <p:cNvSpPr txBox="1">
            <a:spLocks noChangeArrowheads="1"/>
          </p:cNvSpPr>
          <p:nvPr/>
        </p:nvSpPr>
        <p:spPr bwMode="auto">
          <a:xfrm>
            <a:off x="2674938" y="3260725"/>
            <a:ext cx="13827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Account</a:t>
            </a:r>
          </a:p>
        </p:txBody>
      </p:sp>
      <p:pic>
        <p:nvPicPr>
          <p:cNvPr id="33" name="Graphic 17" descr="Organizational unit resource icon for the AWS Organizations service">
            <a:extLst>
              <a:ext uri="{FF2B5EF4-FFF2-40B4-BE49-F238E27FC236}">
                <a16:creationId xmlns:a16="http://schemas.microsoft.com/office/drawing/2014/main" id="{E06D3A30-E03E-4794-AA11-5E8B74BA5492}"/>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3136900" y="38703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16">
            <a:extLst>
              <a:ext uri="{FF2B5EF4-FFF2-40B4-BE49-F238E27FC236}">
                <a16:creationId xmlns:a16="http://schemas.microsoft.com/office/drawing/2014/main" id="{E8647869-EB0D-42E5-B757-88D0607786DA}"/>
              </a:ext>
            </a:extLst>
          </p:cNvPr>
          <p:cNvSpPr txBox="1">
            <a:spLocks noChangeArrowheads="1"/>
          </p:cNvSpPr>
          <p:nvPr/>
        </p:nvSpPr>
        <p:spPr bwMode="auto">
          <a:xfrm>
            <a:off x="2641260" y="4327525"/>
            <a:ext cx="144847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Organizational unit</a:t>
            </a:r>
          </a:p>
        </p:txBody>
      </p:sp>
      <p:pic>
        <p:nvPicPr>
          <p:cNvPr id="34" name="Graphic 33" descr="Management account resource icon for the AWS Organizations service">
            <a:extLst>
              <a:ext uri="{FF2B5EF4-FFF2-40B4-BE49-F238E27FC236}">
                <a16:creationId xmlns:a16="http://schemas.microsoft.com/office/drawing/2014/main" id="{C2FEE2A1-9599-4FD9-940D-F4B816734ADC}"/>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3143250" y="4991203"/>
            <a:ext cx="457200" cy="457200"/>
          </a:xfrm>
          <a:prstGeom prst="rect">
            <a:avLst/>
          </a:prstGeom>
        </p:spPr>
      </p:pic>
      <p:sp>
        <p:nvSpPr>
          <p:cNvPr id="31" name="TextBox 16">
            <a:extLst>
              <a:ext uri="{FF2B5EF4-FFF2-40B4-BE49-F238E27FC236}">
                <a16:creationId xmlns:a16="http://schemas.microsoft.com/office/drawing/2014/main" id="{86A59BBE-CD9C-459C-AD6C-14A3A20C2C3C}"/>
              </a:ext>
            </a:extLst>
          </p:cNvPr>
          <p:cNvSpPr txBox="1">
            <a:spLocks noChangeArrowheads="1"/>
          </p:cNvSpPr>
          <p:nvPr/>
        </p:nvSpPr>
        <p:spPr bwMode="auto">
          <a:xfrm>
            <a:off x="2674938" y="5448403"/>
            <a:ext cx="13827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Management account</a:t>
            </a:r>
          </a:p>
        </p:txBody>
      </p:sp>
      <p:cxnSp>
        <p:nvCxnSpPr>
          <p:cNvPr id="35" name="Straight Connector 34" descr="Next service icon.">
            <a:extLst>
              <a:ext uri="{FF2B5EF4-FFF2-40B4-BE49-F238E27FC236}">
                <a16:creationId xmlns:a16="http://schemas.microsoft.com/office/drawing/2014/main" id="{F9F4413D-75AA-4EEF-A89B-078763AD104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6" name="Graphic 12" descr="AWS AppConfig service icon.">
            <a:extLst>
              <a:ext uri="{FF2B5EF4-FFF2-40B4-BE49-F238E27FC236}">
                <a16:creationId xmlns:a16="http://schemas.microsoft.com/office/drawing/2014/main" id="{5E8C2E94-B2C8-4C61-B21F-492A5B2EA258}"/>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524351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11">
            <a:extLst>
              <a:ext uri="{FF2B5EF4-FFF2-40B4-BE49-F238E27FC236}">
                <a16:creationId xmlns:a16="http://schemas.microsoft.com/office/drawing/2014/main" id="{2C25415F-8D5A-410C-AD8F-BF98D95151F7}"/>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AppConfig</a:t>
            </a:r>
          </a:p>
        </p:txBody>
      </p:sp>
      <p:cxnSp>
        <p:nvCxnSpPr>
          <p:cNvPr id="38" name="Straight Connector 37" descr="Next service icon.">
            <a:extLst>
              <a:ext uri="{FF2B5EF4-FFF2-40B4-BE49-F238E27FC236}">
                <a16:creationId xmlns:a16="http://schemas.microsoft.com/office/drawing/2014/main" id="{DD7B5795-A6ED-4A4A-8879-E1910C3361E1}"/>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8" descr="AWS Chatbot service icon.">
            <a:extLst>
              <a:ext uri="{FF2B5EF4-FFF2-40B4-BE49-F238E27FC236}">
                <a16:creationId xmlns:a16="http://schemas.microsoft.com/office/drawing/2014/main" id="{809E4609-0F28-4B21-8CED-168999778D01}"/>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754062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9">
            <a:extLst>
              <a:ext uri="{FF2B5EF4-FFF2-40B4-BE49-F238E27FC236}">
                <a16:creationId xmlns:a16="http://schemas.microsoft.com/office/drawing/2014/main" id="{802638BE-26CD-43DF-877C-A568F478021A}"/>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Chatbot</a:t>
            </a:r>
          </a:p>
        </p:txBody>
      </p:sp>
      <p:cxnSp>
        <p:nvCxnSpPr>
          <p:cNvPr id="41" name="Straight Connector 40" descr="Next service icon.">
            <a:extLst>
              <a:ext uri="{FF2B5EF4-FFF2-40B4-BE49-F238E27FC236}">
                <a16:creationId xmlns:a16="http://schemas.microsoft.com/office/drawing/2014/main" id="{AB0E7319-74F1-4C82-9A29-E9BA6D79B9C7}"/>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2" name="Graphic 23" descr="AWS Backint Agent service icon.">
            <a:extLst>
              <a:ext uri="{FF2B5EF4-FFF2-40B4-BE49-F238E27FC236}">
                <a16:creationId xmlns:a16="http://schemas.microsoft.com/office/drawing/2014/main" id="{C559B7A9-C145-4B14-8989-38EEDEC18E0A}"/>
              </a:ext>
            </a:extLst>
          </p:cNvPr>
          <p:cNvPicPr>
            <a:picLocks noChangeAspect="1" noChangeArrowheads="1"/>
          </p:cNvPicPr>
          <p:nvPr/>
        </p:nvPicPr>
        <p:blipFill>
          <a:blip>
            <a:extLst>
              <a:ext uri="{96DAC541-7B7A-43D3-8B79-37D633B846F1}">
                <asvg:svgBlip xmlns:asvg="http://schemas.microsoft.com/office/drawing/2016/SVG/main" r:embed="rId8"/>
              </a:ext>
            </a:extLst>
          </a:blip>
          <a:srcRect/>
          <a:stretch/>
        </p:blipFill>
        <p:spPr bwMode="auto">
          <a:xfrm>
            <a:off x="981392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21">
            <a:extLst>
              <a:ext uri="{FF2B5EF4-FFF2-40B4-BE49-F238E27FC236}">
                <a16:creationId xmlns:a16="http://schemas.microsoft.com/office/drawing/2014/main" id="{65EA8212-A320-432A-8280-658C2ACF05D3}"/>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Backint Agent</a:t>
            </a: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649BE733-086B-5056-F6E7-815DE3837A59}"/>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C9BFF3C-E2FE-A96D-B176-327BB3899B5E}"/>
              </a:ext>
            </a:extLst>
          </p:cNvPr>
          <p:cNvSpPr>
            <a:spLocks noGrp="1"/>
          </p:cNvSpPr>
          <p:nvPr>
            <p:ph type="sldNum" sz="quarter" idx="11"/>
          </p:nvPr>
        </p:nvSpPr>
        <p:spPr/>
        <p:txBody>
          <a:bodyPr/>
          <a:lstStyle/>
          <a:p>
            <a:fld id="{EB4B8DE2-A4E8-46E4-8BBF-D75455EFF32C}" type="slidenum">
              <a:rPr lang="en-US" smtClean="0"/>
              <a:pPr/>
              <a:t>109</a:t>
            </a:fld>
            <a:endParaRPr lang="en-US" dirty="0"/>
          </a:p>
        </p:txBody>
      </p:sp>
      <p:sp>
        <p:nvSpPr>
          <p:cNvPr id="139266" name="Title 1">
            <a:extLst>
              <a:ext uri="{FF2B5EF4-FFF2-40B4-BE49-F238E27FC236}">
                <a16:creationId xmlns:a16="http://schemas.microsoft.com/office/drawing/2014/main" id="{5A497D43-6EB1-8243-83F9-2A81EAD8E825}"/>
              </a:ext>
            </a:extLst>
          </p:cNvPr>
          <p:cNvSpPr>
            <a:spLocks noGrp="1" noChangeArrowheads="1"/>
          </p:cNvSpPr>
          <p:nvPr>
            <p:ph type="title"/>
          </p:nvPr>
        </p:nvSpPr>
        <p:spPr/>
        <p:txBody>
          <a:bodyPr/>
          <a:lstStyle/>
          <a:p>
            <a:pPr>
              <a:tabLst>
                <a:tab pos="11314113" algn="r"/>
              </a:tabLst>
            </a:pPr>
            <a:r>
              <a:rPr lang="en-US" altLang="en-US" dirty="0"/>
              <a:t>Management Tools	7/10</a:t>
            </a:r>
          </a:p>
        </p:txBody>
      </p:sp>
      <p:pic>
        <p:nvPicPr>
          <p:cNvPr id="28" name="Graphic 27" descr="Amazon Managed Grafana service icon.">
            <a:extLst>
              <a:ext uri="{FF2B5EF4-FFF2-40B4-BE49-F238E27FC236}">
                <a16:creationId xmlns:a16="http://schemas.microsoft.com/office/drawing/2014/main" id="{C270FCA5-460C-4033-85E2-5E1E2D7564C1}"/>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2987675" y="1182688"/>
            <a:ext cx="762000" cy="762000"/>
          </a:xfrm>
          <a:prstGeom prst="rect">
            <a:avLst/>
          </a:prstGeom>
        </p:spPr>
      </p:pic>
      <p:sp>
        <p:nvSpPr>
          <p:cNvPr id="27" name="TextBox 11">
            <a:extLst>
              <a:ext uri="{FF2B5EF4-FFF2-40B4-BE49-F238E27FC236}">
                <a16:creationId xmlns:a16="http://schemas.microsoft.com/office/drawing/2014/main" id="{71FD33AC-BCAD-433B-8067-E1A70E2C5A45}"/>
              </a:ext>
            </a:extLst>
          </p:cNvPr>
          <p:cNvSpPr txBox="1">
            <a:spLocks noChangeArrowheads="1"/>
          </p:cNvSpPr>
          <p:nvPr/>
        </p:nvSpPr>
        <p:spPr bwMode="auto">
          <a:xfrm>
            <a:off x="2231505"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Managed Grafana</a:t>
            </a:r>
          </a:p>
        </p:txBody>
      </p:sp>
      <p:cxnSp>
        <p:nvCxnSpPr>
          <p:cNvPr id="26" name="Straight Connector 25" descr="Next service icon.">
            <a:extLst>
              <a:ext uri="{FF2B5EF4-FFF2-40B4-BE49-F238E27FC236}">
                <a16:creationId xmlns:a16="http://schemas.microsoft.com/office/drawing/2014/main" id="{48C92CD3-D813-4CB4-9731-1C02523DAE2A}"/>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2" name="Graphic 31" descr="Amazon Managed Service for Prometheus service icon.">
            <a:extLst>
              <a:ext uri="{FF2B5EF4-FFF2-40B4-BE49-F238E27FC236}">
                <a16:creationId xmlns:a16="http://schemas.microsoft.com/office/drawing/2014/main" id="{32683CDE-DA1D-4541-801C-0225386CDDE3}"/>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5243439" y="1182688"/>
            <a:ext cx="762000" cy="762000"/>
          </a:xfrm>
          <a:prstGeom prst="rect">
            <a:avLst/>
          </a:prstGeom>
        </p:spPr>
      </p:pic>
      <p:sp>
        <p:nvSpPr>
          <p:cNvPr id="30" name="TextBox 19">
            <a:extLst>
              <a:ext uri="{FF2B5EF4-FFF2-40B4-BE49-F238E27FC236}">
                <a16:creationId xmlns:a16="http://schemas.microsoft.com/office/drawing/2014/main" id="{CFB99485-14AD-4B97-B5E0-FA5D4F15F5C1}"/>
              </a:ext>
            </a:extLst>
          </p:cNvPr>
          <p:cNvSpPr txBox="1">
            <a:spLocks noChangeArrowheads="1"/>
          </p:cNvSpPr>
          <p:nvPr/>
        </p:nvSpPr>
        <p:spPr bwMode="auto">
          <a:xfrm>
            <a:off x="448858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Managed Service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for Prometheus</a:t>
            </a:r>
          </a:p>
        </p:txBody>
      </p:sp>
      <p:cxnSp>
        <p:nvCxnSpPr>
          <p:cNvPr id="29" name="Straight Connector 28" descr="Next service icon.">
            <a:extLst>
              <a:ext uri="{FF2B5EF4-FFF2-40B4-BE49-F238E27FC236}">
                <a16:creationId xmlns:a16="http://schemas.microsoft.com/office/drawing/2014/main" id="{2E39B54B-FDE2-4461-BC75-7C217D9635EA}"/>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5" name="Graphic 34" descr="AWS Distro for OpenTelemetry service icon.">
            <a:extLst>
              <a:ext uri="{FF2B5EF4-FFF2-40B4-BE49-F238E27FC236}">
                <a16:creationId xmlns:a16="http://schemas.microsoft.com/office/drawing/2014/main" id="{C9237AD0-67A8-4002-A31B-BE1BDA63EDD2}"/>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7539095" y="1185863"/>
            <a:ext cx="762000" cy="762000"/>
          </a:xfrm>
          <a:prstGeom prst="rect">
            <a:avLst/>
          </a:prstGeom>
        </p:spPr>
      </p:pic>
      <p:sp>
        <p:nvSpPr>
          <p:cNvPr id="34" name="TextBox 21">
            <a:extLst>
              <a:ext uri="{FF2B5EF4-FFF2-40B4-BE49-F238E27FC236}">
                <a16:creationId xmlns:a16="http://schemas.microsoft.com/office/drawing/2014/main" id="{64A8FC66-DF36-4055-8BEF-74E7E597EEF8}"/>
              </a:ext>
            </a:extLst>
          </p:cNvPr>
          <p:cNvSpPr txBox="1">
            <a:spLocks noChangeArrowheads="1"/>
          </p:cNvSpPr>
          <p:nvPr/>
        </p:nvSpPr>
        <p:spPr bwMode="auto">
          <a:xfrm>
            <a:off x="682789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Distro for OpenTelemetry</a:t>
            </a:r>
          </a:p>
        </p:txBody>
      </p:sp>
      <p:cxnSp>
        <p:nvCxnSpPr>
          <p:cNvPr id="3" name="Straight Connector 2" descr="Next service icon.">
            <a:extLst>
              <a:ext uri="{FF2B5EF4-FFF2-40B4-BE49-F238E27FC236}">
                <a16:creationId xmlns:a16="http://schemas.microsoft.com/office/drawing/2014/main" id="{4C33CAD3-8957-479F-2657-35C030C0A9F6}"/>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4" descr="AWS Service Management Connector (SMC) service icon.">
            <a:extLst>
              <a:ext uri="{FF2B5EF4-FFF2-40B4-BE49-F238E27FC236}">
                <a16:creationId xmlns:a16="http://schemas.microsoft.com/office/drawing/2014/main" id="{45A74F8A-FB98-9C0F-F3CA-36283D78FCB9}"/>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a:off x="9813925" y="1185863"/>
            <a:ext cx="762000" cy="762000"/>
          </a:xfrm>
          <a:prstGeom prst="rect">
            <a:avLst/>
          </a:prstGeom>
        </p:spPr>
      </p:pic>
      <p:sp>
        <p:nvSpPr>
          <p:cNvPr id="6" name="TextBox 21">
            <a:extLst>
              <a:ext uri="{FF2B5EF4-FFF2-40B4-BE49-F238E27FC236}">
                <a16:creationId xmlns:a16="http://schemas.microsoft.com/office/drawing/2014/main" id="{A90918F9-9A25-8B6F-03FD-ACBB61AA079D}"/>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AWS Service Management Connector (SMC)</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7A10C5AC-D76D-14F9-8DEA-0E8288177605}"/>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999AE77D-1CA1-F12F-29E3-22BEA26B403C}"/>
              </a:ext>
            </a:extLst>
          </p:cNvPr>
          <p:cNvSpPr>
            <a:spLocks noGrp="1"/>
          </p:cNvSpPr>
          <p:nvPr>
            <p:ph type="sldNum" sz="quarter" idx="11"/>
          </p:nvPr>
        </p:nvSpPr>
        <p:spPr/>
        <p:txBody>
          <a:bodyPr/>
          <a:lstStyle/>
          <a:p>
            <a:fld id="{EB4B8DE2-A4E8-46E4-8BBF-D75455EFF32C}" type="slidenum">
              <a:rPr lang="en-US" smtClean="0"/>
              <a:pPr/>
              <a:t>11</a:t>
            </a:fld>
            <a:endParaRPr lang="en-US" dirty="0"/>
          </a:p>
        </p:txBody>
      </p:sp>
      <p:sp>
        <p:nvSpPr>
          <p:cNvPr id="49153" name="Title 3">
            <a:extLst>
              <a:ext uri="{FF2B5EF4-FFF2-40B4-BE49-F238E27FC236}">
                <a16:creationId xmlns:a16="http://schemas.microsoft.com/office/drawing/2014/main" id="{3EEAC09A-1155-1B40-B9C6-6B31BDED5FAA}"/>
              </a:ext>
            </a:extLst>
          </p:cNvPr>
          <p:cNvSpPr>
            <a:spLocks noGrp="1" noChangeArrowheads="1"/>
          </p:cNvSpPr>
          <p:nvPr>
            <p:ph type="title"/>
          </p:nvPr>
        </p:nvSpPr>
        <p:spPr/>
        <p:txBody>
          <a:bodyPr/>
          <a:lstStyle/>
          <a:p>
            <a:r>
              <a:rPr lang="en-US" altLang="en-US" dirty="0"/>
              <a:t>Building a Diagram</a:t>
            </a:r>
          </a:p>
        </p:txBody>
      </p:sp>
      <p:sp>
        <p:nvSpPr>
          <p:cNvPr id="49154" name="Content Placeholder 4">
            <a:extLst>
              <a:ext uri="{FF2B5EF4-FFF2-40B4-BE49-F238E27FC236}">
                <a16:creationId xmlns:a16="http://schemas.microsoft.com/office/drawing/2014/main" id="{C514570C-21EB-9642-A9BD-89D350A15BC6}"/>
              </a:ext>
            </a:extLst>
          </p:cNvPr>
          <p:cNvSpPr>
            <a:spLocks noGrp="1" noChangeArrowheads="1"/>
          </p:cNvSpPr>
          <p:nvPr>
            <p:ph type="body" sz="quarter" idx="12"/>
          </p:nvPr>
        </p:nvSpPr>
        <p:spPr/>
        <p:txBody>
          <a:bodyPr/>
          <a:lstStyle/>
          <a:p>
            <a:pPr marL="457200" indent="-457200" eaLnBrk="1" hangingPunct="1">
              <a:buFont typeface="Calibri Light" panose="020F0302020204030204" pitchFamily="34" charset="0"/>
              <a:buAutoNum type="arabicPeriod"/>
            </a:pPr>
            <a:r>
              <a:rPr lang="en-US" altLang="en-US" b="1" dirty="0"/>
              <a:t>Choose your deck style.</a:t>
            </a:r>
            <a:br>
              <a:rPr lang="en-US" altLang="en-US" dirty="0"/>
            </a:br>
            <a:r>
              <a:rPr lang="en-US" dirty="0"/>
              <a:t>The architecture deck is available for both light and dark backgrounds. Determine which best fits your</a:t>
            </a:r>
            <a:br>
              <a:rPr lang="en-US" dirty="0"/>
            </a:br>
            <a:r>
              <a:rPr lang="en-US" dirty="0"/>
              <a:t>need – light backgrounds tend to be used on the web, while dark backgrounds are used for in-person presentations or slide decks.</a:t>
            </a:r>
            <a:endParaRPr lang="en-US" altLang="en-US" dirty="0"/>
          </a:p>
          <a:p>
            <a:pPr marL="457200" indent="-457200" eaLnBrk="1" hangingPunct="1">
              <a:buFont typeface="Calibri Light" panose="020F0302020204030204" pitchFamily="34" charset="0"/>
              <a:buAutoNum type="arabicPeriod"/>
            </a:pPr>
            <a:r>
              <a:rPr lang="en-US" altLang="en-US" b="1" dirty="0"/>
              <a:t>Start with the structure.</a:t>
            </a:r>
            <a:br>
              <a:rPr lang="en-US" altLang="en-US" b="1" dirty="0"/>
            </a:br>
            <a:r>
              <a:rPr lang="en-US" dirty="0"/>
              <a:t>Locate the groups (see slides 25-26) to use for the underlying structure of your diagram.</a:t>
            </a:r>
            <a:endParaRPr lang="en-US" altLang="en-US" b="1" dirty="0"/>
          </a:p>
          <a:p>
            <a:pPr marL="457200" indent="-457200" eaLnBrk="1" hangingPunct="1">
              <a:buFont typeface="Calibri Light" panose="020F0302020204030204" pitchFamily="34" charset="0"/>
              <a:buAutoNum type="arabicPeriod"/>
            </a:pPr>
            <a:r>
              <a:rPr lang="en-US" altLang="en-US" b="1" dirty="0"/>
              <a:t>Add architecture service or resource icons.</a:t>
            </a:r>
            <a:br>
              <a:rPr lang="en-US" altLang="en-US" dirty="0"/>
            </a:br>
            <a:r>
              <a:rPr lang="en-US" dirty="0"/>
              <a:t>If you downloaded the asset package from the </a:t>
            </a:r>
            <a:r>
              <a:rPr lang="en-US" dirty="0">
                <a:hlinkClick r:id="rId2"/>
              </a:rPr>
              <a:t>AWS Architecture Center</a:t>
            </a:r>
            <a:r>
              <a:rPr lang="en-US" dirty="0"/>
              <a:t>, you can search for your icon from your folder. Simply drag &amp; drop or insert wherever you are building your diagram.</a:t>
            </a:r>
            <a:endParaRPr lang="en-US" altLang="en-US" dirty="0"/>
          </a:p>
          <a:p>
            <a:pPr marL="457200" indent="-457200" eaLnBrk="1" hangingPunct="1">
              <a:buFont typeface="Calibri Light" panose="020F0302020204030204" pitchFamily="34" charset="0"/>
              <a:buAutoNum type="arabicPeriod"/>
            </a:pPr>
            <a:r>
              <a:rPr lang="en-US" b="1" dirty="0">
                <a:solidFill>
                  <a:srgbClr val="1D1C1D"/>
                </a:solidFill>
              </a:rPr>
              <a:t>Connect the steps.</a:t>
            </a:r>
            <a:br>
              <a:rPr lang="en-US" altLang="en-US" dirty="0"/>
            </a:br>
            <a:r>
              <a:rPr lang="en-US" dirty="0"/>
              <a:t>Use the preset arrows to connect your steps and describe a workflow.</a:t>
            </a:r>
            <a:endParaRPr lang="en-US" altLang="en-US" dirty="0"/>
          </a:p>
          <a:p>
            <a:pPr marL="457200" indent="-457200" eaLnBrk="1" hangingPunct="1">
              <a:buFont typeface="Calibri Light" panose="020F0302020204030204" pitchFamily="34" charset="0"/>
              <a:buAutoNum type="arabicPeriod"/>
            </a:pPr>
            <a:r>
              <a:rPr lang="en-US" altLang="en-US" b="1" dirty="0"/>
              <a:t>Add any final touches.</a:t>
            </a:r>
            <a:br>
              <a:rPr lang="en-US" altLang="en-US" dirty="0"/>
            </a:br>
            <a:r>
              <a:rPr lang="en-US" dirty="0"/>
              <a:t>You can use numbers to help convey a specific order within your diagram (see slide 18).</a:t>
            </a:r>
            <a:endParaRPr lang="en-US" altLang="en-US" dirty="0"/>
          </a:p>
        </p:txBody>
      </p:sp>
    </p:spTree>
    <p:extLst>
      <p:ext uri="{BB962C8B-B14F-4D97-AF65-F5344CB8AC3E}">
        <p14:creationId xmlns:p14="http://schemas.microsoft.com/office/powerpoint/2010/main" val="60647970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DC602DF2-DDC2-BD40-2247-2CA8481B857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2161F0E3-3C7E-FFB0-93DE-353AFF7642DF}"/>
              </a:ext>
            </a:extLst>
          </p:cNvPr>
          <p:cNvSpPr>
            <a:spLocks noGrp="1"/>
          </p:cNvSpPr>
          <p:nvPr>
            <p:ph type="sldNum" sz="quarter" idx="11"/>
          </p:nvPr>
        </p:nvSpPr>
        <p:spPr/>
        <p:txBody>
          <a:bodyPr/>
          <a:lstStyle/>
          <a:p>
            <a:fld id="{EB4B8DE2-A4E8-46E4-8BBF-D75455EFF32C}" type="slidenum">
              <a:rPr lang="en-US" smtClean="0"/>
              <a:pPr/>
              <a:t>110</a:t>
            </a:fld>
            <a:endParaRPr lang="en-US" dirty="0"/>
          </a:p>
        </p:txBody>
      </p:sp>
      <p:sp>
        <p:nvSpPr>
          <p:cNvPr id="139266" name="Title 1">
            <a:extLst>
              <a:ext uri="{FF2B5EF4-FFF2-40B4-BE49-F238E27FC236}">
                <a16:creationId xmlns:a16="http://schemas.microsoft.com/office/drawing/2014/main" id="{5A497D43-6EB1-8243-83F9-2A81EAD8E825}"/>
              </a:ext>
            </a:extLst>
          </p:cNvPr>
          <p:cNvSpPr>
            <a:spLocks noGrp="1" noChangeArrowheads="1"/>
          </p:cNvSpPr>
          <p:nvPr>
            <p:ph type="title"/>
          </p:nvPr>
        </p:nvSpPr>
        <p:spPr/>
        <p:txBody>
          <a:bodyPr/>
          <a:lstStyle/>
          <a:p>
            <a:pPr>
              <a:tabLst>
                <a:tab pos="11314113" algn="r"/>
              </a:tabLst>
            </a:pPr>
            <a:r>
              <a:rPr lang="en-US" altLang="en-US" dirty="0"/>
              <a:t>Management Tools	8/10</a:t>
            </a:r>
          </a:p>
        </p:txBody>
      </p:sp>
      <p:pic>
        <p:nvPicPr>
          <p:cNvPr id="22" name="Graphic 21" descr="AWS Proton service icon.">
            <a:extLst>
              <a:ext uri="{FF2B5EF4-FFF2-40B4-BE49-F238E27FC236}">
                <a16:creationId xmlns:a16="http://schemas.microsoft.com/office/drawing/2014/main" id="{B141483C-BC1D-4731-AA78-802257AC19E7}"/>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2987676" y="1182688"/>
            <a:ext cx="762000" cy="762000"/>
          </a:xfrm>
          <a:prstGeom prst="rect">
            <a:avLst/>
          </a:prstGeom>
        </p:spPr>
      </p:pic>
      <p:sp>
        <p:nvSpPr>
          <p:cNvPr id="20" name="TextBox 9">
            <a:extLst>
              <a:ext uri="{FF2B5EF4-FFF2-40B4-BE49-F238E27FC236}">
                <a16:creationId xmlns:a16="http://schemas.microsoft.com/office/drawing/2014/main" id="{76033D79-3DFE-4813-9837-020E5696FD84}"/>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Proton</a:t>
            </a:r>
          </a:p>
        </p:txBody>
      </p:sp>
      <p:cxnSp>
        <p:nvCxnSpPr>
          <p:cNvPr id="23" name="Straight Connector 22" descr="Next service icon.">
            <a:extLst>
              <a:ext uri="{FF2B5EF4-FFF2-40B4-BE49-F238E27FC236}">
                <a16:creationId xmlns:a16="http://schemas.microsoft.com/office/drawing/2014/main" id="{F663E82D-75DF-4EF7-9C46-8A1AFA18020F}"/>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5" name="Graphic 24" descr="AWS Launch Wizard service icon.">
            <a:extLst>
              <a:ext uri="{FF2B5EF4-FFF2-40B4-BE49-F238E27FC236}">
                <a16:creationId xmlns:a16="http://schemas.microsoft.com/office/drawing/2014/main" id="{5617D8D4-BDD8-4473-9061-E22B16BC64C5}"/>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5244033" y="1182688"/>
            <a:ext cx="762000" cy="762000"/>
          </a:xfrm>
          <a:prstGeom prst="rect">
            <a:avLst/>
          </a:prstGeom>
        </p:spPr>
      </p:pic>
      <p:sp>
        <p:nvSpPr>
          <p:cNvPr id="24" name="TextBox 11">
            <a:extLst>
              <a:ext uri="{FF2B5EF4-FFF2-40B4-BE49-F238E27FC236}">
                <a16:creationId xmlns:a16="http://schemas.microsoft.com/office/drawing/2014/main" id="{D9998CA7-B16E-44C4-9610-7162AC7FFEA6}"/>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Launch Wizard</a:t>
            </a:r>
          </a:p>
        </p:txBody>
      </p:sp>
      <p:cxnSp>
        <p:nvCxnSpPr>
          <p:cNvPr id="26" name="Straight Connector 25" descr="Next service icon.">
            <a:extLst>
              <a:ext uri="{FF2B5EF4-FFF2-40B4-BE49-F238E27FC236}">
                <a16:creationId xmlns:a16="http://schemas.microsoft.com/office/drawing/2014/main" id="{B5A7CDF2-EDA0-4CB1-AFD7-D2961A423886}"/>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8" name="Graphic 27" descr="AWS Resilience Hub service icon.">
            <a:extLst>
              <a:ext uri="{FF2B5EF4-FFF2-40B4-BE49-F238E27FC236}">
                <a16:creationId xmlns:a16="http://schemas.microsoft.com/office/drawing/2014/main" id="{6D606726-A2C1-4A33-B1B2-FE0C2977F97F}"/>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7539334" y="1185863"/>
            <a:ext cx="762000" cy="762000"/>
          </a:xfrm>
          <a:prstGeom prst="rect">
            <a:avLst/>
          </a:prstGeom>
        </p:spPr>
      </p:pic>
      <p:sp>
        <p:nvSpPr>
          <p:cNvPr id="27" name="TextBox 19">
            <a:extLst>
              <a:ext uri="{FF2B5EF4-FFF2-40B4-BE49-F238E27FC236}">
                <a16:creationId xmlns:a16="http://schemas.microsoft.com/office/drawing/2014/main" id="{D7A3EAAF-2B67-49D0-A287-7D9A6E472B0C}"/>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Resilience Hub</a:t>
            </a:r>
          </a:p>
        </p:txBody>
      </p:sp>
      <p:cxnSp>
        <p:nvCxnSpPr>
          <p:cNvPr id="3" name="Straight Connector 2" descr="Next service icon.">
            <a:extLst>
              <a:ext uri="{FF2B5EF4-FFF2-40B4-BE49-F238E27FC236}">
                <a16:creationId xmlns:a16="http://schemas.microsoft.com/office/drawing/2014/main" id="{A2CCC88D-17B0-982B-0951-4EB7346A6621}"/>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 name="Graphic 7" descr="AWS Console Mobile Application service icon.">
            <a:extLst>
              <a:ext uri="{FF2B5EF4-FFF2-40B4-BE49-F238E27FC236}">
                <a16:creationId xmlns:a16="http://schemas.microsoft.com/office/drawing/2014/main" id="{2BF9B1ED-34A5-1B23-78F9-36F9B72B8136}"/>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813926"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2">
            <a:extLst>
              <a:ext uri="{FF2B5EF4-FFF2-40B4-BE49-F238E27FC236}">
                <a16:creationId xmlns:a16="http://schemas.microsoft.com/office/drawing/2014/main" id="{C4373B7D-200D-3EDB-D005-2710D15643EB}"/>
              </a:ext>
            </a:extLst>
          </p:cNvPr>
          <p:cNvSpPr txBox="1">
            <a:spLocks noChangeArrowheads="1"/>
          </p:cNvSpPr>
          <p:nvPr/>
        </p:nvSpPr>
        <p:spPr bwMode="auto">
          <a:xfrm>
            <a:off x="9047164"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Console</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Mobile Application</a:t>
            </a:r>
          </a:p>
        </p:txBody>
      </p:sp>
    </p:spTree>
    <p:extLst>
      <p:ext uri="{BB962C8B-B14F-4D97-AF65-F5344CB8AC3E}">
        <p14:creationId xmlns:p14="http://schemas.microsoft.com/office/powerpoint/2010/main" val="1478992605"/>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77495F9F-61C0-F71F-A7E9-0C5E2816E08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1CB5C8FC-0CA8-3D91-5531-B5B259809F82}"/>
              </a:ext>
            </a:extLst>
          </p:cNvPr>
          <p:cNvSpPr>
            <a:spLocks noGrp="1"/>
          </p:cNvSpPr>
          <p:nvPr>
            <p:ph type="sldNum" sz="quarter" idx="11"/>
          </p:nvPr>
        </p:nvSpPr>
        <p:spPr/>
        <p:txBody>
          <a:bodyPr/>
          <a:lstStyle/>
          <a:p>
            <a:fld id="{EB4B8DE2-A4E8-46E4-8BBF-D75455EFF32C}" type="slidenum">
              <a:rPr lang="en-US" smtClean="0"/>
              <a:pPr/>
              <a:t>111</a:t>
            </a:fld>
            <a:endParaRPr lang="en-US" dirty="0"/>
          </a:p>
        </p:txBody>
      </p:sp>
      <p:sp>
        <p:nvSpPr>
          <p:cNvPr id="139266" name="Title 1">
            <a:extLst>
              <a:ext uri="{FF2B5EF4-FFF2-40B4-BE49-F238E27FC236}">
                <a16:creationId xmlns:a16="http://schemas.microsoft.com/office/drawing/2014/main" id="{5A497D43-6EB1-8243-83F9-2A81EAD8E825}"/>
              </a:ext>
            </a:extLst>
          </p:cNvPr>
          <p:cNvSpPr>
            <a:spLocks noGrp="1" noChangeArrowheads="1"/>
          </p:cNvSpPr>
          <p:nvPr>
            <p:ph type="title"/>
          </p:nvPr>
        </p:nvSpPr>
        <p:spPr/>
        <p:txBody>
          <a:bodyPr/>
          <a:lstStyle/>
          <a:p>
            <a:pPr>
              <a:tabLst>
                <a:tab pos="11314113" algn="r"/>
              </a:tabLst>
            </a:pPr>
            <a:r>
              <a:rPr lang="en-US" altLang="en-US" dirty="0"/>
              <a:t>Management Tools	9/10</a:t>
            </a:r>
          </a:p>
        </p:txBody>
      </p:sp>
      <p:pic>
        <p:nvPicPr>
          <p:cNvPr id="21" name="Graphic 20" descr="AWS Resource Explorer service icon.">
            <a:extLst>
              <a:ext uri="{FF2B5EF4-FFF2-40B4-BE49-F238E27FC236}">
                <a16:creationId xmlns:a16="http://schemas.microsoft.com/office/drawing/2014/main" id="{E19059C7-DCB5-1C4D-A043-7C65A78C4990}"/>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2987676" y="1182688"/>
            <a:ext cx="762000" cy="762000"/>
          </a:xfrm>
          <a:prstGeom prst="rect">
            <a:avLst/>
          </a:prstGeom>
        </p:spPr>
      </p:pic>
      <p:sp>
        <p:nvSpPr>
          <p:cNvPr id="139270" name="TextBox 9">
            <a:extLst>
              <a:ext uri="{FF2B5EF4-FFF2-40B4-BE49-F238E27FC236}">
                <a16:creationId xmlns:a16="http://schemas.microsoft.com/office/drawing/2014/main" id="{15E10CEE-0697-7643-8241-B428279E6649}"/>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Resource Explorer</a:t>
            </a:r>
          </a:p>
        </p:txBody>
      </p:sp>
      <p:cxnSp>
        <p:nvCxnSpPr>
          <p:cNvPr id="11" name="Straight Connector 10" descr="Next service icon.">
            <a:extLst>
              <a:ext uri="{FF2B5EF4-FFF2-40B4-BE49-F238E27FC236}">
                <a16:creationId xmlns:a16="http://schemas.microsoft.com/office/drawing/2014/main" id="{4545436F-C7BB-5C47-812D-C0FFB8A25C9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4" descr="AWS Telco Network Builder service icon.">
            <a:extLst>
              <a:ext uri="{FF2B5EF4-FFF2-40B4-BE49-F238E27FC236}">
                <a16:creationId xmlns:a16="http://schemas.microsoft.com/office/drawing/2014/main" id="{66A8D33D-94D8-DE23-3882-FEFD4C59A79B}"/>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5244033" y="1182688"/>
            <a:ext cx="762000" cy="762000"/>
          </a:xfrm>
          <a:prstGeom prst="rect">
            <a:avLst/>
          </a:prstGeom>
        </p:spPr>
      </p:pic>
      <p:sp>
        <p:nvSpPr>
          <p:cNvPr id="2" name="TextBox 11">
            <a:extLst>
              <a:ext uri="{FF2B5EF4-FFF2-40B4-BE49-F238E27FC236}">
                <a16:creationId xmlns:a16="http://schemas.microsoft.com/office/drawing/2014/main" id="{A0B84EE7-BE3C-0C2C-DD11-472395B5409D}"/>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Telco Network Builder</a:t>
            </a:r>
          </a:p>
        </p:txBody>
      </p:sp>
      <p:cxnSp>
        <p:nvCxnSpPr>
          <p:cNvPr id="10" name="Straight Connector 9" descr="Next service icon.">
            <a:extLst>
              <a:ext uri="{FF2B5EF4-FFF2-40B4-BE49-F238E27FC236}">
                <a16:creationId xmlns:a16="http://schemas.microsoft.com/office/drawing/2014/main" id="{8B16F0E9-DC2D-5490-ABDD-F19DAAB4D2AC}"/>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 name="Graphic 6" descr="AWS Compute Optimizer service icon.">
            <a:extLst>
              <a:ext uri="{FF2B5EF4-FFF2-40B4-BE49-F238E27FC236}">
                <a16:creationId xmlns:a16="http://schemas.microsoft.com/office/drawing/2014/main" id="{1030EEB8-2488-CC3E-2951-443421C891B4}"/>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7538387"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8">
            <a:extLst>
              <a:ext uri="{FF2B5EF4-FFF2-40B4-BE49-F238E27FC236}">
                <a16:creationId xmlns:a16="http://schemas.microsoft.com/office/drawing/2014/main" id="{4467B121-0024-9FF6-6FD7-D9956550E315}"/>
              </a:ext>
            </a:extLst>
          </p:cNvPr>
          <p:cNvSpPr txBox="1">
            <a:spLocks noChangeArrowheads="1"/>
          </p:cNvSpPr>
          <p:nvPr/>
        </p:nvSpPr>
        <p:spPr bwMode="auto">
          <a:xfrm>
            <a:off x="6789087"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Compute Optimizer</a:t>
            </a:r>
          </a:p>
        </p:txBody>
      </p:sp>
      <p:cxnSp>
        <p:nvCxnSpPr>
          <p:cNvPr id="12" name="Straight Connector 11" descr="Next service icon.">
            <a:extLst>
              <a:ext uri="{FF2B5EF4-FFF2-40B4-BE49-F238E27FC236}">
                <a16:creationId xmlns:a16="http://schemas.microsoft.com/office/drawing/2014/main" id="{217A18CF-1ADE-3BF3-F37B-3F3F7685BF6C}"/>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3" name="Graphic 7" descr="AWS DevOps Agent service icon">
            <a:extLst>
              <a:ext uri="{FF2B5EF4-FFF2-40B4-BE49-F238E27FC236}">
                <a16:creationId xmlns:a16="http://schemas.microsoft.com/office/drawing/2014/main" id="{5D3D3213-9DA0-0089-BE1C-D2E76F60A61F}"/>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813926"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2">
            <a:extLst>
              <a:ext uri="{FF2B5EF4-FFF2-40B4-BE49-F238E27FC236}">
                <a16:creationId xmlns:a16="http://schemas.microsoft.com/office/drawing/2014/main" id="{7BC01DA3-F28D-1D4B-8E8D-078AFB3678A8}"/>
              </a:ext>
            </a:extLst>
          </p:cNvPr>
          <p:cNvSpPr txBox="1">
            <a:spLocks noChangeArrowheads="1"/>
          </p:cNvSpPr>
          <p:nvPr/>
        </p:nvSpPr>
        <p:spPr bwMode="auto">
          <a:xfrm>
            <a:off x="9047164"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DevOps Agent</a:t>
            </a:r>
          </a:p>
        </p:txBody>
      </p:sp>
    </p:spTree>
    <p:extLst>
      <p:ext uri="{BB962C8B-B14F-4D97-AF65-F5344CB8AC3E}">
        <p14:creationId xmlns:p14="http://schemas.microsoft.com/office/powerpoint/2010/main" val="10900609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6EDB1D-9729-81C6-2DA8-7D263CDDD224}"/>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E9422E08-E2FD-5099-6B18-B0C3E92DF907}"/>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5B1F0F6A-E667-97AF-96C9-7041BB68DA42}"/>
              </a:ext>
            </a:extLst>
          </p:cNvPr>
          <p:cNvSpPr>
            <a:spLocks noGrp="1"/>
          </p:cNvSpPr>
          <p:nvPr>
            <p:ph type="sldNum" sz="quarter" idx="11"/>
          </p:nvPr>
        </p:nvSpPr>
        <p:spPr/>
        <p:txBody>
          <a:bodyPr/>
          <a:lstStyle/>
          <a:p>
            <a:fld id="{EB4B8DE2-A4E8-46E4-8BBF-D75455EFF32C}" type="slidenum">
              <a:rPr lang="en-US" smtClean="0"/>
              <a:pPr/>
              <a:t>112</a:t>
            </a:fld>
            <a:endParaRPr lang="en-US" dirty="0"/>
          </a:p>
        </p:txBody>
      </p:sp>
      <p:sp>
        <p:nvSpPr>
          <p:cNvPr id="139266" name="Title 1">
            <a:extLst>
              <a:ext uri="{FF2B5EF4-FFF2-40B4-BE49-F238E27FC236}">
                <a16:creationId xmlns:a16="http://schemas.microsoft.com/office/drawing/2014/main" id="{2A37A8FD-EEA5-8A1E-F9FC-88AD78E86313}"/>
              </a:ext>
            </a:extLst>
          </p:cNvPr>
          <p:cNvSpPr>
            <a:spLocks noGrp="1" noChangeArrowheads="1"/>
          </p:cNvSpPr>
          <p:nvPr>
            <p:ph type="title"/>
          </p:nvPr>
        </p:nvSpPr>
        <p:spPr/>
        <p:txBody>
          <a:bodyPr/>
          <a:lstStyle/>
          <a:p>
            <a:pPr>
              <a:tabLst>
                <a:tab pos="11314113" algn="r"/>
              </a:tabLst>
            </a:pPr>
            <a:r>
              <a:rPr lang="en-US" altLang="en-US" dirty="0"/>
              <a:t>Management Tools	10/10</a:t>
            </a:r>
          </a:p>
        </p:txBody>
      </p:sp>
      <p:pic>
        <p:nvPicPr>
          <p:cNvPr id="21" name="Graphic 20" descr="AWS Sustainability service icon.">
            <a:extLst>
              <a:ext uri="{FF2B5EF4-FFF2-40B4-BE49-F238E27FC236}">
                <a16:creationId xmlns:a16="http://schemas.microsoft.com/office/drawing/2014/main" id="{00575CFB-60D4-0609-C14D-623C7D9A5329}"/>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2987676" y="1182688"/>
            <a:ext cx="762000" cy="762000"/>
          </a:xfrm>
          <a:prstGeom prst="rect">
            <a:avLst/>
          </a:prstGeom>
        </p:spPr>
      </p:pic>
      <p:sp>
        <p:nvSpPr>
          <p:cNvPr id="139270" name="TextBox 9">
            <a:extLst>
              <a:ext uri="{FF2B5EF4-FFF2-40B4-BE49-F238E27FC236}">
                <a16:creationId xmlns:a16="http://schemas.microsoft.com/office/drawing/2014/main" id="{2C120608-B0C0-2653-C2DB-D3150058B8C5}"/>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Sustainability</a:t>
            </a:r>
          </a:p>
        </p:txBody>
      </p:sp>
    </p:spTree>
    <p:extLst>
      <p:ext uri="{BB962C8B-B14F-4D97-AF65-F5344CB8AC3E}">
        <p14:creationId xmlns:p14="http://schemas.microsoft.com/office/powerpoint/2010/main" val="2252823646"/>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9B32FF03-5906-9CD6-04E5-8333039E58DA}"/>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AE79BD1-2366-B45E-B114-B02CC7EC4AA5}"/>
              </a:ext>
            </a:extLst>
          </p:cNvPr>
          <p:cNvSpPr>
            <a:spLocks noGrp="1"/>
          </p:cNvSpPr>
          <p:nvPr>
            <p:ph type="sldNum" sz="quarter" idx="10"/>
          </p:nvPr>
        </p:nvSpPr>
        <p:spPr/>
        <p:txBody>
          <a:bodyPr/>
          <a:lstStyle/>
          <a:p>
            <a:fld id="{EB4B8DE2-A4E8-46E4-8BBF-D75455EFF32C}" type="slidenum">
              <a:rPr lang="en-US" smtClean="0"/>
              <a:pPr/>
              <a:t>113</a:t>
            </a:fld>
            <a:endParaRPr lang="en-US" dirty="0"/>
          </a:p>
        </p:txBody>
      </p:sp>
      <p:sp>
        <p:nvSpPr>
          <p:cNvPr id="140290" name="Title 1">
            <a:extLst>
              <a:ext uri="{FF2B5EF4-FFF2-40B4-BE49-F238E27FC236}">
                <a16:creationId xmlns:a16="http://schemas.microsoft.com/office/drawing/2014/main" id="{40821F64-F7AA-4E4D-9BD6-1519D487C238}"/>
              </a:ext>
            </a:extLst>
          </p:cNvPr>
          <p:cNvSpPr>
            <a:spLocks noGrp="1" noChangeArrowheads="1"/>
          </p:cNvSpPr>
          <p:nvPr>
            <p:ph type="ctrTitle"/>
          </p:nvPr>
        </p:nvSpPr>
        <p:spPr/>
        <p:txBody>
          <a:bodyPr/>
          <a:lstStyle/>
          <a:p>
            <a:r>
              <a:rPr lang="en-US" altLang="en-US" dirty="0"/>
              <a:t>Media Services</a:t>
            </a:r>
          </a:p>
        </p:txBody>
      </p:sp>
      <p:pic>
        <p:nvPicPr>
          <p:cNvPr id="140289" name="Graphic 7" descr="Media Services standard category icon.">
            <a:extLst>
              <a:ext uri="{FF2B5EF4-FFF2-40B4-BE49-F238E27FC236}">
                <a16:creationId xmlns:a16="http://schemas.microsoft.com/office/drawing/2014/main" id="{9802AA04-7D32-504E-B87C-B488EA373522}"/>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3425"/>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0293" name="label">
            <a:extLst>
              <a:ext uri="{FF2B5EF4-FFF2-40B4-BE49-F238E27FC236}">
                <a16:creationId xmlns:a16="http://schemas.microsoft.com/office/drawing/2014/main" id="{49685544-E1B7-7941-8E81-DE5AA54532F6}"/>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7FB3CE5-9F41-2EDE-1F8B-66FE498B834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2711F182-D90E-8FDE-D450-C55700792993}"/>
              </a:ext>
            </a:extLst>
          </p:cNvPr>
          <p:cNvSpPr>
            <a:spLocks noGrp="1"/>
          </p:cNvSpPr>
          <p:nvPr>
            <p:ph type="sldNum" sz="quarter" idx="11"/>
          </p:nvPr>
        </p:nvSpPr>
        <p:spPr/>
        <p:txBody>
          <a:bodyPr/>
          <a:lstStyle/>
          <a:p>
            <a:fld id="{EB4B8DE2-A4E8-46E4-8BBF-D75455EFF32C}" type="slidenum">
              <a:rPr lang="en-US" smtClean="0"/>
              <a:pPr/>
              <a:t>114</a:t>
            </a:fld>
            <a:endParaRPr lang="en-US" dirty="0"/>
          </a:p>
        </p:txBody>
      </p:sp>
      <p:sp>
        <p:nvSpPr>
          <p:cNvPr id="141317" name="Title 1">
            <a:extLst>
              <a:ext uri="{FF2B5EF4-FFF2-40B4-BE49-F238E27FC236}">
                <a16:creationId xmlns:a16="http://schemas.microsoft.com/office/drawing/2014/main" id="{9FB35828-E20B-C04C-94C7-F852972B2AE7}"/>
              </a:ext>
            </a:extLst>
          </p:cNvPr>
          <p:cNvSpPr>
            <a:spLocks noGrp="1" noChangeArrowheads="1"/>
          </p:cNvSpPr>
          <p:nvPr>
            <p:ph type="title"/>
          </p:nvPr>
        </p:nvSpPr>
        <p:spPr>
          <a:xfrm>
            <a:off x="240940" y="365126"/>
            <a:ext cx="11684759" cy="644278"/>
          </a:xfrm>
        </p:spPr>
        <p:txBody>
          <a:bodyPr/>
          <a:lstStyle/>
          <a:p>
            <a:pPr>
              <a:tabLst>
                <a:tab pos="11371263" algn="r"/>
              </a:tabLst>
            </a:pPr>
            <a:r>
              <a:rPr lang="en-US" altLang="en-US" dirty="0"/>
              <a:t>Media Services	1/6</a:t>
            </a:r>
          </a:p>
        </p:txBody>
      </p:sp>
      <p:sp>
        <p:nvSpPr>
          <p:cNvPr id="23" name="TextBox 9">
            <a:extLst>
              <a:ext uri="{FF2B5EF4-FFF2-40B4-BE49-F238E27FC236}">
                <a16:creationId xmlns:a16="http://schemas.microsoft.com/office/drawing/2014/main" id="{184B8E6F-9410-41B3-83F2-FA4C83E7A98A}"/>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Kinesis</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Video Streams</a:t>
            </a:r>
          </a:p>
        </p:txBody>
      </p:sp>
      <p:cxnSp>
        <p:nvCxnSpPr>
          <p:cNvPr id="24" name="Straight Connector 23" descr="Next service icon.">
            <a:extLst>
              <a:ext uri="{FF2B5EF4-FFF2-40B4-BE49-F238E27FC236}">
                <a16:creationId xmlns:a16="http://schemas.microsoft.com/office/drawing/2014/main" id="{8DD8631A-02A4-413B-8254-E90864857DB6}"/>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sp>
        <p:nvSpPr>
          <p:cNvPr id="26" name="TextBox 11">
            <a:extLst>
              <a:ext uri="{FF2B5EF4-FFF2-40B4-BE49-F238E27FC236}">
                <a16:creationId xmlns:a16="http://schemas.microsoft.com/office/drawing/2014/main" id="{3EA01C4F-E718-49BD-AEE3-14CB93B2B237}"/>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Elemental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err="1">
                <a:latin typeface="Arial" panose="020B0604020202020204" pitchFamily="34" charset="0"/>
                <a:ea typeface="Amazon Ember" panose="020B0603020204020204" pitchFamily="34" charset="0"/>
                <a:cs typeface="Arial" panose="020B0604020202020204" pitchFamily="34" charset="0"/>
              </a:rPr>
              <a:t>MediaConnect</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cxnSp>
        <p:nvCxnSpPr>
          <p:cNvPr id="27" name="Straight Connector 26" descr="Next service icon.">
            <a:extLst>
              <a:ext uri="{FF2B5EF4-FFF2-40B4-BE49-F238E27FC236}">
                <a16:creationId xmlns:a16="http://schemas.microsoft.com/office/drawing/2014/main" id="{EDEF2CE9-F179-42A0-A7DE-1CF8AC34326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8" name="Graphic 21" descr="AWS Elemental MediaConnect service icon.">
            <a:extLst>
              <a:ext uri="{FF2B5EF4-FFF2-40B4-BE49-F238E27FC236}">
                <a16:creationId xmlns:a16="http://schemas.microsoft.com/office/drawing/2014/main" id="{D3DBE9BE-DF75-4857-A428-F4DBFB7043AE}"/>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2">
            <a:extLst>
              <a:ext uri="{FF2B5EF4-FFF2-40B4-BE49-F238E27FC236}">
                <a16:creationId xmlns:a16="http://schemas.microsoft.com/office/drawing/2014/main" id="{E69A1A12-D34F-41CD-9BE3-3DF15D6D7EF8}"/>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Elemental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err="1">
                <a:latin typeface="Arial" panose="020B0604020202020204" pitchFamily="34" charset="0"/>
                <a:ea typeface="Amazon Ember" panose="020B0603020204020204" pitchFamily="34" charset="0"/>
                <a:cs typeface="Arial" panose="020B0604020202020204" pitchFamily="34" charset="0"/>
              </a:rPr>
              <a:t>MediaConvert</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31" name="Graphic 6" descr="AWS Cloud Digital Interface resource icon for the AWS Elemental MediaConnect service.">
            <a:extLst>
              <a:ext uri="{FF2B5EF4-FFF2-40B4-BE49-F238E27FC236}">
                <a16:creationId xmlns:a16="http://schemas.microsoft.com/office/drawing/2014/main" id="{00B3B26E-1122-459A-8E7C-D2716232E286}"/>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350197"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29">
            <a:extLst>
              <a:ext uri="{FF2B5EF4-FFF2-40B4-BE49-F238E27FC236}">
                <a16:creationId xmlns:a16="http://schemas.microsoft.com/office/drawing/2014/main" id="{74371F7C-F513-4F08-B335-213B6647574C}"/>
              </a:ext>
            </a:extLst>
          </p:cNvPr>
          <p:cNvSpPr txBox="1">
            <a:spLocks noChangeArrowheads="1"/>
          </p:cNvSpPr>
          <p:nvPr/>
        </p:nvSpPr>
        <p:spPr bwMode="auto">
          <a:xfrm>
            <a:off x="4944172" y="3260725"/>
            <a:ext cx="12676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AWS Cloud Digital Interface</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2" name="Graphic 1" descr="MediaConnect Gateway resource icon for the AWS Elemental MediaConnect service.">
            <a:extLst>
              <a:ext uri="{FF2B5EF4-FFF2-40B4-BE49-F238E27FC236}">
                <a16:creationId xmlns:a16="http://schemas.microsoft.com/office/drawing/2014/main" id="{3D372E0B-EEA1-8751-3886-B85189ABAFE3}"/>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5356928" y="3849168"/>
            <a:ext cx="457200" cy="457200"/>
          </a:xfrm>
          <a:prstGeom prst="rect">
            <a:avLst/>
          </a:prstGeom>
        </p:spPr>
      </p:pic>
      <p:sp>
        <p:nvSpPr>
          <p:cNvPr id="5" name="TextBox 16">
            <a:extLst>
              <a:ext uri="{FF2B5EF4-FFF2-40B4-BE49-F238E27FC236}">
                <a16:creationId xmlns:a16="http://schemas.microsoft.com/office/drawing/2014/main" id="{F86D8AC8-A273-BCED-7D75-07886B686ADB}"/>
              </a:ext>
            </a:extLst>
          </p:cNvPr>
          <p:cNvSpPr txBox="1">
            <a:spLocks noChangeArrowheads="1"/>
          </p:cNvSpPr>
          <p:nvPr/>
        </p:nvSpPr>
        <p:spPr bwMode="auto">
          <a:xfrm>
            <a:off x="4904012" y="4299944"/>
            <a:ext cx="13813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MediaConnect Gateway</a:t>
            </a:r>
          </a:p>
        </p:txBody>
      </p:sp>
      <p:pic>
        <p:nvPicPr>
          <p:cNvPr id="3" name="Graphic 23" descr="AWS Elemental MediaConvert service icon.">
            <a:extLst>
              <a:ext uri="{FF2B5EF4-FFF2-40B4-BE49-F238E27FC236}">
                <a16:creationId xmlns:a16="http://schemas.microsoft.com/office/drawing/2014/main" id="{7EDE5B9D-B9A4-ED9B-A4FF-DB19AC0B5AC7}"/>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Graphic 19" descr="Amazon Kinesis Video Streams service icon.">
            <a:extLst>
              <a:ext uri="{FF2B5EF4-FFF2-40B4-BE49-F238E27FC236}">
                <a16:creationId xmlns:a16="http://schemas.microsoft.com/office/drawing/2014/main" id="{10063DB2-847E-916E-C45B-5A2647B139BC}"/>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29860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CC6A71E7-0990-C8F5-D9F4-E561C32B04D4}"/>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A487E1D-46BA-59C4-AC34-1B8335B82517}"/>
              </a:ext>
            </a:extLst>
          </p:cNvPr>
          <p:cNvSpPr>
            <a:spLocks noGrp="1"/>
          </p:cNvSpPr>
          <p:nvPr>
            <p:ph type="sldNum" sz="quarter" idx="11"/>
          </p:nvPr>
        </p:nvSpPr>
        <p:spPr/>
        <p:txBody>
          <a:bodyPr/>
          <a:lstStyle/>
          <a:p>
            <a:fld id="{EB4B8DE2-A4E8-46E4-8BBF-D75455EFF32C}" type="slidenum">
              <a:rPr lang="en-US" smtClean="0"/>
              <a:pPr/>
              <a:t>115</a:t>
            </a:fld>
            <a:endParaRPr lang="en-US" dirty="0"/>
          </a:p>
        </p:txBody>
      </p:sp>
      <p:sp>
        <p:nvSpPr>
          <p:cNvPr id="142341" name="Title 1">
            <a:extLst>
              <a:ext uri="{FF2B5EF4-FFF2-40B4-BE49-F238E27FC236}">
                <a16:creationId xmlns:a16="http://schemas.microsoft.com/office/drawing/2014/main" id="{2FB92E7F-323F-544F-8857-6E0767DEFE3C}"/>
              </a:ext>
            </a:extLst>
          </p:cNvPr>
          <p:cNvSpPr>
            <a:spLocks noGrp="1" noChangeArrowheads="1"/>
          </p:cNvSpPr>
          <p:nvPr>
            <p:ph type="title"/>
          </p:nvPr>
        </p:nvSpPr>
        <p:spPr>
          <a:xfrm>
            <a:off x="240940" y="365126"/>
            <a:ext cx="11684759" cy="644278"/>
          </a:xfrm>
        </p:spPr>
        <p:txBody>
          <a:bodyPr/>
          <a:lstStyle/>
          <a:p>
            <a:pPr>
              <a:tabLst>
                <a:tab pos="11371263" algn="r"/>
              </a:tabLst>
            </a:pPr>
            <a:r>
              <a:rPr lang="en-US" altLang="en-US" dirty="0"/>
              <a:t>Media Services	2/6</a:t>
            </a:r>
          </a:p>
        </p:txBody>
      </p:sp>
      <p:pic>
        <p:nvPicPr>
          <p:cNvPr id="20" name="Graphic 6" descr="AWS Elemental MediaLive service icon.">
            <a:extLst>
              <a:ext uri="{FF2B5EF4-FFF2-40B4-BE49-F238E27FC236}">
                <a16:creationId xmlns:a16="http://schemas.microsoft.com/office/drawing/2014/main" id="{43020B67-C0EB-499E-8A53-A7DED09F32A7}"/>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60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66DB8A93-2DB6-4931-8B45-9EBA4A65DE54}"/>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Elemental</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MediaLive</a:t>
            </a:r>
          </a:p>
        </p:txBody>
      </p:sp>
      <p:cxnSp>
        <p:nvCxnSpPr>
          <p:cNvPr id="22" name="Straight Connector 21" descr="Next service icon.">
            <a:extLst>
              <a:ext uri="{FF2B5EF4-FFF2-40B4-BE49-F238E27FC236}">
                <a16:creationId xmlns:a16="http://schemas.microsoft.com/office/drawing/2014/main" id="{1BEBBE2F-A41E-41B3-B8C5-F533ECD38BBB}"/>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8" descr="AWS Elemental MediaPackage service icon.">
            <a:extLst>
              <a:ext uri="{FF2B5EF4-FFF2-40B4-BE49-F238E27FC236}">
                <a16:creationId xmlns:a16="http://schemas.microsoft.com/office/drawing/2014/main" id="{0F77E0ED-2033-4E3A-8BEE-A06D507D9B93}"/>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2B81FA2B-6121-4BB3-83E5-A783F1E56505}"/>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Elemental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MediaPackage</a:t>
            </a:r>
          </a:p>
        </p:txBody>
      </p:sp>
      <p:cxnSp>
        <p:nvCxnSpPr>
          <p:cNvPr id="25" name="Straight Connector 24" descr="Next service icon.">
            <a:extLst>
              <a:ext uri="{FF2B5EF4-FFF2-40B4-BE49-F238E27FC236}">
                <a16:creationId xmlns:a16="http://schemas.microsoft.com/office/drawing/2014/main" id="{5DC33849-C0A7-421A-B57D-8EF225ED35CD}"/>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18" descr="AWS Elemental MediaStore service icon.">
            <a:extLst>
              <a:ext uri="{FF2B5EF4-FFF2-40B4-BE49-F238E27FC236}">
                <a16:creationId xmlns:a16="http://schemas.microsoft.com/office/drawing/2014/main" id="{77B16FD7-7225-4F0F-B7E4-7EC61E58FB89}"/>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42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9B29EA0E-B03D-453F-A460-B62A5EF97A7E}"/>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Elemental</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MediaStore</a:t>
            </a:r>
          </a:p>
        </p:txBody>
      </p:sp>
      <p:cxnSp>
        <p:nvCxnSpPr>
          <p:cNvPr id="15" name="Straight Connector 14" descr="Next service icon.">
            <a:extLst>
              <a:ext uri="{FF2B5EF4-FFF2-40B4-BE49-F238E27FC236}">
                <a16:creationId xmlns:a16="http://schemas.microsoft.com/office/drawing/2014/main" id="{DB47C7F1-F668-2E41-BB2B-B687E274FD58}"/>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42337" name="Graphic 22" descr="AWS Elemental MediaTailor service icon.">
            <a:extLst>
              <a:ext uri="{FF2B5EF4-FFF2-40B4-BE49-F238E27FC236}">
                <a16:creationId xmlns:a16="http://schemas.microsoft.com/office/drawing/2014/main" id="{1BEC1D43-456C-244B-A6DC-C53D351F680C}"/>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7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2351" name="TextBox 15">
            <a:extLst>
              <a:ext uri="{FF2B5EF4-FFF2-40B4-BE49-F238E27FC236}">
                <a16:creationId xmlns:a16="http://schemas.microsoft.com/office/drawing/2014/main" id="{DA57E811-3C00-444D-909C-ACCE2AB1F84E}"/>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Elemental</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MediaTailor</a:t>
            </a: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3EAC862E-F930-D1A8-F3B7-67605397592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3F38A91-EA85-2760-B9EA-94746F63445C}"/>
              </a:ext>
            </a:extLst>
          </p:cNvPr>
          <p:cNvSpPr>
            <a:spLocks noGrp="1"/>
          </p:cNvSpPr>
          <p:nvPr>
            <p:ph type="sldNum" sz="quarter" idx="11"/>
          </p:nvPr>
        </p:nvSpPr>
        <p:spPr/>
        <p:txBody>
          <a:bodyPr/>
          <a:lstStyle/>
          <a:p>
            <a:fld id="{EB4B8DE2-A4E8-46E4-8BBF-D75455EFF32C}" type="slidenum">
              <a:rPr lang="en-US" smtClean="0"/>
              <a:pPr/>
              <a:t>116</a:t>
            </a:fld>
            <a:endParaRPr lang="en-US" dirty="0"/>
          </a:p>
        </p:txBody>
      </p:sp>
      <p:sp>
        <p:nvSpPr>
          <p:cNvPr id="143365" name="Title 1">
            <a:extLst>
              <a:ext uri="{FF2B5EF4-FFF2-40B4-BE49-F238E27FC236}">
                <a16:creationId xmlns:a16="http://schemas.microsoft.com/office/drawing/2014/main" id="{F0701702-809A-AA46-AB72-6292D89435DB}"/>
              </a:ext>
            </a:extLst>
          </p:cNvPr>
          <p:cNvSpPr>
            <a:spLocks noGrp="1" noChangeArrowheads="1"/>
          </p:cNvSpPr>
          <p:nvPr>
            <p:ph type="title"/>
          </p:nvPr>
        </p:nvSpPr>
        <p:spPr>
          <a:xfrm>
            <a:off x="240940" y="365126"/>
            <a:ext cx="11694384" cy="644278"/>
          </a:xfrm>
        </p:spPr>
        <p:txBody>
          <a:bodyPr/>
          <a:lstStyle/>
          <a:p>
            <a:pPr>
              <a:tabLst>
                <a:tab pos="11371263" algn="r"/>
              </a:tabLst>
            </a:pPr>
            <a:r>
              <a:rPr lang="en-US" altLang="en-US" dirty="0"/>
              <a:t>Media Services	 3/6</a:t>
            </a:r>
          </a:p>
        </p:txBody>
      </p:sp>
      <p:pic>
        <p:nvPicPr>
          <p:cNvPr id="20" name="Graphic 7" descr="AWS Elemental Conductor service icon.">
            <a:extLst>
              <a:ext uri="{FF2B5EF4-FFF2-40B4-BE49-F238E27FC236}">
                <a16:creationId xmlns:a16="http://schemas.microsoft.com/office/drawing/2014/main" id="{91B47E00-9054-493C-AFDD-0188E51A9729}"/>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6088"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9F35F12E-49E6-4ACF-8604-06ED99D2395C}"/>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Elemental</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Conductor</a:t>
            </a:r>
          </a:p>
        </p:txBody>
      </p:sp>
      <p:cxnSp>
        <p:nvCxnSpPr>
          <p:cNvPr id="22" name="Straight Connector 21" descr="Next service icon.">
            <a:extLst>
              <a:ext uri="{FF2B5EF4-FFF2-40B4-BE49-F238E27FC236}">
                <a16:creationId xmlns:a16="http://schemas.microsoft.com/office/drawing/2014/main" id="{60F34D89-64AC-4415-8DC4-ED35BAADE17B}"/>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9" descr="AWS Elemental Delta service icon.">
            <a:extLst>
              <a:ext uri="{FF2B5EF4-FFF2-40B4-BE49-F238E27FC236}">
                <a16:creationId xmlns:a16="http://schemas.microsoft.com/office/drawing/2014/main" id="{86A3B544-0DC9-46FC-9794-5A5F57912378}"/>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35365960-4B22-428B-BED8-4D287B4E7B66}"/>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Elemental Delta</a:t>
            </a:r>
          </a:p>
        </p:txBody>
      </p:sp>
      <p:cxnSp>
        <p:nvCxnSpPr>
          <p:cNvPr id="28" name="Straight Connector 27" descr="Next service icon.">
            <a:extLst>
              <a:ext uri="{FF2B5EF4-FFF2-40B4-BE49-F238E27FC236}">
                <a16:creationId xmlns:a16="http://schemas.microsoft.com/office/drawing/2014/main" id="{89A6FCE5-E829-40CD-AB37-67FFB5A65895}"/>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21" descr="AWS Elemental Live service icon.">
            <a:extLst>
              <a:ext uri="{FF2B5EF4-FFF2-40B4-BE49-F238E27FC236}">
                <a16:creationId xmlns:a16="http://schemas.microsoft.com/office/drawing/2014/main" id="{BC8043EF-FE9F-43BB-9D88-DB67DEDF481F}"/>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42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888A6384-26F4-4A85-8413-2E51AD39ADDC}"/>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Elemental Live</a:t>
            </a:r>
          </a:p>
        </p:txBody>
      </p:sp>
      <p:cxnSp>
        <p:nvCxnSpPr>
          <p:cNvPr id="29" name="Straight Connector 28" descr="Next service icon.">
            <a:extLst>
              <a:ext uri="{FF2B5EF4-FFF2-40B4-BE49-F238E27FC236}">
                <a16:creationId xmlns:a16="http://schemas.microsoft.com/office/drawing/2014/main" id="{A6B736EB-D738-4A11-9781-08D37A2FC6D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0" name="Graphic 24" descr="AWS Elemental Server service icon.">
            <a:extLst>
              <a:ext uri="{FF2B5EF4-FFF2-40B4-BE49-F238E27FC236}">
                <a16:creationId xmlns:a16="http://schemas.microsoft.com/office/drawing/2014/main" id="{3561EE51-6EA9-4EE4-8666-7292E16E89D3}"/>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7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5">
            <a:extLst>
              <a:ext uri="{FF2B5EF4-FFF2-40B4-BE49-F238E27FC236}">
                <a16:creationId xmlns:a16="http://schemas.microsoft.com/office/drawing/2014/main" id="{C087350B-72E0-42E3-A75C-30C434523CFE}"/>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Elemental</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Server</a:t>
            </a: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2F24E7DE-CBE0-CB75-1D73-CA281D9C2542}"/>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AAAE7CF-F206-9E27-27A1-764932070710}"/>
              </a:ext>
            </a:extLst>
          </p:cNvPr>
          <p:cNvSpPr>
            <a:spLocks noGrp="1"/>
          </p:cNvSpPr>
          <p:nvPr>
            <p:ph type="sldNum" sz="quarter" idx="11"/>
          </p:nvPr>
        </p:nvSpPr>
        <p:spPr/>
        <p:txBody>
          <a:bodyPr/>
          <a:lstStyle/>
          <a:p>
            <a:fld id="{EB4B8DE2-A4E8-46E4-8BBF-D75455EFF32C}" type="slidenum">
              <a:rPr lang="en-US" smtClean="0"/>
              <a:pPr/>
              <a:t>117</a:t>
            </a:fld>
            <a:endParaRPr lang="en-US" dirty="0"/>
          </a:p>
        </p:txBody>
      </p:sp>
      <p:sp>
        <p:nvSpPr>
          <p:cNvPr id="144387" name="Title 1">
            <a:extLst>
              <a:ext uri="{FF2B5EF4-FFF2-40B4-BE49-F238E27FC236}">
                <a16:creationId xmlns:a16="http://schemas.microsoft.com/office/drawing/2014/main" id="{C4F98E81-9D6F-9047-B611-7E1E52B818A6}"/>
              </a:ext>
            </a:extLst>
          </p:cNvPr>
          <p:cNvSpPr>
            <a:spLocks noGrp="1" noChangeArrowheads="1"/>
          </p:cNvSpPr>
          <p:nvPr>
            <p:ph type="title"/>
          </p:nvPr>
        </p:nvSpPr>
        <p:spPr>
          <a:xfrm>
            <a:off x="240940" y="365126"/>
            <a:ext cx="11723262" cy="644278"/>
          </a:xfrm>
        </p:spPr>
        <p:txBody>
          <a:bodyPr/>
          <a:lstStyle/>
          <a:p>
            <a:pPr>
              <a:tabLst>
                <a:tab pos="11371263" algn="r"/>
              </a:tabLst>
            </a:pPr>
            <a:r>
              <a:rPr lang="en-US" altLang="en-US" dirty="0"/>
              <a:t>Media Services	4/6</a:t>
            </a:r>
          </a:p>
        </p:txBody>
      </p:sp>
      <p:pic>
        <p:nvPicPr>
          <p:cNvPr id="13" name="Graphic 7" descr="AWS Elemental Appliances &amp; Software service icon.">
            <a:extLst>
              <a:ext uri="{FF2B5EF4-FFF2-40B4-BE49-F238E27FC236}">
                <a16:creationId xmlns:a16="http://schemas.microsoft.com/office/drawing/2014/main" id="{77C3CFF7-EE31-0547-8B73-E9304BAD73BD}"/>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6088"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9">
            <a:extLst>
              <a:ext uri="{FF2B5EF4-FFF2-40B4-BE49-F238E27FC236}">
                <a16:creationId xmlns:a16="http://schemas.microsoft.com/office/drawing/2014/main" id="{1EE364CA-F5FF-924B-97FF-12304A681424}"/>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Elemental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Appliances &amp; Software</a:t>
            </a:r>
          </a:p>
        </p:txBody>
      </p:sp>
      <p:cxnSp>
        <p:nvCxnSpPr>
          <p:cNvPr id="11" name="Straight Connector 10" descr="Next service icon.">
            <a:extLst>
              <a:ext uri="{FF2B5EF4-FFF2-40B4-BE49-F238E27FC236}">
                <a16:creationId xmlns:a16="http://schemas.microsoft.com/office/drawing/2014/main" id="{8C6E2163-1EC3-6D4F-8495-795F35FE9889}"/>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1" name="Graphic 7" descr="Amazon Interactive Video Service service icon.">
            <a:extLst>
              <a:ext uri="{FF2B5EF4-FFF2-40B4-BE49-F238E27FC236}">
                <a16:creationId xmlns:a16="http://schemas.microsoft.com/office/drawing/2014/main" id="{EC90D8F2-FFAD-441D-B71D-123CFBE86113}"/>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9">
            <a:extLst>
              <a:ext uri="{FF2B5EF4-FFF2-40B4-BE49-F238E27FC236}">
                <a16:creationId xmlns:a16="http://schemas.microsoft.com/office/drawing/2014/main" id="{E228426B-4E0C-4A5F-A141-AC11BBC5CA61}"/>
              </a:ext>
            </a:extLst>
          </p:cNvPr>
          <p:cNvSpPr txBox="1">
            <a:spLocks noChangeArrowheads="1"/>
          </p:cNvSpPr>
          <p:nvPr/>
        </p:nvSpPr>
        <p:spPr bwMode="auto">
          <a:xfrm>
            <a:off x="4508500"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Interactive</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Video Service</a:t>
            </a:r>
          </a:p>
        </p:txBody>
      </p:sp>
      <p:cxnSp>
        <p:nvCxnSpPr>
          <p:cNvPr id="22" name="Straight Connector 21" descr="Next service icon.">
            <a:extLst>
              <a:ext uri="{FF2B5EF4-FFF2-40B4-BE49-F238E27FC236}">
                <a16:creationId xmlns:a16="http://schemas.microsoft.com/office/drawing/2014/main" id="{98148B32-7FBD-492E-80B9-EFEC1662046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4" name="Graphic 19" descr="AWS Elemental Link service icon.">
            <a:extLst>
              <a:ext uri="{FF2B5EF4-FFF2-40B4-BE49-F238E27FC236}">
                <a16:creationId xmlns:a16="http://schemas.microsoft.com/office/drawing/2014/main" id="{29155D5A-1295-49BD-B4BB-6D387F6C0ACC}"/>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4592"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11">
            <a:extLst>
              <a:ext uri="{FF2B5EF4-FFF2-40B4-BE49-F238E27FC236}">
                <a16:creationId xmlns:a16="http://schemas.microsoft.com/office/drawing/2014/main" id="{6E440A4E-4703-445F-9FB8-7B0699EA6313}"/>
              </a:ext>
            </a:extLst>
          </p:cNvPr>
          <p:cNvSpPr txBox="1">
            <a:spLocks noChangeArrowheads="1"/>
          </p:cNvSpPr>
          <p:nvPr/>
        </p:nvSpPr>
        <p:spPr bwMode="auto">
          <a:xfrm>
            <a:off x="6777355"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Elemental Link</a:t>
            </a:r>
          </a:p>
        </p:txBody>
      </p:sp>
      <p:cxnSp>
        <p:nvCxnSpPr>
          <p:cNvPr id="3" name="Straight Connector 2" descr="Next service icon.">
            <a:extLst>
              <a:ext uri="{FF2B5EF4-FFF2-40B4-BE49-F238E27FC236}">
                <a16:creationId xmlns:a16="http://schemas.microsoft.com/office/drawing/2014/main" id="{B0585607-167F-629B-80FF-4297ACCFBFA4}"/>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 name="Graphic 6" descr="AWS Deadline Cloud service icon.">
            <a:extLst>
              <a:ext uri="{FF2B5EF4-FFF2-40B4-BE49-F238E27FC236}">
                <a16:creationId xmlns:a16="http://schemas.microsoft.com/office/drawing/2014/main" id="{BB5846EB-C18B-5EA8-D90B-EE5AD58AF074}"/>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7100"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5">
            <a:extLst>
              <a:ext uri="{FF2B5EF4-FFF2-40B4-BE49-F238E27FC236}">
                <a16:creationId xmlns:a16="http://schemas.microsoft.com/office/drawing/2014/main" id="{D614E827-CB61-ADE9-B766-1B418984B07A}"/>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Deadline Cloud</a:t>
            </a: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2F24E7DE-CBE0-CB75-1D73-CA281D9C2542}"/>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AAAE7CF-F206-9E27-27A1-764932070710}"/>
              </a:ext>
            </a:extLst>
          </p:cNvPr>
          <p:cNvSpPr>
            <a:spLocks noGrp="1"/>
          </p:cNvSpPr>
          <p:nvPr>
            <p:ph type="sldNum" sz="quarter" idx="11"/>
          </p:nvPr>
        </p:nvSpPr>
        <p:spPr/>
        <p:txBody>
          <a:bodyPr/>
          <a:lstStyle/>
          <a:p>
            <a:fld id="{EB4B8DE2-A4E8-46E4-8BBF-D75455EFF32C}" type="slidenum">
              <a:rPr lang="en-US" smtClean="0"/>
              <a:pPr/>
              <a:t>118</a:t>
            </a:fld>
            <a:endParaRPr lang="en-US" dirty="0"/>
          </a:p>
        </p:txBody>
      </p:sp>
      <p:sp>
        <p:nvSpPr>
          <p:cNvPr id="144387" name="Title 1">
            <a:extLst>
              <a:ext uri="{FF2B5EF4-FFF2-40B4-BE49-F238E27FC236}">
                <a16:creationId xmlns:a16="http://schemas.microsoft.com/office/drawing/2014/main" id="{C4F98E81-9D6F-9047-B611-7E1E52B818A6}"/>
              </a:ext>
            </a:extLst>
          </p:cNvPr>
          <p:cNvSpPr>
            <a:spLocks noGrp="1" noChangeArrowheads="1"/>
          </p:cNvSpPr>
          <p:nvPr>
            <p:ph type="title"/>
          </p:nvPr>
        </p:nvSpPr>
        <p:spPr>
          <a:xfrm>
            <a:off x="240940" y="365126"/>
            <a:ext cx="11723262" cy="644278"/>
          </a:xfrm>
        </p:spPr>
        <p:txBody>
          <a:bodyPr/>
          <a:lstStyle/>
          <a:p>
            <a:pPr>
              <a:tabLst>
                <a:tab pos="11371263" algn="r"/>
              </a:tabLst>
            </a:pPr>
            <a:r>
              <a:rPr lang="en-US" altLang="en-US" dirty="0"/>
              <a:t>Media Services	5/6</a:t>
            </a:r>
          </a:p>
        </p:txBody>
      </p:sp>
      <p:pic>
        <p:nvPicPr>
          <p:cNvPr id="10" name="Graphic 8" descr="AWS Thinkbox Krakatoa service icon.">
            <a:extLst>
              <a:ext uri="{FF2B5EF4-FFF2-40B4-BE49-F238E27FC236}">
                <a16:creationId xmlns:a16="http://schemas.microsoft.com/office/drawing/2014/main" id="{44FA9378-021B-E538-9D77-83456F2341A8}"/>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8">
            <a:extLst>
              <a:ext uri="{FF2B5EF4-FFF2-40B4-BE49-F238E27FC236}">
                <a16:creationId xmlns:a16="http://schemas.microsoft.com/office/drawing/2014/main" id="{D3ADC324-0C83-4915-71E6-28C478A4A822}"/>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Thinkbox Krakatoa</a:t>
            </a:r>
          </a:p>
        </p:txBody>
      </p:sp>
      <p:cxnSp>
        <p:nvCxnSpPr>
          <p:cNvPr id="11" name="Straight Connector 10" descr="Next service icon.">
            <a:extLst>
              <a:ext uri="{FF2B5EF4-FFF2-40B4-BE49-F238E27FC236}">
                <a16:creationId xmlns:a16="http://schemas.microsoft.com/office/drawing/2014/main" id="{8C6E2163-1EC3-6D4F-8495-795F35FE9889}"/>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6" descr="AWS Thinkbox Deadline service icon.">
            <a:extLst>
              <a:ext uri="{FF2B5EF4-FFF2-40B4-BE49-F238E27FC236}">
                <a16:creationId xmlns:a16="http://schemas.microsoft.com/office/drawing/2014/main" id="{9FB0CD52-A4FE-CD98-4375-8C4ED02E958D}"/>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20">
            <a:extLst>
              <a:ext uri="{FF2B5EF4-FFF2-40B4-BE49-F238E27FC236}">
                <a16:creationId xmlns:a16="http://schemas.microsoft.com/office/drawing/2014/main" id="{E3532C91-4C53-2533-7032-C95326D33B50}"/>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Thinkbox Deadline</a:t>
            </a:r>
          </a:p>
        </p:txBody>
      </p:sp>
      <p:cxnSp>
        <p:nvCxnSpPr>
          <p:cNvPr id="22" name="Straight Connector 21" descr="Next service icon.">
            <a:extLst>
              <a:ext uri="{FF2B5EF4-FFF2-40B4-BE49-F238E27FC236}">
                <a16:creationId xmlns:a16="http://schemas.microsoft.com/office/drawing/2014/main" id="{98148B32-7FBD-492E-80B9-EFEC1662046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 name="Graphic 10" descr="AWS Thinkbox XMesh service icon.">
            <a:extLst>
              <a:ext uri="{FF2B5EF4-FFF2-40B4-BE49-F238E27FC236}">
                <a16:creationId xmlns:a16="http://schemas.microsoft.com/office/drawing/2014/main" id="{CC476DC2-6D3B-0D82-B94D-42F3CD4BE5F6}"/>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23124" y="1186656"/>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21">
            <a:extLst>
              <a:ext uri="{FF2B5EF4-FFF2-40B4-BE49-F238E27FC236}">
                <a16:creationId xmlns:a16="http://schemas.microsoft.com/office/drawing/2014/main" id="{A5162BC2-7355-CBE3-AF74-C327DAC0202F}"/>
              </a:ext>
            </a:extLst>
          </p:cNvPr>
          <p:cNvSpPr txBox="1">
            <a:spLocks noChangeArrowheads="1"/>
          </p:cNvSpPr>
          <p:nvPr/>
        </p:nvSpPr>
        <p:spPr bwMode="auto">
          <a:xfrm>
            <a:off x="6767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Thinkbox XMesh</a:t>
            </a:r>
          </a:p>
        </p:txBody>
      </p:sp>
      <p:cxnSp>
        <p:nvCxnSpPr>
          <p:cNvPr id="29" name="Straight Connector 28" descr="Next service icon.">
            <a:extLst>
              <a:ext uri="{FF2B5EF4-FFF2-40B4-BE49-F238E27FC236}">
                <a16:creationId xmlns:a16="http://schemas.microsoft.com/office/drawing/2014/main" id="{718A44D4-D11D-4A37-95F7-DF1E15138A5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 name="Graphic 12" descr="AWS Thinkbox Frost service icon.">
            <a:extLst>
              <a:ext uri="{FF2B5EF4-FFF2-40B4-BE49-F238E27FC236}">
                <a16:creationId xmlns:a16="http://schemas.microsoft.com/office/drawing/2014/main" id="{2D6D1037-2A5B-ED34-3274-37E8A3067EEC}"/>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5445" y="118354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24">
            <a:extLst>
              <a:ext uri="{FF2B5EF4-FFF2-40B4-BE49-F238E27FC236}">
                <a16:creationId xmlns:a16="http://schemas.microsoft.com/office/drawing/2014/main" id="{1D415046-4BC5-5C22-31E4-CBC36F54166B}"/>
              </a:ext>
            </a:extLst>
          </p:cNvPr>
          <p:cNvSpPr txBox="1">
            <a:spLocks noChangeArrowheads="1"/>
          </p:cNvSpPr>
          <p:nvPr/>
        </p:nvSpPr>
        <p:spPr bwMode="auto">
          <a:xfrm>
            <a:off x="9102027" y="1946275"/>
            <a:ext cx="22018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Thinkbox Frost</a:t>
            </a:r>
          </a:p>
        </p:txBody>
      </p:sp>
    </p:spTree>
    <p:extLst>
      <p:ext uri="{BB962C8B-B14F-4D97-AF65-F5344CB8AC3E}">
        <p14:creationId xmlns:p14="http://schemas.microsoft.com/office/powerpoint/2010/main" val="218453919"/>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2F24E7DE-CBE0-CB75-1D73-CA281D9C2542}"/>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AAAE7CF-F206-9E27-27A1-764932070710}"/>
              </a:ext>
            </a:extLst>
          </p:cNvPr>
          <p:cNvSpPr>
            <a:spLocks noGrp="1"/>
          </p:cNvSpPr>
          <p:nvPr>
            <p:ph type="sldNum" sz="quarter" idx="11"/>
          </p:nvPr>
        </p:nvSpPr>
        <p:spPr/>
        <p:txBody>
          <a:bodyPr/>
          <a:lstStyle/>
          <a:p>
            <a:fld id="{EB4B8DE2-A4E8-46E4-8BBF-D75455EFF32C}" type="slidenum">
              <a:rPr lang="en-US" smtClean="0"/>
              <a:pPr/>
              <a:t>119</a:t>
            </a:fld>
            <a:endParaRPr lang="en-US" dirty="0"/>
          </a:p>
        </p:txBody>
      </p:sp>
      <p:sp>
        <p:nvSpPr>
          <p:cNvPr id="144387" name="Title 1">
            <a:extLst>
              <a:ext uri="{FF2B5EF4-FFF2-40B4-BE49-F238E27FC236}">
                <a16:creationId xmlns:a16="http://schemas.microsoft.com/office/drawing/2014/main" id="{C4F98E81-9D6F-9047-B611-7E1E52B818A6}"/>
              </a:ext>
            </a:extLst>
          </p:cNvPr>
          <p:cNvSpPr>
            <a:spLocks noGrp="1" noChangeArrowheads="1"/>
          </p:cNvSpPr>
          <p:nvPr>
            <p:ph type="title"/>
          </p:nvPr>
        </p:nvSpPr>
        <p:spPr>
          <a:xfrm>
            <a:off x="240940" y="365126"/>
            <a:ext cx="11723262" cy="644278"/>
          </a:xfrm>
        </p:spPr>
        <p:txBody>
          <a:bodyPr/>
          <a:lstStyle/>
          <a:p>
            <a:pPr>
              <a:tabLst>
                <a:tab pos="11371263" algn="r"/>
              </a:tabLst>
            </a:pPr>
            <a:r>
              <a:rPr lang="en-US" altLang="en-US" dirty="0"/>
              <a:t>Media Services	6/6</a:t>
            </a:r>
          </a:p>
        </p:txBody>
      </p:sp>
      <p:pic>
        <p:nvPicPr>
          <p:cNvPr id="17" name="Graphic 13" descr="AWS Thinkbox Stoke service icon.">
            <a:extLst>
              <a:ext uri="{FF2B5EF4-FFF2-40B4-BE49-F238E27FC236}">
                <a16:creationId xmlns:a16="http://schemas.microsoft.com/office/drawing/2014/main" id="{0592C27E-FBE5-36A7-CFA8-5FE3044B3D45}"/>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3193" y="117689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8">
            <a:extLst>
              <a:ext uri="{FF2B5EF4-FFF2-40B4-BE49-F238E27FC236}">
                <a16:creationId xmlns:a16="http://schemas.microsoft.com/office/drawing/2014/main" id="{AD34918C-4860-AC66-2F4F-DF958E0C0F50}"/>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Thinkbox Stoke</a:t>
            </a:r>
          </a:p>
        </p:txBody>
      </p:sp>
    </p:spTree>
    <p:extLst>
      <p:ext uri="{BB962C8B-B14F-4D97-AF65-F5344CB8AC3E}">
        <p14:creationId xmlns:p14="http://schemas.microsoft.com/office/powerpoint/2010/main" val="18506794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E98529E8-6907-4BE5-419B-CFDE4635093C}"/>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768FF791-8D78-5887-F4BB-E3EAF6FA8055}"/>
              </a:ext>
            </a:extLst>
          </p:cNvPr>
          <p:cNvSpPr>
            <a:spLocks noGrp="1"/>
          </p:cNvSpPr>
          <p:nvPr>
            <p:ph type="sldNum" sz="quarter" idx="14"/>
          </p:nvPr>
        </p:nvSpPr>
        <p:spPr/>
        <p:txBody>
          <a:bodyPr/>
          <a:lstStyle/>
          <a:p>
            <a:fld id="{EB4B8DE2-A4E8-46E4-8BBF-D75455EFF32C}" type="slidenum">
              <a:rPr lang="en-US" smtClean="0"/>
              <a:pPr/>
              <a:t>12</a:t>
            </a:fld>
            <a:endParaRPr lang="en-US" dirty="0"/>
          </a:p>
        </p:txBody>
      </p:sp>
      <p:sp>
        <p:nvSpPr>
          <p:cNvPr id="2" name="Title 1">
            <a:extLst>
              <a:ext uri="{FF2B5EF4-FFF2-40B4-BE49-F238E27FC236}">
                <a16:creationId xmlns:a16="http://schemas.microsoft.com/office/drawing/2014/main" id="{B5D8AC9E-CCDF-654C-92CC-7DF2BF86176E}"/>
              </a:ext>
            </a:extLst>
          </p:cNvPr>
          <p:cNvSpPr>
            <a:spLocks noGrp="1"/>
          </p:cNvSpPr>
          <p:nvPr>
            <p:ph type="title"/>
          </p:nvPr>
        </p:nvSpPr>
        <p:spPr/>
        <p:txBody>
          <a:bodyPr/>
          <a:lstStyle/>
          <a:p>
            <a:r>
              <a:rPr lang="en-US" dirty="0"/>
              <a:t>Guidance for Portrait View Use Case</a:t>
            </a:r>
          </a:p>
        </p:txBody>
      </p:sp>
      <p:sp>
        <p:nvSpPr>
          <p:cNvPr id="14" name="Text Placeholder 13">
            <a:extLst>
              <a:ext uri="{FF2B5EF4-FFF2-40B4-BE49-F238E27FC236}">
                <a16:creationId xmlns:a16="http://schemas.microsoft.com/office/drawing/2014/main" id="{4DC56DBF-4C16-494E-AB50-ADECF3481EB4}"/>
              </a:ext>
            </a:extLst>
          </p:cNvPr>
          <p:cNvSpPr>
            <a:spLocks noGrp="1"/>
          </p:cNvSpPr>
          <p:nvPr>
            <p:ph type="body" sz="quarter" idx="11"/>
          </p:nvPr>
        </p:nvSpPr>
        <p:spPr>
          <a:xfrm>
            <a:off x="241300" y="1176338"/>
            <a:ext cx="7265935" cy="4725987"/>
          </a:xfrm>
        </p:spPr>
        <p:txBody>
          <a:bodyPr/>
          <a:lstStyle/>
          <a:p>
            <a:r>
              <a:rPr lang="en-US" dirty="0"/>
              <a:t>There are use-cases where a diagram may be added to a Microsoft Word Document, Blog post, etc. that are typically in portrait view. These steps will help you build your diagram in a vertical format so it will fit properly.  </a:t>
            </a:r>
          </a:p>
          <a:p>
            <a:endParaRPr lang="en-US" dirty="0"/>
          </a:p>
        </p:txBody>
      </p:sp>
      <p:sp>
        <p:nvSpPr>
          <p:cNvPr id="18" name="Content Placeholder 2">
            <a:extLst>
              <a:ext uri="{FF2B5EF4-FFF2-40B4-BE49-F238E27FC236}">
                <a16:creationId xmlns:a16="http://schemas.microsoft.com/office/drawing/2014/main" id="{F7CE4B73-BC40-D941-A726-3770A1143642}"/>
              </a:ext>
            </a:extLst>
          </p:cNvPr>
          <p:cNvSpPr txBox="1">
            <a:spLocks/>
          </p:cNvSpPr>
          <p:nvPr/>
        </p:nvSpPr>
        <p:spPr bwMode="auto">
          <a:xfrm>
            <a:off x="240941" y="2585514"/>
            <a:ext cx="6808200" cy="3106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eaLnBrk="1" hangingPunct="1">
              <a:lnSpc>
                <a:spcPct val="100000"/>
              </a:lnSpc>
              <a:buFont typeface="Calibri Light" panose="020F0302020204030204" pitchFamily="34" charset="0"/>
              <a:buAutoNum type="arabicPeriod"/>
            </a:pPr>
            <a:r>
              <a:rPr lang="en-US" altLang="en-US" sz="1400" b="1" dirty="0"/>
              <a:t>Create a new presentation in PowerPoint.</a:t>
            </a:r>
            <a:br>
              <a:rPr lang="en-US" altLang="en-US" sz="1400" dirty="0"/>
            </a:br>
            <a:r>
              <a:rPr lang="en-US" altLang="en-US" sz="1400" dirty="0"/>
              <a:t>A</a:t>
            </a:r>
            <a:r>
              <a:rPr lang="en-US" sz="1400" dirty="0"/>
              <a:t>rchitectural diagrams for Microsoft Word documents or other vertical formats may be built in a vertical slide.</a:t>
            </a:r>
          </a:p>
          <a:p>
            <a:pPr marL="457200" indent="-457200" eaLnBrk="1" hangingPunct="1">
              <a:lnSpc>
                <a:spcPct val="100000"/>
              </a:lnSpc>
              <a:buFont typeface="Calibri Light" panose="020F0302020204030204" pitchFamily="34" charset="0"/>
              <a:buAutoNum type="arabicPeriod"/>
            </a:pPr>
            <a:r>
              <a:rPr lang="en-US" altLang="en-US" sz="1400" b="1" dirty="0"/>
              <a:t>Dimension specs.</a:t>
            </a:r>
            <a:br>
              <a:rPr lang="en-US" altLang="en-US" sz="1400" dirty="0"/>
            </a:br>
            <a:r>
              <a:rPr lang="en-US" sz="1400" dirty="0"/>
              <a:t>Go to </a:t>
            </a:r>
            <a:r>
              <a:rPr lang="en-US" sz="1400" b="1" dirty="0"/>
              <a:t>File </a:t>
            </a:r>
            <a:r>
              <a:rPr lang="en-US" sz="1400" dirty="0"/>
              <a:t>&gt; </a:t>
            </a:r>
            <a:r>
              <a:rPr lang="en-US" sz="1400" b="1" dirty="0"/>
              <a:t>Page Setup </a:t>
            </a:r>
            <a:r>
              <a:rPr lang="en-US" sz="1400" dirty="0"/>
              <a:t>then insert new dimensions. Change your slide size to 6.5" width and 8.75" length and keep it on a white background. </a:t>
            </a:r>
          </a:p>
          <a:p>
            <a:pPr marL="457200" indent="-457200" eaLnBrk="1" hangingPunct="1">
              <a:lnSpc>
                <a:spcPct val="100000"/>
              </a:lnSpc>
              <a:buFont typeface="Calibri Light" panose="020F0302020204030204" pitchFamily="34" charset="0"/>
              <a:buAutoNum type="arabicPeriod"/>
            </a:pPr>
            <a:r>
              <a:rPr lang="en-US" sz="1400" b="1" dirty="0">
                <a:solidFill>
                  <a:srgbClr val="1D1C1D"/>
                </a:solidFill>
              </a:rPr>
              <a:t>Follow the same guidance.</a:t>
            </a:r>
            <a:br>
              <a:rPr lang="en-US" sz="1400" b="1" dirty="0">
                <a:solidFill>
                  <a:srgbClr val="1D1C1D"/>
                </a:solidFill>
              </a:rPr>
            </a:br>
            <a:r>
              <a:rPr lang="en-US" sz="1400" dirty="0"/>
              <a:t>Use the same guidelines and assets from this PowerPoint deck to create your diagram in vertical format.</a:t>
            </a:r>
          </a:p>
          <a:p>
            <a:pPr marL="457200" indent="-457200" eaLnBrk="1" hangingPunct="1">
              <a:lnSpc>
                <a:spcPct val="100000"/>
              </a:lnSpc>
              <a:buFont typeface="Calibri Light" panose="020F0302020204030204" pitchFamily="34" charset="0"/>
              <a:buAutoNum type="arabicPeriod"/>
            </a:pPr>
            <a:r>
              <a:rPr lang="en-US" altLang="en-US" sz="1400" b="1" dirty="0"/>
              <a:t>Paste your diagram as a picture.</a:t>
            </a:r>
            <a:br>
              <a:rPr lang="en-US" altLang="en-US" sz="1400" dirty="0"/>
            </a:br>
            <a:r>
              <a:rPr lang="en-US" sz="1400" dirty="0"/>
              <a:t>Once the diagram is complete, group all the elements and </a:t>
            </a:r>
            <a:r>
              <a:rPr lang="en-US" sz="1400" b="1" dirty="0"/>
              <a:t>Copy</a:t>
            </a:r>
            <a:r>
              <a:rPr lang="en-US" sz="1400" dirty="0"/>
              <a:t>. Then under the </a:t>
            </a:r>
            <a:r>
              <a:rPr lang="en-US" sz="1400" b="1" dirty="0"/>
              <a:t>Home </a:t>
            </a:r>
            <a:r>
              <a:rPr lang="en-US" sz="1400" dirty="0"/>
              <a:t>tab in Word select the </a:t>
            </a:r>
            <a:r>
              <a:rPr lang="en-US" sz="1400" b="1" dirty="0"/>
              <a:t>Paste</a:t>
            </a:r>
            <a:r>
              <a:rPr lang="en-US" sz="1400" dirty="0"/>
              <a:t> dropdown and click </a:t>
            </a:r>
            <a:r>
              <a:rPr lang="en-US" sz="1400" b="1" dirty="0"/>
              <a:t>Paste as Picture.</a:t>
            </a:r>
            <a:endParaRPr lang="en-US" sz="1400" dirty="0"/>
          </a:p>
        </p:txBody>
      </p:sp>
      <p:grpSp>
        <p:nvGrpSpPr>
          <p:cNvPr id="15" name="justGraphic">
            <a:extLst>
              <a:ext uri="{FF2B5EF4-FFF2-40B4-BE49-F238E27FC236}">
                <a16:creationId xmlns:a16="http://schemas.microsoft.com/office/drawing/2014/main" id="{00C2717D-B0CE-694E-92D4-50E8C162F996}"/>
              </a:ext>
              <a:ext uri="{C183D7F6-B498-43B3-948B-1728B52AA6E4}">
                <adec:decorative xmlns:adec="http://schemas.microsoft.com/office/drawing/2017/decorative" val="1"/>
              </a:ext>
            </a:extLst>
          </p:cNvPr>
          <p:cNvGrpSpPr/>
          <p:nvPr/>
        </p:nvGrpSpPr>
        <p:grpSpPr>
          <a:xfrm>
            <a:off x="7851026" y="1009650"/>
            <a:ext cx="3909381" cy="4866431"/>
            <a:chOff x="7851026" y="1009650"/>
            <a:chExt cx="3909381" cy="4866431"/>
          </a:xfrm>
        </p:grpSpPr>
        <p:sp>
          <p:nvSpPr>
            <p:cNvPr id="189" name="Rectangle 188">
              <a:extLst>
                <a:ext uri="{FF2B5EF4-FFF2-40B4-BE49-F238E27FC236}">
                  <a16:creationId xmlns:a16="http://schemas.microsoft.com/office/drawing/2014/main" id="{8DD6F2DC-4384-BC44-AA18-73A8F6A2F500}"/>
                </a:ext>
                <a:ext uri="{C183D7F6-B498-43B3-948B-1728B52AA6E4}">
                  <adec:decorative xmlns:adec="http://schemas.microsoft.com/office/drawing/2017/decorative" val="1"/>
                </a:ext>
              </a:extLst>
            </p:cNvPr>
            <p:cNvSpPr>
              <a:spLocks noChangeAspect="1"/>
            </p:cNvSpPr>
            <p:nvPr/>
          </p:nvSpPr>
          <p:spPr>
            <a:xfrm>
              <a:off x="7851026" y="1012610"/>
              <a:ext cx="3657726" cy="4863471"/>
            </a:xfrm>
            <a:prstGeom prst="rect">
              <a:avLst/>
            </a:prstGeom>
            <a:solidFill>
              <a:schemeClr val="bg1"/>
            </a:solidFill>
            <a:ln>
              <a:solidFill>
                <a:schemeClr val="bg1">
                  <a:lumMod val="95000"/>
                </a:schemeClr>
              </a:solidFill>
            </a:ln>
            <a:effectLst>
              <a:outerShdw blurRad="204315" dist="38100" dir="2700000" algn="tl" rotWithShape="0">
                <a:prstClr val="black">
                  <a:alpha val="22227"/>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8" name="Graphic 7">
              <a:extLst>
                <a:ext uri="{FF2B5EF4-FFF2-40B4-BE49-F238E27FC236}">
                  <a16:creationId xmlns:a16="http://schemas.microsoft.com/office/drawing/2014/main" id="{8F7FA221-C686-C642-9425-CD8D88C5EFE0}"/>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40027" y="1169445"/>
              <a:ext cx="338186" cy="200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91" name="Straight Connector 190">
              <a:extLst>
                <a:ext uri="{FF2B5EF4-FFF2-40B4-BE49-F238E27FC236}">
                  <a16:creationId xmlns:a16="http://schemas.microsoft.com/office/drawing/2014/main" id="{DC7E121F-64DA-8040-BE4D-920999EFE687}"/>
                </a:ext>
                <a:ext uri="{C183D7F6-B498-43B3-948B-1728B52AA6E4}">
                  <adec:decorative xmlns:adec="http://schemas.microsoft.com/office/drawing/2017/decorative" val="1"/>
                </a:ext>
              </a:extLst>
            </p:cNvPr>
            <p:cNvCxnSpPr/>
            <p:nvPr/>
          </p:nvCxnSpPr>
          <p:spPr>
            <a:xfrm>
              <a:off x="10463634" y="1222396"/>
              <a:ext cx="731520" cy="0"/>
            </a:xfrm>
            <a:prstGeom prst="line">
              <a:avLst/>
            </a:prstGeom>
            <a:ln w="127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2" name="Straight Connector 191">
              <a:extLst>
                <a:ext uri="{FF2B5EF4-FFF2-40B4-BE49-F238E27FC236}">
                  <a16:creationId xmlns:a16="http://schemas.microsoft.com/office/drawing/2014/main" id="{71A29AA9-46F4-7547-8FEC-5ABC933CD64C}"/>
                </a:ext>
                <a:ext uri="{C183D7F6-B498-43B3-948B-1728B52AA6E4}">
                  <adec:decorative xmlns:adec="http://schemas.microsoft.com/office/drawing/2017/decorative" val="1"/>
                </a:ext>
              </a:extLst>
            </p:cNvPr>
            <p:cNvCxnSpPr>
              <a:cxnSpLocks/>
            </p:cNvCxnSpPr>
            <p:nvPr/>
          </p:nvCxnSpPr>
          <p:spPr>
            <a:xfrm>
              <a:off x="10721431" y="1295875"/>
              <a:ext cx="473723" cy="0"/>
            </a:xfrm>
            <a:prstGeom prst="line">
              <a:avLst/>
            </a:prstGeom>
            <a:ln w="127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4" name="Straight Connector 193">
              <a:extLst>
                <a:ext uri="{FF2B5EF4-FFF2-40B4-BE49-F238E27FC236}">
                  <a16:creationId xmlns:a16="http://schemas.microsoft.com/office/drawing/2014/main" id="{E5910EEE-2F25-274F-93FC-22E626417EAD}"/>
                </a:ext>
                <a:ext uri="{C183D7F6-B498-43B3-948B-1728B52AA6E4}">
                  <adec:decorative xmlns:adec="http://schemas.microsoft.com/office/drawing/2017/decorative" val="1"/>
                </a:ext>
              </a:extLst>
            </p:cNvPr>
            <p:cNvCxnSpPr>
              <a:cxnSpLocks/>
            </p:cNvCxnSpPr>
            <p:nvPr/>
          </p:nvCxnSpPr>
          <p:spPr>
            <a:xfrm>
              <a:off x="8140027" y="1522829"/>
              <a:ext cx="1398494" cy="0"/>
            </a:xfrm>
            <a:prstGeom prst="line">
              <a:avLst/>
            </a:prstGeom>
            <a:ln w="381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6" name="Straight Connector 195">
              <a:extLst>
                <a:ext uri="{FF2B5EF4-FFF2-40B4-BE49-F238E27FC236}">
                  <a16:creationId xmlns:a16="http://schemas.microsoft.com/office/drawing/2014/main" id="{D8342FC0-93A5-0D43-8687-531C0BD18160}"/>
                </a:ext>
                <a:ext uri="{C183D7F6-B498-43B3-948B-1728B52AA6E4}">
                  <adec:decorative xmlns:adec="http://schemas.microsoft.com/office/drawing/2017/decorative" val="1"/>
                </a:ext>
              </a:extLst>
            </p:cNvPr>
            <p:cNvCxnSpPr>
              <a:cxnSpLocks/>
            </p:cNvCxnSpPr>
            <p:nvPr/>
          </p:nvCxnSpPr>
          <p:spPr>
            <a:xfrm>
              <a:off x="8140027" y="1681855"/>
              <a:ext cx="3061373" cy="0"/>
            </a:xfrm>
            <a:prstGeom prst="line">
              <a:avLst/>
            </a:prstGeom>
            <a:ln w="254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9" name="Straight Connector 198">
              <a:extLst>
                <a:ext uri="{FF2B5EF4-FFF2-40B4-BE49-F238E27FC236}">
                  <a16:creationId xmlns:a16="http://schemas.microsoft.com/office/drawing/2014/main" id="{BE7E6096-9278-AC4A-99CF-B57FE2C927B0}"/>
                </a:ext>
                <a:ext uri="{C183D7F6-B498-43B3-948B-1728B52AA6E4}">
                  <adec:decorative xmlns:adec="http://schemas.microsoft.com/office/drawing/2017/decorative" val="1"/>
                </a:ext>
              </a:extLst>
            </p:cNvPr>
            <p:cNvCxnSpPr>
              <a:cxnSpLocks/>
            </p:cNvCxnSpPr>
            <p:nvPr/>
          </p:nvCxnSpPr>
          <p:spPr>
            <a:xfrm>
              <a:off x="8140027" y="1819015"/>
              <a:ext cx="3070898" cy="0"/>
            </a:xfrm>
            <a:prstGeom prst="line">
              <a:avLst/>
            </a:prstGeom>
            <a:ln w="254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04" name="Rectangle 203">
              <a:extLst>
                <a:ext uri="{FF2B5EF4-FFF2-40B4-BE49-F238E27FC236}">
                  <a16:creationId xmlns:a16="http://schemas.microsoft.com/office/drawing/2014/main" id="{CA4720B9-61A2-744A-BBD4-4CDE0C55466A}"/>
                </a:ext>
                <a:ext uri="{C183D7F6-B498-43B3-948B-1728B52AA6E4}">
                  <adec:decorative xmlns:adec="http://schemas.microsoft.com/office/drawing/2017/decorative" val="1"/>
                </a:ext>
              </a:extLst>
            </p:cNvPr>
            <p:cNvSpPr/>
            <p:nvPr/>
          </p:nvSpPr>
          <p:spPr>
            <a:xfrm>
              <a:off x="8309120" y="1952043"/>
              <a:ext cx="2741538" cy="350828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atin typeface="Arial" panose="020B0604020202020204" pitchFamily="34" charset="0"/>
                  <a:cs typeface="Arial" panose="020B0604020202020204" pitchFamily="34" charset="0"/>
                </a:rPr>
                <a:t>Vertical Architectural Diagram</a:t>
              </a:r>
            </a:p>
          </p:txBody>
        </p:sp>
        <p:cxnSp>
          <p:nvCxnSpPr>
            <p:cNvPr id="205" name="Straight Connector 204">
              <a:extLst>
                <a:ext uri="{FF2B5EF4-FFF2-40B4-BE49-F238E27FC236}">
                  <a16:creationId xmlns:a16="http://schemas.microsoft.com/office/drawing/2014/main" id="{5808DDED-47AE-FE45-91C5-25C09312ED22}"/>
                </a:ext>
                <a:ext uri="{C183D7F6-B498-43B3-948B-1728B52AA6E4}">
                  <adec:decorative xmlns:adec="http://schemas.microsoft.com/office/drawing/2017/decorative" val="1"/>
                </a:ext>
              </a:extLst>
            </p:cNvPr>
            <p:cNvCxnSpPr>
              <a:cxnSpLocks/>
            </p:cNvCxnSpPr>
            <p:nvPr/>
          </p:nvCxnSpPr>
          <p:spPr>
            <a:xfrm>
              <a:off x="8509943" y="5597492"/>
              <a:ext cx="2319451" cy="0"/>
            </a:xfrm>
            <a:prstGeom prst="line">
              <a:avLst/>
            </a:prstGeom>
            <a:ln w="127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7" name="Straight Connector 206">
              <a:extLst>
                <a:ext uri="{FF2B5EF4-FFF2-40B4-BE49-F238E27FC236}">
                  <a16:creationId xmlns:a16="http://schemas.microsoft.com/office/drawing/2014/main" id="{9A259CAE-C940-9747-9E11-126B856741C0}"/>
                </a:ext>
                <a:ext uri="{C183D7F6-B498-43B3-948B-1728B52AA6E4}">
                  <adec:decorative xmlns:adec="http://schemas.microsoft.com/office/drawing/2017/decorative" val="1"/>
                </a:ext>
              </a:extLst>
            </p:cNvPr>
            <p:cNvCxnSpPr>
              <a:cxnSpLocks/>
            </p:cNvCxnSpPr>
            <p:nvPr/>
          </p:nvCxnSpPr>
          <p:spPr>
            <a:xfrm>
              <a:off x="9075540" y="5691544"/>
              <a:ext cx="1170432" cy="0"/>
            </a:xfrm>
            <a:prstGeom prst="line">
              <a:avLst/>
            </a:prstGeom>
            <a:ln w="127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pic>
          <p:nvPicPr>
            <p:cNvPr id="211" name="Picture 210">
              <a:extLst>
                <a:ext uri="{FF2B5EF4-FFF2-40B4-BE49-F238E27FC236}">
                  <a16:creationId xmlns:a16="http://schemas.microsoft.com/office/drawing/2014/main" id="{2CE488F1-1444-A742-A6D9-7C0B20EF3DE5}"/>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1417097" y="1009650"/>
              <a:ext cx="343310" cy="319591"/>
            </a:xfrm>
            <a:prstGeom prst="rect">
              <a:avLst/>
            </a:prstGeom>
          </p:spPr>
        </p:pic>
        <p:cxnSp>
          <p:nvCxnSpPr>
            <p:cNvPr id="213" name="Straight Connector 212">
              <a:extLst>
                <a:ext uri="{FF2B5EF4-FFF2-40B4-BE49-F238E27FC236}">
                  <a16:creationId xmlns:a16="http://schemas.microsoft.com/office/drawing/2014/main" id="{2C606F71-BE21-F148-AF6D-260AB5356FBC}"/>
                </a:ext>
                <a:ext uri="{C183D7F6-B498-43B3-948B-1728B52AA6E4}">
                  <adec:decorative xmlns:adec="http://schemas.microsoft.com/office/drawing/2017/decorative" val="1"/>
                </a:ext>
              </a:extLst>
            </p:cNvPr>
            <p:cNvCxnSpPr>
              <a:cxnSpLocks/>
            </p:cNvCxnSpPr>
            <p:nvPr/>
          </p:nvCxnSpPr>
          <p:spPr>
            <a:xfrm flipV="1">
              <a:off x="7851026" y="1013100"/>
              <a:ext cx="3909381" cy="9641"/>
            </a:xfrm>
            <a:prstGeom prst="line">
              <a:avLst/>
            </a:prstGeom>
            <a:ln w="19050">
              <a:solidFill>
                <a:srgbClr val="0F3F9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40310174"/>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1855D278-A899-8B95-10C0-BD0847EFD24C}"/>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B0E0B89-EAF0-2843-E83B-034B35FADC4F}"/>
              </a:ext>
            </a:extLst>
          </p:cNvPr>
          <p:cNvSpPr>
            <a:spLocks noGrp="1"/>
          </p:cNvSpPr>
          <p:nvPr>
            <p:ph type="sldNum" sz="quarter" idx="10"/>
          </p:nvPr>
        </p:nvSpPr>
        <p:spPr/>
        <p:txBody>
          <a:bodyPr/>
          <a:lstStyle/>
          <a:p>
            <a:fld id="{EB4B8DE2-A4E8-46E4-8BBF-D75455EFF32C}" type="slidenum">
              <a:rPr lang="en-US" smtClean="0"/>
              <a:pPr/>
              <a:t>120</a:t>
            </a:fld>
            <a:endParaRPr lang="en-US" dirty="0"/>
          </a:p>
        </p:txBody>
      </p:sp>
      <p:sp>
        <p:nvSpPr>
          <p:cNvPr id="145410" name="Title 1">
            <a:extLst>
              <a:ext uri="{FF2B5EF4-FFF2-40B4-BE49-F238E27FC236}">
                <a16:creationId xmlns:a16="http://schemas.microsoft.com/office/drawing/2014/main" id="{4BFB45A7-3880-D64B-8AA3-FE7FA46E612F}"/>
              </a:ext>
            </a:extLst>
          </p:cNvPr>
          <p:cNvSpPr>
            <a:spLocks noGrp="1" noChangeArrowheads="1"/>
          </p:cNvSpPr>
          <p:nvPr>
            <p:ph type="ctrTitle"/>
          </p:nvPr>
        </p:nvSpPr>
        <p:spPr/>
        <p:txBody>
          <a:bodyPr/>
          <a:lstStyle/>
          <a:p>
            <a:r>
              <a:rPr lang="en-US" altLang="en-US" dirty="0"/>
              <a:t>Migration &amp;</a:t>
            </a:r>
            <a:br>
              <a:rPr lang="en-US" altLang="en-US" dirty="0"/>
            </a:br>
            <a:r>
              <a:rPr lang="en-US" altLang="en-US" dirty="0"/>
              <a:t>Modernization</a:t>
            </a:r>
          </a:p>
        </p:txBody>
      </p:sp>
      <p:pic>
        <p:nvPicPr>
          <p:cNvPr id="145409" name="Graphic 7" descr="Migration &amp; Modernization standard category icon.">
            <a:extLst>
              <a:ext uri="{FF2B5EF4-FFF2-40B4-BE49-F238E27FC236}">
                <a16:creationId xmlns:a16="http://schemas.microsoft.com/office/drawing/2014/main" id="{7DEE0A94-5592-9343-B960-B96028263D9C}"/>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5413" name="label">
            <a:extLst>
              <a:ext uri="{FF2B5EF4-FFF2-40B4-BE49-F238E27FC236}">
                <a16:creationId xmlns:a16="http://schemas.microsoft.com/office/drawing/2014/main" id="{D8305323-3D54-6C47-A184-38F170AD75F2}"/>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B5258C78-DE13-45DC-B7AB-17C2EB66EEB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DA44236D-25CD-4D0B-6DDA-5831B6A21FA1}"/>
              </a:ext>
            </a:extLst>
          </p:cNvPr>
          <p:cNvSpPr>
            <a:spLocks noGrp="1"/>
          </p:cNvSpPr>
          <p:nvPr>
            <p:ph type="sldNum" sz="quarter" idx="11"/>
          </p:nvPr>
        </p:nvSpPr>
        <p:spPr/>
        <p:txBody>
          <a:bodyPr/>
          <a:lstStyle/>
          <a:p>
            <a:fld id="{EB4B8DE2-A4E8-46E4-8BBF-D75455EFF32C}" type="slidenum">
              <a:rPr lang="en-US" smtClean="0"/>
              <a:pPr/>
              <a:t>121</a:t>
            </a:fld>
            <a:endParaRPr lang="en-US" dirty="0"/>
          </a:p>
        </p:txBody>
      </p:sp>
      <p:sp>
        <p:nvSpPr>
          <p:cNvPr id="146437" name="Title 1">
            <a:extLst>
              <a:ext uri="{FF2B5EF4-FFF2-40B4-BE49-F238E27FC236}">
                <a16:creationId xmlns:a16="http://schemas.microsoft.com/office/drawing/2014/main" id="{BFDBB2CE-9752-2744-AF01-00F20AC118E2}"/>
              </a:ext>
            </a:extLst>
          </p:cNvPr>
          <p:cNvSpPr>
            <a:spLocks noGrp="1" noChangeArrowheads="1"/>
          </p:cNvSpPr>
          <p:nvPr>
            <p:ph type="title"/>
          </p:nvPr>
        </p:nvSpPr>
        <p:spPr>
          <a:xfrm>
            <a:off x="240940" y="365126"/>
            <a:ext cx="11694384" cy="644278"/>
          </a:xfrm>
        </p:spPr>
        <p:txBody>
          <a:bodyPr/>
          <a:lstStyle/>
          <a:p>
            <a:pPr>
              <a:tabLst>
                <a:tab pos="11371263" algn="r"/>
              </a:tabLst>
            </a:pPr>
            <a:r>
              <a:rPr lang="en-US" altLang="en-US" dirty="0"/>
              <a:t>Migration &amp; Modernization	1/3</a:t>
            </a:r>
          </a:p>
        </p:txBody>
      </p:sp>
      <p:pic>
        <p:nvPicPr>
          <p:cNvPr id="44" name="Graphic 17" descr="AWS Application Discovery Service service icon.">
            <a:extLst>
              <a:ext uri="{FF2B5EF4-FFF2-40B4-BE49-F238E27FC236}">
                <a16:creationId xmlns:a16="http://schemas.microsoft.com/office/drawing/2014/main" id="{ADD33ACA-3C4C-4C11-B008-BAF34A7F506C}"/>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Box 9">
            <a:extLst>
              <a:ext uri="{FF2B5EF4-FFF2-40B4-BE49-F238E27FC236}">
                <a16:creationId xmlns:a16="http://schemas.microsoft.com/office/drawing/2014/main" id="{AA03A1C7-79C3-4B92-B30A-193D76004E6E}"/>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Application</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Discovery Service</a:t>
            </a:r>
          </a:p>
        </p:txBody>
      </p:sp>
      <p:pic>
        <p:nvPicPr>
          <p:cNvPr id="52" name="Graphic 51" descr="Agentless Collector resource icon for the AWS Application Discovery Service service.">
            <a:extLst>
              <a:ext uri="{FF2B5EF4-FFF2-40B4-BE49-F238E27FC236}">
                <a16:creationId xmlns:a16="http://schemas.microsoft.com/office/drawing/2014/main" id="{7C60569A-78E3-40F5-A471-E2244716E01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130474" y="2794373"/>
            <a:ext cx="457200" cy="457200"/>
          </a:xfrm>
          <a:prstGeom prst="rect">
            <a:avLst/>
          </a:prstGeom>
        </p:spPr>
      </p:pic>
      <p:sp>
        <p:nvSpPr>
          <p:cNvPr id="47" name="TextBox 15">
            <a:extLst>
              <a:ext uri="{FF2B5EF4-FFF2-40B4-BE49-F238E27FC236}">
                <a16:creationId xmlns:a16="http://schemas.microsoft.com/office/drawing/2014/main" id="{76C2A44C-1D36-4128-8833-6B36639AC1CE}"/>
              </a:ext>
            </a:extLst>
          </p:cNvPr>
          <p:cNvSpPr txBox="1">
            <a:spLocks noChangeArrowheads="1"/>
          </p:cNvSpPr>
          <p:nvPr/>
        </p:nvSpPr>
        <p:spPr bwMode="auto">
          <a:xfrm>
            <a:off x="2608656" y="3298825"/>
            <a:ext cx="15284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Agentless Collector</a:t>
            </a:r>
          </a:p>
        </p:txBody>
      </p:sp>
      <p:pic>
        <p:nvPicPr>
          <p:cNvPr id="51" name="Graphic 50" descr="Discovery Agent resource icon for the AWS Application Discovery Service service.">
            <a:extLst>
              <a:ext uri="{FF2B5EF4-FFF2-40B4-BE49-F238E27FC236}">
                <a16:creationId xmlns:a16="http://schemas.microsoft.com/office/drawing/2014/main" id="{0B64B0DC-5269-4298-B115-A305931AF53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134860" y="3840335"/>
            <a:ext cx="457200" cy="457200"/>
          </a:xfrm>
          <a:prstGeom prst="rect">
            <a:avLst/>
          </a:prstGeom>
        </p:spPr>
      </p:pic>
      <p:sp>
        <p:nvSpPr>
          <p:cNvPr id="48" name="TextBox 16">
            <a:extLst>
              <a:ext uri="{FF2B5EF4-FFF2-40B4-BE49-F238E27FC236}">
                <a16:creationId xmlns:a16="http://schemas.microsoft.com/office/drawing/2014/main" id="{D8B4A69C-FF71-4F82-9514-6E9C50208573}"/>
              </a:ext>
            </a:extLst>
          </p:cNvPr>
          <p:cNvSpPr txBox="1">
            <a:spLocks noChangeArrowheads="1"/>
          </p:cNvSpPr>
          <p:nvPr/>
        </p:nvSpPr>
        <p:spPr bwMode="auto">
          <a:xfrm>
            <a:off x="2635146" y="4333282"/>
            <a:ext cx="14439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Discovery Agent</a:t>
            </a:r>
          </a:p>
        </p:txBody>
      </p:sp>
      <p:pic>
        <p:nvPicPr>
          <p:cNvPr id="50" name="Graphic 49" descr="Migration Evaluator Collector resource icon for the AWS Application Discovery Service service.">
            <a:extLst>
              <a:ext uri="{FF2B5EF4-FFF2-40B4-BE49-F238E27FC236}">
                <a16:creationId xmlns:a16="http://schemas.microsoft.com/office/drawing/2014/main" id="{0D2E6F19-3832-42AB-B1AA-1006518D9ACE}"/>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134860" y="4896844"/>
            <a:ext cx="457200" cy="457200"/>
          </a:xfrm>
          <a:prstGeom prst="rect">
            <a:avLst/>
          </a:prstGeom>
        </p:spPr>
      </p:pic>
      <p:sp>
        <p:nvSpPr>
          <p:cNvPr id="49" name="TextBox 17">
            <a:extLst>
              <a:ext uri="{FF2B5EF4-FFF2-40B4-BE49-F238E27FC236}">
                <a16:creationId xmlns:a16="http://schemas.microsoft.com/office/drawing/2014/main" id="{8D2C80F5-C750-4B09-90A8-099870B42324}"/>
              </a:ext>
            </a:extLst>
          </p:cNvPr>
          <p:cNvSpPr txBox="1">
            <a:spLocks noChangeArrowheads="1"/>
          </p:cNvSpPr>
          <p:nvPr/>
        </p:nvSpPr>
        <p:spPr bwMode="auto">
          <a:xfrm>
            <a:off x="2600030" y="5376269"/>
            <a:ext cx="151415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Migration Evaluator Collector</a:t>
            </a:r>
          </a:p>
        </p:txBody>
      </p:sp>
      <p:cxnSp>
        <p:nvCxnSpPr>
          <p:cNvPr id="64" name="Straight Connector 63" descr="Next service icon.">
            <a:extLst>
              <a:ext uri="{FF2B5EF4-FFF2-40B4-BE49-F238E27FC236}">
                <a16:creationId xmlns:a16="http://schemas.microsoft.com/office/drawing/2014/main" id="{1341F74F-30EA-4088-92A2-5D303404872F}"/>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5" name="Graphic 8" descr="AWS Transfer Family service icon.">
            <a:extLst>
              <a:ext uri="{FF2B5EF4-FFF2-40B4-BE49-F238E27FC236}">
                <a16:creationId xmlns:a16="http://schemas.microsoft.com/office/drawing/2014/main" id="{18A4E6DB-FF21-4F2D-808E-BD48F13D0A78}"/>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5246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TextBox 11">
            <a:extLst>
              <a:ext uri="{FF2B5EF4-FFF2-40B4-BE49-F238E27FC236}">
                <a16:creationId xmlns:a16="http://schemas.microsoft.com/office/drawing/2014/main" id="{71FE65AA-D208-4AF6-8D29-80A8B1CBDC4F}"/>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Transfer Family</a:t>
            </a:r>
          </a:p>
        </p:txBody>
      </p:sp>
      <p:pic>
        <p:nvPicPr>
          <p:cNvPr id="72" name="Graphic 71" descr="AWS FTPS resource icon for the AWS Transfer Family service.">
            <a:extLst>
              <a:ext uri="{FF2B5EF4-FFF2-40B4-BE49-F238E27FC236}">
                <a16:creationId xmlns:a16="http://schemas.microsoft.com/office/drawing/2014/main" id="{F9473C9E-308C-49C0-93C9-A1746A203944}"/>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4905724" y="2797175"/>
            <a:ext cx="457200" cy="457200"/>
          </a:xfrm>
          <a:prstGeom prst="rect">
            <a:avLst/>
          </a:prstGeom>
        </p:spPr>
      </p:pic>
      <p:sp>
        <p:nvSpPr>
          <p:cNvPr id="67" name="TextBox 15">
            <a:extLst>
              <a:ext uri="{FF2B5EF4-FFF2-40B4-BE49-F238E27FC236}">
                <a16:creationId xmlns:a16="http://schemas.microsoft.com/office/drawing/2014/main" id="{F1C09637-64D3-401C-B36A-06A7665DD2F1}"/>
              </a:ext>
            </a:extLst>
          </p:cNvPr>
          <p:cNvSpPr txBox="1">
            <a:spLocks noChangeArrowheads="1"/>
          </p:cNvSpPr>
          <p:nvPr/>
        </p:nvSpPr>
        <p:spPr bwMode="auto">
          <a:xfrm>
            <a:off x="4583083" y="3298825"/>
            <a:ext cx="11008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FTPS</a:t>
            </a:r>
          </a:p>
        </p:txBody>
      </p:sp>
      <p:pic>
        <p:nvPicPr>
          <p:cNvPr id="71" name="Graphic 70" descr="AWS SFTP resource icon for the AWS Transfer Family service.">
            <a:extLst>
              <a:ext uri="{FF2B5EF4-FFF2-40B4-BE49-F238E27FC236}">
                <a16:creationId xmlns:a16="http://schemas.microsoft.com/office/drawing/2014/main" id="{6993557D-BAF4-4BB7-B075-A0A4D4E8190D}"/>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5945952" y="2797175"/>
            <a:ext cx="457200" cy="457200"/>
          </a:xfrm>
          <a:prstGeom prst="rect">
            <a:avLst/>
          </a:prstGeom>
        </p:spPr>
      </p:pic>
      <p:sp>
        <p:nvSpPr>
          <p:cNvPr id="68" name="TextBox 16">
            <a:extLst>
              <a:ext uri="{FF2B5EF4-FFF2-40B4-BE49-F238E27FC236}">
                <a16:creationId xmlns:a16="http://schemas.microsoft.com/office/drawing/2014/main" id="{04DBE0AF-D03E-4422-96B3-61949AA64C99}"/>
              </a:ext>
            </a:extLst>
          </p:cNvPr>
          <p:cNvSpPr txBox="1">
            <a:spLocks noChangeArrowheads="1"/>
          </p:cNvSpPr>
          <p:nvPr/>
        </p:nvSpPr>
        <p:spPr bwMode="auto">
          <a:xfrm>
            <a:off x="5611417" y="3287985"/>
            <a:ext cx="11008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SFTP</a:t>
            </a:r>
          </a:p>
        </p:txBody>
      </p:sp>
      <p:pic>
        <p:nvPicPr>
          <p:cNvPr id="73" name="Graphic 72" descr="AWS FTP resource icon for the AWS Transfer Family service.">
            <a:extLst>
              <a:ext uri="{FF2B5EF4-FFF2-40B4-BE49-F238E27FC236}">
                <a16:creationId xmlns:a16="http://schemas.microsoft.com/office/drawing/2014/main" id="{439AAEFE-CE90-4B8C-998A-6BD26DBD8C64}"/>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4907612" y="3842744"/>
            <a:ext cx="457200" cy="457200"/>
          </a:xfrm>
          <a:prstGeom prst="rect">
            <a:avLst/>
          </a:prstGeom>
        </p:spPr>
      </p:pic>
      <p:sp>
        <p:nvSpPr>
          <p:cNvPr id="69" name="TextBox 17">
            <a:extLst>
              <a:ext uri="{FF2B5EF4-FFF2-40B4-BE49-F238E27FC236}">
                <a16:creationId xmlns:a16="http://schemas.microsoft.com/office/drawing/2014/main" id="{8CCC271A-100E-49F9-8E2C-E67FC7C81C56}"/>
              </a:ext>
            </a:extLst>
          </p:cNvPr>
          <p:cNvSpPr txBox="1">
            <a:spLocks noChangeArrowheads="1"/>
          </p:cNvSpPr>
          <p:nvPr/>
        </p:nvSpPr>
        <p:spPr bwMode="auto">
          <a:xfrm>
            <a:off x="4583083" y="4322169"/>
            <a:ext cx="11008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FTP</a:t>
            </a:r>
          </a:p>
        </p:txBody>
      </p:sp>
      <p:pic>
        <p:nvPicPr>
          <p:cNvPr id="74" name="Graphic 73" descr="AWS AS2 resource icon for the AWS Transfer Family service.">
            <a:extLst>
              <a:ext uri="{FF2B5EF4-FFF2-40B4-BE49-F238E27FC236}">
                <a16:creationId xmlns:a16="http://schemas.microsoft.com/office/drawing/2014/main" id="{D89A9A00-4149-48E5-8F9E-7A949F3B7B46}"/>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5936125" y="3849168"/>
            <a:ext cx="457200" cy="457200"/>
          </a:xfrm>
          <a:prstGeom prst="rect">
            <a:avLst/>
          </a:prstGeom>
        </p:spPr>
      </p:pic>
      <p:sp>
        <p:nvSpPr>
          <p:cNvPr id="70" name="TextBox 17">
            <a:extLst>
              <a:ext uri="{FF2B5EF4-FFF2-40B4-BE49-F238E27FC236}">
                <a16:creationId xmlns:a16="http://schemas.microsoft.com/office/drawing/2014/main" id="{3BEE65F0-B3F2-4009-A123-31EDCFE296CC}"/>
              </a:ext>
            </a:extLst>
          </p:cNvPr>
          <p:cNvSpPr txBox="1">
            <a:spLocks noChangeArrowheads="1"/>
          </p:cNvSpPr>
          <p:nvPr/>
        </p:nvSpPr>
        <p:spPr bwMode="auto">
          <a:xfrm>
            <a:off x="5613484" y="4322169"/>
            <a:ext cx="11008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AS2</a:t>
            </a:r>
          </a:p>
        </p:txBody>
      </p:sp>
      <p:cxnSp>
        <p:nvCxnSpPr>
          <p:cNvPr id="75" name="Straight Connector 74" descr="Next service icon.">
            <a:extLst>
              <a:ext uri="{FF2B5EF4-FFF2-40B4-BE49-F238E27FC236}">
                <a16:creationId xmlns:a16="http://schemas.microsoft.com/office/drawing/2014/main" id="{4F43489D-EA67-4CBB-A801-1F229DAB6353}"/>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6" name="Graphic 21" descr="AWS DataSync service icon.">
            <a:extLst>
              <a:ext uri="{FF2B5EF4-FFF2-40B4-BE49-F238E27FC236}">
                <a16:creationId xmlns:a16="http://schemas.microsoft.com/office/drawing/2014/main" id="{8D4D2DCD-9789-4B6F-8F85-99C70C1C4251}"/>
              </a:ext>
            </a:extLst>
          </p:cNvPr>
          <p:cNvPicPr>
            <a:picLocks noChangeAspect="1" noChangeArrowheads="1"/>
          </p:cNvPicPr>
          <p:nvPr/>
        </p:nvPicPr>
        <p:blipFill>
          <a:blip>
            <a:extLst>
              <a:ext uri="{96DAC541-7B7A-43D3-8B79-37D633B846F1}">
                <asvg:svgBlip xmlns:asvg="http://schemas.microsoft.com/office/drawing/2016/SVG/main" r:embed="rId11"/>
              </a:ext>
            </a:extLst>
          </a:blip>
          <a:srcRect/>
          <a:stretch/>
        </p:blipFill>
        <p:spPr bwMode="auto">
          <a:xfrm>
            <a:off x="75342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 name="TextBox 12">
            <a:extLst>
              <a:ext uri="{FF2B5EF4-FFF2-40B4-BE49-F238E27FC236}">
                <a16:creationId xmlns:a16="http://schemas.microsoft.com/office/drawing/2014/main" id="{A469B76F-86F3-42E8-8DB1-D7D163089296}"/>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DataSync</a:t>
            </a:r>
          </a:p>
        </p:txBody>
      </p:sp>
      <p:pic>
        <p:nvPicPr>
          <p:cNvPr id="81" name="Graphic 80" descr="Agent resource icon for the AWS DataSync service.">
            <a:extLst>
              <a:ext uri="{FF2B5EF4-FFF2-40B4-BE49-F238E27FC236}">
                <a16:creationId xmlns:a16="http://schemas.microsoft.com/office/drawing/2014/main" id="{258B35F0-783A-4C5B-B25D-BEB2CA641368}"/>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7697788" y="2803525"/>
            <a:ext cx="457200" cy="457200"/>
          </a:xfrm>
          <a:prstGeom prst="rect">
            <a:avLst/>
          </a:prstGeom>
        </p:spPr>
      </p:pic>
      <p:sp>
        <p:nvSpPr>
          <p:cNvPr id="78" name="TextBox 16">
            <a:extLst>
              <a:ext uri="{FF2B5EF4-FFF2-40B4-BE49-F238E27FC236}">
                <a16:creationId xmlns:a16="http://schemas.microsoft.com/office/drawing/2014/main" id="{6872BA5E-1280-44B3-96A5-C7B439F8A50A}"/>
              </a:ext>
            </a:extLst>
          </p:cNvPr>
          <p:cNvSpPr txBox="1">
            <a:spLocks noChangeArrowheads="1"/>
          </p:cNvSpPr>
          <p:nvPr/>
        </p:nvSpPr>
        <p:spPr bwMode="auto">
          <a:xfrm>
            <a:off x="7350290" y="3260725"/>
            <a:ext cx="11605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Agent</a:t>
            </a:r>
          </a:p>
        </p:txBody>
      </p:sp>
      <p:pic>
        <p:nvPicPr>
          <p:cNvPr id="80" name="Graphic 79" descr="Discovery resource icon for the AWS DataSync service.">
            <a:extLst>
              <a:ext uri="{FF2B5EF4-FFF2-40B4-BE49-F238E27FC236}">
                <a16:creationId xmlns:a16="http://schemas.microsoft.com/office/drawing/2014/main" id="{43180395-C863-4142-9457-9F6D6E934F32}"/>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7697788" y="3849168"/>
            <a:ext cx="457200" cy="457200"/>
          </a:xfrm>
          <a:prstGeom prst="rect">
            <a:avLst/>
          </a:prstGeom>
        </p:spPr>
      </p:pic>
      <p:sp>
        <p:nvSpPr>
          <p:cNvPr id="79" name="TextBox 16">
            <a:extLst>
              <a:ext uri="{FF2B5EF4-FFF2-40B4-BE49-F238E27FC236}">
                <a16:creationId xmlns:a16="http://schemas.microsoft.com/office/drawing/2014/main" id="{B85A4C5B-8FF3-4EA5-9C7B-7AB8E529301B}"/>
              </a:ext>
            </a:extLst>
          </p:cNvPr>
          <p:cNvSpPr txBox="1">
            <a:spLocks noChangeArrowheads="1"/>
          </p:cNvSpPr>
          <p:nvPr/>
        </p:nvSpPr>
        <p:spPr bwMode="auto">
          <a:xfrm>
            <a:off x="7350290" y="4299944"/>
            <a:ext cx="11605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Discovery</a:t>
            </a: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72CA08D7-921B-7C70-6FDA-4530A63C9175}"/>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63B0FA8-2C22-006B-2BF5-FDA20C5C6EE1}"/>
              </a:ext>
            </a:extLst>
          </p:cNvPr>
          <p:cNvSpPr>
            <a:spLocks noGrp="1"/>
          </p:cNvSpPr>
          <p:nvPr>
            <p:ph type="sldNum" sz="quarter" idx="11"/>
          </p:nvPr>
        </p:nvSpPr>
        <p:spPr/>
        <p:txBody>
          <a:bodyPr/>
          <a:lstStyle/>
          <a:p>
            <a:fld id="{EB4B8DE2-A4E8-46E4-8BBF-D75455EFF32C}" type="slidenum">
              <a:rPr lang="en-US" smtClean="0"/>
              <a:pPr/>
              <a:t>122</a:t>
            </a:fld>
            <a:endParaRPr lang="en-US" dirty="0"/>
          </a:p>
        </p:txBody>
      </p:sp>
      <p:sp>
        <p:nvSpPr>
          <p:cNvPr id="147460" name="Title 1">
            <a:extLst>
              <a:ext uri="{FF2B5EF4-FFF2-40B4-BE49-F238E27FC236}">
                <a16:creationId xmlns:a16="http://schemas.microsoft.com/office/drawing/2014/main" id="{EA2EC3DD-4102-D049-B54C-F458964DE9D7}"/>
              </a:ext>
            </a:extLst>
          </p:cNvPr>
          <p:cNvSpPr>
            <a:spLocks noGrp="1" noChangeArrowheads="1"/>
          </p:cNvSpPr>
          <p:nvPr>
            <p:ph type="title"/>
          </p:nvPr>
        </p:nvSpPr>
        <p:spPr>
          <a:xfrm>
            <a:off x="240940" y="365126"/>
            <a:ext cx="11723261" cy="644278"/>
          </a:xfrm>
        </p:spPr>
        <p:txBody>
          <a:bodyPr/>
          <a:lstStyle/>
          <a:p>
            <a:pPr>
              <a:tabLst>
                <a:tab pos="11371263" algn="r"/>
              </a:tabLst>
            </a:pPr>
            <a:r>
              <a:rPr lang="en-US" altLang="en-US" dirty="0"/>
              <a:t>Migration &amp; Modernization 	2/3</a:t>
            </a:r>
          </a:p>
        </p:txBody>
      </p:sp>
      <p:pic>
        <p:nvPicPr>
          <p:cNvPr id="29" name="Graphic 18" descr="AWS Application Migration Service service icon.">
            <a:extLst>
              <a:ext uri="{FF2B5EF4-FFF2-40B4-BE49-F238E27FC236}">
                <a16:creationId xmlns:a16="http://schemas.microsoft.com/office/drawing/2014/main" id="{0DCDE7DF-1684-4229-AA58-9B341E5BE82B}"/>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639"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9">
            <a:extLst>
              <a:ext uri="{FF2B5EF4-FFF2-40B4-BE49-F238E27FC236}">
                <a16:creationId xmlns:a16="http://schemas.microsoft.com/office/drawing/2014/main" id="{593A95E0-A344-48F0-ABC0-0C2859CADC60}"/>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Application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Migration Service</a:t>
            </a:r>
          </a:p>
        </p:txBody>
      </p:sp>
      <p:cxnSp>
        <p:nvCxnSpPr>
          <p:cNvPr id="30" name="Straight Connector 29" descr="Next service icon.">
            <a:extLst>
              <a:ext uri="{FF2B5EF4-FFF2-40B4-BE49-F238E27FC236}">
                <a16:creationId xmlns:a16="http://schemas.microsoft.com/office/drawing/2014/main" id="{3763159B-66A6-4676-8B33-F705DB6C240E}"/>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2" name="Graphic 23" descr="AWS Migration Evaluator service icon.">
            <a:extLst>
              <a:ext uri="{FF2B5EF4-FFF2-40B4-BE49-F238E27FC236}">
                <a16:creationId xmlns:a16="http://schemas.microsoft.com/office/drawing/2014/main" id="{ABED1B92-A257-4F06-8E49-0CAF23E2EF0D}"/>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395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2">
            <a:extLst>
              <a:ext uri="{FF2B5EF4-FFF2-40B4-BE49-F238E27FC236}">
                <a16:creationId xmlns:a16="http://schemas.microsoft.com/office/drawing/2014/main" id="{F49D10D8-EDEF-441F-8B37-DA45681EC024}"/>
              </a:ext>
            </a:extLst>
          </p:cNvPr>
          <p:cNvSpPr txBox="1">
            <a:spLocks noChangeArrowheads="1"/>
          </p:cNvSpPr>
          <p:nvPr/>
        </p:nvSpPr>
        <p:spPr bwMode="auto">
          <a:xfrm>
            <a:off x="4474101"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Migration Evaluator</a:t>
            </a:r>
          </a:p>
        </p:txBody>
      </p:sp>
      <p:cxnSp>
        <p:nvCxnSpPr>
          <p:cNvPr id="36" name="Straight Connector 35" descr="Next service icon.">
            <a:extLst>
              <a:ext uri="{FF2B5EF4-FFF2-40B4-BE49-F238E27FC236}">
                <a16:creationId xmlns:a16="http://schemas.microsoft.com/office/drawing/2014/main" id="{11587210-A45B-4211-AE09-168B1DF476B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8" name="Graphic 23" descr="AWS Mainframe Modernization service icon.">
            <a:extLst>
              <a:ext uri="{FF2B5EF4-FFF2-40B4-BE49-F238E27FC236}">
                <a16:creationId xmlns:a16="http://schemas.microsoft.com/office/drawing/2014/main" id="{5F1328EB-FA22-42C9-860F-13032EEB735A}"/>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406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15">
            <a:extLst>
              <a:ext uri="{FF2B5EF4-FFF2-40B4-BE49-F238E27FC236}">
                <a16:creationId xmlns:a16="http://schemas.microsoft.com/office/drawing/2014/main" id="{58187479-6DE7-4C9D-B44C-CB07B49E01F5}"/>
              </a:ext>
            </a:extLst>
          </p:cNvPr>
          <p:cNvSpPr txBox="1">
            <a:spLocks noChangeArrowheads="1"/>
          </p:cNvSpPr>
          <p:nvPr/>
        </p:nvSpPr>
        <p:spPr bwMode="auto">
          <a:xfrm>
            <a:off x="6818163"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Mainframe Modernization</a:t>
            </a:r>
          </a:p>
        </p:txBody>
      </p:sp>
      <p:pic>
        <p:nvPicPr>
          <p:cNvPr id="40" name="Graphic 39" descr="Analyzer resource icon for the AWS Mainframe Modernization service.">
            <a:extLst>
              <a:ext uri="{FF2B5EF4-FFF2-40B4-BE49-F238E27FC236}">
                <a16:creationId xmlns:a16="http://schemas.microsoft.com/office/drawing/2014/main" id="{AC7BBE0F-D2F0-493D-BFD8-8BD691622C49}"/>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213700" y="2792413"/>
            <a:ext cx="457200" cy="457200"/>
          </a:xfrm>
          <a:prstGeom prst="rect">
            <a:avLst/>
          </a:prstGeom>
        </p:spPr>
      </p:pic>
      <p:sp>
        <p:nvSpPr>
          <p:cNvPr id="39" name="TextBox 30">
            <a:extLst>
              <a:ext uri="{FF2B5EF4-FFF2-40B4-BE49-F238E27FC236}">
                <a16:creationId xmlns:a16="http://schemas.microsoft.com/office/drawing/2014/main" id="{CCE2FEE0-046E-41E5-B168-9CE73C987E8E}"/>
              </a:ext>
            </a:extLst>
          </p:cNvPr>
          <p:cNvSpPr txBox="1">
            <a:spLocks noChangeArrowheads="1"/>
          </p:cNvSpPr>
          <p:nvPr/>
        </p:nvSpPr>
        <p:spPr bwMode="auto">
          <a:xfrm>
            <a:off x="6949384" y="3238500"/>
            <a:ext cx="9858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Analyzer</a:t>
            </a:r>
          </a:p>
        </p:txBody>
      </p:sp>
      <p:pic>
        <p:nvPicPr>
          <p:cNvPr id="42" name="Graphic 41" descr="Compiler resource icon for the AWS Mainframe Modernization service.">
            <a:extLst>
              <a:ext uri="{FF2B5EF4-FFF2-40B4-BE49-F238E27FC236}">
                <a16:creationId xmlns:a16="http://schemas.microsoft.com/office/drawing/2014/main" id="{23395E11-70DF-42D8-9473-ED0D7CAF67AF}"/>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8308916" y="2791244"/>
            <a:ext cx="457200" cy="457200"/>
          </a:xfrm>
          <a:prstGeom prst="rect">
            <a:avLst/>
          </a:prstGeom>
        </p:spPr>
      </p:pic>
      <p:sp>
        <p:nvSpPr>
          <p:cNvPr id="41" name="TextBox 31">
            <a:extLst>
              <a:ext uri="{FF2B5EF4-FFF2-40B4-BE49-F238E27FC236}">
                <a16:creationId xmlns:a16="http://schemas.microsoft.com/office/drawing/2014/main" id="{D44618A1-12D7-43F0-AB93-ED305A5F6551}"/>
              </a:ext>
            </a:extLst>
          </p:cNvPr>
          <p:cNvSpPr txBox="1">
            <a:spLocks noChangeArrowheads="1"/>
          </p:cNvSpPr>
          <p:nvPr/>
        </p:nvSpPr>
        <p:spPr bwMode="auto">
          <a:xfrm>
            <a:off x="8050684" y="3238500"/>
            <a:ext cx="9858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Compiler</a:t>
            </a:r>
          </a:p>
        </p:txBody>
      </p:sp>
      <p:pic>
        <p:nvPicPr>
          <p:cNvPr id="44" name="Graphic 43" descr="Converter resource icon for the AWS Mainframe Modernization service.">
            <a:extLst>
              <a:ext uri="{FF2B5EF4-FFF2-40B4-BE49-F238E27FC236}">
                <a16:creationId xmlns:a16="http://schemas.microsoft.com/office/drawing/2014/main" id="{9B019C3C-BA20-4A50-90C8-930C6FE82AC6}"/>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7213700" y="3816271"/>
            <a:ext cx="457200" cy="457200"/>
          </a:xfrm>
          <a:prstGeom prst="rect">
            <a:avLst/>
          </a:prstGeom>
        </p:spPr>
      </p:pic>
      <p:sp>
        <p:nvSpPr>
          <p:cNvPr id="43" name="TextBox 32">
            <a:extLst>
              <a:ext uri="{FF2B5EF4-FFF2-40B4-BE49-F238E27FC236}">
                <a16:creationId xmlns:a16="http://schemas.microsoft.com/office/drawing/2014/main" id="{B64FEDB3-9A62-49B6-94B0-3027ABAC3612}"/>
              </a:ext>
            </a:extLst>
          </p:cNvPr>
          <p:cNvSpPr txBox="1">
            <a:spLocks noChangeArrowheads="1"/>
          </p:cNvSpPr>
          <p:nvPr/>
        </p:nvSpPr>
        <p:spPr bwMode="auto">
          <a:xfrm>
            <a:off x="6949384" y="4270144"/>
            <a:ext cx="9858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Converter</a:t>
            </a:r>
          </a:p>
        </p:txBody>
      </p:sp>
      <p:pic>
        <p:nvPicPr>
          <p:cNvPr id="46" name="Graphic 45" descr="Runtime resource icon for the AWS Mainframe Modernization service.">
            <a:extLst>
              <a:ext uri="{FF2B5EF4-FFF2-40B4-BE49-F238E27FC236}">
                <a16:creationId xmlns:a16="http://schemas.microsoft.com/office/drawing/2014/main" id="{70CD08CA-51DE-4BB5-A7E1-760BD9386064}"/>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8313858" y="3798657"/>
            <a:ext cx="457200" cy="457200"/>
          </a:xfrm>
          <a:prstGeom prst="rect">
            <a:avLst/>
          </a:prstGeom>
        </p:spPr>
      </p:pic>
      <p:sp>
        <p:nvSpPr>
          <p:cNvPr id="45" name="TextBox 33">
            <a:extLst>
              <a:ext uri="{FF2B5EF4-FFF2-40B4-BE49-F238E27FC236}">
                <a16:creationId xmlns:a16="http://schemas.microsoft.com/office/drawing/2014/main" id="{704BA6D1-B138-47E9-AD2C-6DF83FA78B4E}"/>
              </a:ext>
            </a:extLst>
          </p:cNvPr>
          <p:cNvSpPr txBox="1">
            <a:spLocks noChangeArrowheads="1"/>
          </p:cNvSpPr>
          <p:nvPr/>
        </p:nvSpPr>
        <p:spPr bwMode="auto">
          <a:xfrm>
            <a:off x="8050682" y="4270144"/>
            <a:ext cx="98582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Runtime</a:t>
            </a:r>
          </a:p>
        </p:txBody>
      </p:sp>
      <p:pic>
        <p:nvPicPr>
          <p:cNvPr id="48" name="Graphic 47" descr="Developer resource icon for the AWS Mainframe Modernization service.">
            <a:extLst>
              <a:ext uri="{FF2B5EF4-FFF2-40B4-BE49-F238E27FC236}">
                <a16:creationId xmlns:a16="http://schemas.microsoft.com/office/drawing/2014/main" id="{64B56877-8486-4EF2-80B2-009E2754DFB6}"/>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7217565" y="4964113"/>
            <a:ext cx="457200" cy="457200"/>
          </a:xfrm>
          <a:prstGeom prst="rect">
            <a:avLst/>
          </a:prstGeom>
        </p:spPr>
      </p:pic>
      <p:sp>
        <p:nvSpPr>
          <p:cNvPr id="47" name="TextBox 34">
            <a:extLst>
              <a:ext uri="{FF2B5EF4-FFF2-40B4-BE49-F238E27FC236}">
                <a16:creationId xmlns:a16="http://schemas.microsoft.com/office/drawing/2014/main" id="{888A01A4-A91A-4467-ABBC-D5917BF3756B}"/>
              </a:ext>
            </a:extLst>
          </p:cNvPr>
          <p:cNvSpPr txBox="1">
            <a:spLocks noChangeArrowheads="1"/>
          </p:cNvSpPr>
          <p:nvPr/>
        </p:nvSpPr>
        <p:spPr bwMode="auto">
          <a:xfrm>
            <a:off x="6949384" y="5412115"/>
            <a:ext cx="9858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Developer</a:t>
            </a: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891E44-29FE-D683-6FF8-3587A265C6B9}"/>
            </a:ext>
          </a:extLst>
        </p:cNvPr>
        <p:cNvGrpSpPr/>
        <p:nvPr/>
      </p:nvGrpSpPr>
      <p:grpSpPr>
        <a:xfrm>
          <a:off x="0" y="0"/>
          <a:ext cx="0" cy="0"/>
          <a:chOff x="0" y="0"/>
          <a:chExt cx="0" cy="0"/>
        </a:xfrm>
      </p:grpSpPr>
      <p:sp>
        <p:nvSpPr>
          <p:cNvPr id="5" name="Footer Placeholder 4">
            <a:extLst>
              <a:ext uri="{FF2B5EF4-FFF2-40B4-BE49-F238E27FC236}">
                <a16:creationId xmlns:a16="http://schemas.microsoft.com/office/drawing/2014/main" id="{6B1B0EC4-F696-BEEF-C876-C88E0018170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7999D008-E179-CC27-FF82-5BBDB1EB9A2E}"/>
              </a:ext>
            </a:extLst>
          </p:cNvPr>
          <p:cNvSpPr>
            <a:spLocks noGrp="1"/>
          </p:cNvSpPr>
          <p:nvPr>
            <p:ph type="sldNum" sz="quarter" idx="11"/>
          </p:nvPr>
        </p:nvSpPr>
        <p:spPr/>
        <p:txBody>
          <a:bodyPr/>
          <a:lstStyle/>
          <a:p>
            <a:fld id="{EB4B8DE2-A4E8-46E4-8BBF-D75455EFF32C}" type="slidenum">
              <a:rPr lang="en-US" smtClean="0"/>
              <a:pPr/>
              <a:t>123</a:t>
            </a:fld>
            <a:endParaRPr lang="en-US" dirty="0"/>
          </a:p>
        </p:txBody>
      </p:sp>
      <p:sp>
        <p:nvSpPr>
          <p:cNvPr id="146437" name="Title 1">
            <a:extLst>
              <a:ext uri="{FF2B5EF4-FFF2-40B4-BE49-F238E27FC236}">
                <a16:creationId xmlns:a16="http://schemas.microsoft.com/office/drawing/2014/main" id="{05976A24-8B90-BDA5-1FF4-36DDB461DFF6}"/>
              </a:ext>
            </a:extLst>
          </p:cNvPr>
          <p:cNvSpPr>
            <a:spLocks noGrp="1" noChangeArrowheads="1"/>
          </p:cNvSpPr>
          <p:nvPr>
            <p:ph type="title"/>
          </p:nvPr>
        </p:nvSpPr>
        <p:spPr>
          <a:xfrm>
            <a:off x="240940" y="365126"/>
            <a:ext cx="11694384" cy="644278"/>
          </a:xfrm>
        </p:spPr>
        <p:txBody>
          <a:bodyPr/>
          <a:lstStyle/>
          <a:p>
            <a:pPr>
              <a:tabLst>
                <a:tab pos="11371263" algn="r"/>
              </a:tabLst>
            </a:pPr>
            <a:r>
              <a:rPr lang="en-US" altLang="en-US" dirty="0"/>
              <a:t>Migration &amp; Modernization	3/3</a:t>
            </a:r>
          </a:p>
        </p:txBody>
      </p:sp>
      <p:pic>
        <p:nvPicPr>
          <p:cNvPr id="44" name="Graphic 17" descr="AWS Data Transfer Terminal service icon.">
            <a:extLst>
              <a:ext uri="{FF2B5EF4-FFF2-40B4-BE49-F238E27FC236}">
                <a16:creationId xmlns:a16="http://schemas.microsoft.com/office/drawing/2014/main" id="{272EA59E-F937-8A7D-0609-F3AD54AC732F}"/>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Box 9">
            <a:extLst>
              <a:ext uri="{FF2B5EF4-FFF2-40B4-BE49-F238E27FC236}">
                <a16:creationId xmlns:a16="http://schemas.microsoft.com/office/drawing/2014/main" id="{6F4998D4-CC94-35E1-7D54-0A031EEAE2C2}"/>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AWS Data Transfer Terminal</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cxnSp>
        <p:nvCxnSpPr>
          <p:cNvPr id="6" name="Straight Connector 5" descr="Next service icon.">
            <a:extLst>
              <a:ext uri="{FF2B5EF4-FFF2-40B4-BE49-F238E27FC236}">
                <a16:creationId xmlns:a16="http://schemas.microsoft.com/office/drawing/2014/main" id="{9A10BBE9-47AB-9E1F-F475-822E1E95BAF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 name="Graphic 23" descr="AWS Transform service icon.">
            <a:extLst>
              <a:ext uri="{FF2B5EF4-FFF2-40B4-BE49-F238E27FC236}">
                <a16:creationId xmlns:a16="http://schemas.microsoft.com/office/drawing/2014/main" id="{4CCA329A-983A-E185-0810-DCBA2E2069C7}"/>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395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2">
            <a:extLst>
              <a:ext uri="{FF2B5EF4-FFF2-40B4-BE49-F238E27FC236}">
                <a16:creationId xmlns:a16="http://schemas.microsoft.com/office/drawing/2014/main" id="{6611B3D1-BB24-1898-52E1-FB010B1D9960}"/>
              </a:ext>
            </a:extLst>
          </p:cNvPr>
          <p:cNvSpPr txBox="1">
            <a:spLocks noChangeArrowheads="1"/>
          </p:cNvSpPr>
          <p:nvPr/>
        </p:nvSpPr>
        <p:spPr bwMode="auto">
          <a:xfrm>
            <a:off x="4474101"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Transform</a:t>
            </a:r>
          </a:p>
        </p:txBody>
      </p:sp>
    </p:spTree>
    <p:extLst>
      <p:ext uri="{BB962C8B-B14F-4D97-AF65-F5344CB8AC3E}">
        <p14:creationId xmlns:p14="http://schemas.microsoft.com/office/powerpoint/2010/main" val="3298740805"/>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41C787-38F7-1DEE-97CB-EF2064546E2D}"/>
            </a:ext>
          </a:extLst>
        </p:cNvPr>
        <p:cNvGrpSpPr/>
        <p:nvPr/>
      </p:nvGrpSpPr>
      <p:grpSpPr>
        <a:xfrm>
          <a:off x="0" y="0"/>
          <a:ext cx="0" cy="0"/>
          <a:chOff x="0" y="0"/>
          <a:chExt cx="0" cy="0"/>
        </a:xfrm>
      </p:grpSpPr>
      <p:sp>
        <p:nvSpPr>
          <p:cNvPr id="11" name="Footer Placeholder 10">
            <a:extLst>
              <a:ext uri="{FF2B5EF4-FFF2-40B4-BE49-F238E27FC236}">
                <a16:creationId xmlns:a16="http://schemas.microsoft.com/office/drawing/2014/main" id="{D74B1EF3-0CA0-041E-BC04-9D8CD36C8E83}"/>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3EF9845-666A-148D-F94D-F7E96E19CF48}"/>
              </a:ext>
            </a:extLst>
          </p:cNvPr>
          <p:cNvSpPr>
            <a:spLocks noGrp="1"/>
          </p:cNvSpPr>
          <p:nvPr>
            <p:ph type="sldNum" sz="quarter" idx="10"/>
          </p:nvPr>
        </p:nvSpPr>
        <p:spPr/>
        <p:txBody>
          <a:bodyPr/>
          <a:lstStyle/>
          <a:p>
            <a:fld id="{EB4B8DE2-A4E8-46E4-8BBF-D75455EFF32C}" type="slidenum">
              <a:rPr lang="en-US" smtClean="0"/>
              <a:pPr/>
              <a:t>124</a:t>
            </a:fld>
            <a:endParaRPr lang="en-US" dirty="0"/>
          </a:p>
        </p:txBody>
      </p:sp>
      <p:sp>
        <p:nvSpPr>
          <p:cNvPr id="6" name="Title 5">
            <a:extLst>
              <a:ext uri="{FF2B5EF4-FFF2-40B4-BE49-F238E27FC236}">
                <a16:creationId xmlns:a16="http://schemas.microsoft.com/office/drawing/2014/main" id="{3A3C5D44-987C-4393-8577-7E4C157F850D}"/>
              </a:ext>
            </a:extLst>
          </p:cNvPr>
          <p:cNvSpPr>
            <a:spLocks noGrp="1"/>
          </p:cNvSpPr>
          <p:nvPr>
            <p:ph type="ctrTitle"/>
          </p:nvPr>
        </p:nvSpPr>
        <p:spPr>
          <a:xfrm>
            <a:off x="291227" y="2069559"/>
            <a:ext cx="6120084" cy="2251180"/>
          </a:xfrm>
        </p:spPr>
        <p:txBody>
          <a:bodyPr/>
          <a:lstStyle/>
          <a:p>
            <a:r>
              <a:rPr lang="en-US" dirty="0"/>
              <a:t>Multicloud &amp; Hybrid</a:t>
            </a:r>
          </a:p>
        </p:txBody>
      </p:sp>
      <p:sp>
        <p:nvSpPr>
          <p:cNvPr id="10" name="label">
            <a:extLst>
              <a:ext uri="{FF2B5EF4-FFF2-40B4-BE49-F238E27FC236}">
                <a16:creationId xmlns:a16="http://schemas.microsoft.com/office/drawing/2014/main" id="{0BAAD875-97BB-D979-4BA4-4A2A3B8B1133}"/>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pic>
        <p:nvPicPr>
          <p:cNvPr id="3" name="Graphic 7">
            <a:extLst>
              <a:ext uri="{FF2B5EF4-FFF2-40B4-BE49-F238E27FC236}">
                <a16:creationId xmlns:a16="http://schemas.microsoft.com/office/drawing/2014/main" id="{B7116CAF-3DC0-AFF8-712F-AB3E825536BB}"/>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8188"/>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3171162"/>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2807F9-65F1-F294-A036-1DE2249E75DE}"/>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BECCA61E-955C-33AA-C03A-A41F85365E24}"/>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CBB3FE89-2D1D-FB62-B538-FCB239237353}"/>
              </a:ext>
            </a:extLst>
          </p:cNvPr>
          <p:cNvSpPr>
            <a:spLocks noGrp="1"/>
          </p:cNvSpPr>
          <p:nvPr>
            <p:ph type="sldNum" sz="quarter" idx="11"/>
          </p:nvPr>
        </p:nvSpPr>
        <p:spPr/>
        <p:txBody>
          <a:bodyPr/>
          <a:lstStyle/>
          <a:p>
            <a:fld id="{EB4B8DE2-A4E8-46E4-8BBF-D75455EFF32C}" type="slidenum">
              <a:rPr lang="en-US" smtClean="0"/>
              <a:pPr/>
              <a:t>125</a:t>
            </a:fld>
            <a:endParaRPr lang="en-US" dirty="0"/>
          </a:p>
        </p:txBody>
      </p:sp>
      <p:sp>
        <p:nvSpPr>
          <p:cNvPr id="13" name="Title 12">
            <a:extLst>
              <a:ext uri="{FF2B5EF4-FFF2-40B4-BE49-F238E27FC236}">
                <a16:creationId xmlns:a16="http://schemas.microsoft.com/office/drawing/2014/main" id="{C59B503C-94A9-9851-006A-6E011FA60FAB}"/>
              </a:ext>
            </a:extLst>
          </p:cNvPr>
          <p:cNvSpPr>
            <a:spLocks noGrp="1"/>
          </p:cNvSpPr>
          <p:nvPr>
            <p:ph type="title"/>
          </p:nvPr>
        </p:nvSpPr>
        <p:spPr/>
        <p:txBody>
          <a:bodyPr/>
          <a:lstStyle/>
          <a:p>
            <a:pPr>
              <a:tabLst>
                <a:tab pos="11371263" algn="r"/>
              </a:tabLst>
            </a:pPr>
            <a:r>
              <a:rPr lang="en-US" dirty="0"/>
              <a:t>Multicloud &amp; Hybrid	1/1</a:t>
            </a:r>
          </a:p>
        </p:txBody>
      </p:sp>
      <p:sp>
        <p:nvSpPr>
          <p:cNvPr id="23" name="Content Placeholder 4">
            <a:extLst>
              <a:ext uri="{FF2B5EF4-FFF2-40B4-BE49-F238E27FC236}">
                <a16:creationId xmlns:a16="http://schemas.microsoft.com/office/drawing/2014/main" id="{CCE6EA84-098D-A315-5061-FDB470F9AF96}"/>
              </a:ext>
            </a:extLst>
          </p:cNvPr>
          <p:cNvSpPr txBox="1">
            <a:spLocks noChangeArrowheads="1"/>
          </p:cNvSpPr>
          <p:nvPr/>
        </p:nvSpPr>
        <p:spPr>
          <a:xfrm>
            <a:off x="241298" y="1176338"/>
            <a:ext cx="10405681" cy="2751222"/>
          </a:xfrm>
          <a:prstGeom prst="rect">
            <a:avLst/>
          </a:prstGeom>
        </p:spPr>
        <p:txBody>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ts val="2100"/>
              </a:lnSpc>
            </a:pPr>
            <a:r>
              <a:rPr lang="en-US" altLang="en-US" sz="1800" dirty="0"/>
              <a:t>AWS offers products and services that help you move faster, reduce IT costs, and scale anywhere. We have been at the forefront of developing solutions that enable you to build and run applications on any environment you want.</a:t>
            </a:r>
          </a:p>
          <a:p>
            <a:pPr eaLnBrk="1" hangingPunct="1">
              <a:lnSpc>
                <a:spcPts val="2100"/>
              </a:lnSpc>
            </a:pPr>
            <a:endParaRPr lang="en-US" altLang="en-US" sz="1800" dirty="0"/>
          </a:p>
          <a:p>
            <a:pPr eaLnBrk="1" hangingPunct="1">
              <a:lnSpc>
                <a:spcPts val="2100"/>
              </a:lnSpc>
            </a:pPr>
            <a:r>
              <a:rPr lang="en-US" altLang="en-US" sz="1800" b="1" dirty="0"/>
              <a:t>Multicloud: </a:t>
            </a:r>
            <a:r>
              <a:rPr lang="en-US" altLang="en-US" sz="1800" dirty="0"/>
              <a:t>AWS delivers a depth and breadth of tooling and capabilities to help you build, migrate, and operate with ease and speed for your </a:t>
            </a:r>
            <a:r>
              <a:rPr lang="en-US" altLang="en-US" sz="1800" dirty="0" err="1"/>
              <a:t>multicloud</a:t>
            </a:r>
            <a:r>
              <a:rPr lang="en-US" altLang="en-US" sz="1800" dirty="0"/>
              <a:t> strategy.</a:t>
            </a:r>
          </a:p>
          <a:p>
            <a:pPr eaLnBrk="1" hangingPunct="1">
              <a:lnSpc>
                <a:spcPts val="2100"/>
              </a:lnSpc>
            </a:pPr>
            <a:r>
              <a:rPr lang="en-US" altLang="en-US" sz="1800" b="1" dirty="0"/>
              <a:t>Hybrid Cloud: </a:t>
            </a:r>
            <a:r>
              <a:rPr lang="en-US" altLang="en-US" sz="1800" dirty="0"/>
              <a:t>AWS hybrid cloud services deliver a consistent AWS experience from the cloud, to on-premises, and at the edge.</a:t>
            </a:r>
          </a:p>
        </p:txBody>
      </p:sp>
      <p:sp>
        <p:nvSpPr>
          <p:cNvPr id="3" name="Content Placeholder 4">
            <a:extLst>
              <a:ext uri="{FF2B5EF4-FFF2-40B4-BE49-F238E27FC236}">
                <a16:creationId xmlns:a16="http://schemas.microsoft.com/office/drawing/2014/main" id="{58A1343D-5167-9D12-0797-2758F2DEF493}"/>
              </a:ext>
            </a:extLst>
          </p:cNvPr>
          <p:cNvSpPr txBox="1">
            <a:spLocks noChangeArrowheads="1"/>
          </p:cNvSpPr>
          <p:nvPr/>
        </p:nvSpPr>
        <p:spPr>
          <a:xfrm>
            <a:off x="241298" y="4292198"/>
            <a:ext cx="11353285" cy="365125"/>
          </a:xfrm>
          <a:prstGeom prst="rect">
            <a:avLst/>
          </a:prstGeom>
        </p:spPr>
        <p:txBody>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ts val="2100"/>
              </a:lnSpc>
            </a:pPr>
            <a:r>
              <a:rPr lang="en-US" sz="1800" b="1" dirty="0"/>
              <a:t>To learn more, follow the link below:</a:t>
            </a:r>
            <a:endParaRPr lang="en-US" altLang="en-US" sz="1800" b="1" dirty="0"/>
          </a:p>
        </p:txBody>
      </p:sp>
      <p:sp>
        <p:nvSpPr>
          <p:cNvPr id="4" name="Content Placeholder 4">
            <a:extLst>
              <a:ext uri="{FF2B5EF4-FFF2-40B4-BE49-F238E27FC236}">
                <a16:creationId xmlns:a16="http://schemas.microsoft.com/office/drawing/2014/main" id="{F057246D-F19E-EC9A-D8A5-C559CDCD765E}"/>
              </a:ext>
            </a:extLst>
          </p:cNvPr>
          <p:cNvSpPr txBox="1">
            <a:spLocks noChangeArrowheads="1"/>
          </p:cNvSpPr>
          <p:nvPr/>
        </p:nvSpPr>
        <p:spPr>
          <a:xfrm>
            <a:off x="241298" y="4656836"/>
            <a:ext cx="11353285" cy="365125"/>
          </a:xfrm>
          <a:prstGeom prst="rect">
            <a:avLst/>
          </a:prstGeom>
        </p:spPr>
        <p:txBody>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ts val="2100"/>
              </a:lnSpc>
            </a:pPr>
            <a:r>
              <a:rPr lang="en-US" sz="1600" b="1" dirty="0">
                <a:hlinkClick r:id="rId2"/>
              </a:rPr>
              <a:t>Multicloud and Hybrid Cloud »</a:t>
            </a:r>
            <a:endParaRPr lang="en-US" altLang="en-US" sz="1600" b="1" dirty="0"/>
          </a:p>
        </p:txBody>
      </p:sp>
    </p:spTree>
    <p:extLst>
      <p:ext uri="{BB962C8B-B14F-4D97-AF65-F5344CB8AC3E}">
        <p14:creationId xmlns:p14="http://schemas.microsoft.com/office/powerpoint/2010/main" val="3057639190"/>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A6CD75C7-79CA-50D1-8B3F-DD440F8E74EB}"/>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3043E0B-17A1-6F84-D00E-F1537EA3650E}"/>
              </a:ext>
            </a:extLst>
          </p:cNvPr>
          <p:cNvSpPr>
            <a:spLocks noGrp="1"/>
          </p:cNvSpPr>
          <p:nvPr>
            <p:ph type="sldNum" sz="quarter" idx="10"/>
          </p:nvPr>
        </p:nvSpPr>
        <p:spPr/>
        <p:txBody>
          <a:bodyPr/>
          <a:lstStyle/>
          <a:p>
            <a:fld id="{EB4B8DE2-A4E8-46E4-8BBF-D75455EFF32C}" type="slidenum">
              <a:rPr lang="en-US" smtClean="0"/>
              <a:pPr/>
              <a:t>126</a:t>
            </a:fld>
            <a:endParaRPr lang="en-US" dirty="0"/>
          </a:p>
        </p:txBody>
      </p:sp>
      <p:sp>
        <p:nvSpPr>
          <p:cNvPr id="151554" name="Title 1">
            <a:extLst>
              <a:ext uri="{FF2B5EF4-FFF2-40B4-BE49-F238E27FC236}">
                <a16:creationId xmlns:a16="http://schemas.microsoft.com/office/drawing/2014/main" id="{38A5FF6A-8DA3-FD4B-8AD5-3E72213D1A3E}"/>
              </a:ext>
            </a:extLst>
          </p:cNvPr>
          <p:cNvSpPr>
            <a:spLocks noGrp="1" noChangeArrowheads="1"/>
          </p:cNvSpPr>
          <p:nvPr>
            <p:ph type="ctrTitle"/>
          </p:nvPr>
        </p:nvSpPr>
        <p:spPr/>
        <p:txBody>
          <a:bodyPr/>
          <a:lstStyle/>
          <a:p>
            <a:r>
              <a:rPr lang="en-US" altLang="en-US" dirty="0"/>
              <a:t>Networking &amp;</a:t>
            </a:r>
            <a:br>
              <a:rPr lang="en-US" altLang="en-US" dirty="0"/>
            </a:br>
            <a:r>
              <a:rPr lang="en-US" altLang="en-US" dirty="0"/>
              <a:t>Content Delivery</a:t>
            </a:r>
          </a:p>
        </p:txBody>
      </p:sp>
      <p:pic>
        <p:nvPicPr>
          <p:cNvPr id="151553" name="Graphic 7" descr="Networking &amp; Content Delivery standard category icon.">
            <a:extLst>
              <a:ext uri="{FF2B5EF4-FFF2-40B4-BE49-F238E27FC236}">
                <a16:creationId xmlns:a16="http://schemas.microsoft.com/office/drawing/2014/main" id="{A47EE096-E0FE-D346-A16E-3EC18A3CAE48}"/>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8188"/>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1557" name="label">
            <a:extLst>
              <a:ext uri="{FF2B5EF4-FFF2-40B4-BE49-F238E27FC236}">
                <a16:creationId xmlns:a16="http://schemas.microsoft.com/office/drawing/2014/main" id="{A2F9FACB-AF36-E749-98B2-BD31B26AC819}"/>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3B363160-2283-6F9E-63D2-478362772F3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EC6661C-E2A8-7D6A-EDE5-01206485776D}"/>
              </a:ext>
            </a:extLst>
          </p:cNvPr>
          <p:cNvSpPr>
            <a:spLocks noGrp="1"/>
          </p:cNvSpPr>
          <p:nvPr>
            <p:ph type="sldNum" sz="quarter" idx="11"/>
          </p:nvPr>
        </p:nvSpPr>
        <p:spPr/>
        <p:txBody>
          <a:bodyPr/>
          <a:lstStyle/>
          <a:p>
            <a:fld id="{EB4B8DE2-A4E8-46E4-8BBF-D75455EFF32C}" type="slidenum">
              <a:rPr lang="en-US" smtClean="0"/>
              <a:pPr/>
              <a:t>127</a:t>
            </a:fld>
            <a:endParaRPr lang="en-US" dirty="0"/>
          </a:p>
        </p:txBody>
      </p:sp>
      <p:sp>
        <p:nvSpPr>
          <p:cNvPr id="152581" name="Title 1">
            <a:extLst>
              <a:ext uri="{FF2B5EF4-FFF2-40B4-BE49-F238E27FC236}">
                <a16:creationId xmlns:a16="http://schemas.microsoft.com/office/drawing/2014/main" id="{67D455B7-C9D2-1041-A9B8-35EBF11B5B2A}"/>
              </a:ext>
            </a:extLst>
          </p:cNvPr>
          <p:cNvSpPr>
            <a:spLocks noGrp="1" noChangeArrowheads="1"/>
          </p:cNvSpPr>
          <p:nvPr>
            <p:ph type="title"/>
          </p:nvPr>
        </p:nvSpPr>
        <p:spPr>
          <a:xfrm>
            <a:off x="240940" y="365126"/>
            <a:ext cx="11684760" cy="644278"/>
          </a:xfrm>
        </p:spPr>
        <p:txBody>
          <a:bodyPr/>
          <a:lstStyle/>
          <a:p>
            <a:pPr>
              <a:tabLst>
                <a:tab pos="11371263" algn="r"/>
              </a:tabLst>
            </a:pPr>
            <a:r>
              <a:rPr lang="en-US" altLang="en-US" dirty="0"/>
              <a:t>Networking &amp; Content Delivery	1/6</a:t>
            </a:r>
          </a:p>
        </p:txBody>
      </p:sp>
      <p:pic>
        <p:nvPicPr>
          <p:cNvPr id="58" name="Graphic 7" descr="AWS Transit Gateway service icon.">
            <a:extLst>
              <a:ext uri="{FF2B5EF4-FFF2-40B4-BE49-F238E27FC236}">
                <a16:creationId xmlns:a16="http://schemas.microsoft.com/office/drawing/2014/main" id="{FDF5AEC8-7D5B-4F78-84F9-86F6025819DF}"/>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TextBox 9">
            <a:extLst>
              <a:ext uri="{FF2B5EF4-FFF2-40B4-BE49-F238E27FC236}">
                <a16:creationId xmlns:a16="http://schemas.microsoft.com/office/drawing/2014/main" id="{E7041B93-2466-4EFC-AAD8-9165AC41A8A8}"/>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Transit Gateway</a:t>
            </a:r>
          </a:p>
        </p:txBody>
      </p:sp>
      <p:pic>
        <p:nvPicPr>
          <p:cNvPr id="65" name="Graphic 64" descr="Attachment resource icon for the AWS Transit Gateway service.">
            <a:extLst>
              <a:ext uri="{FF2B5EF4-FFF2-40B4-BE49-F238E27FC236}">
                <a16:creationId xmlns:a16="http://schemas.microsoft.com/office/drawing/2014/main" id="{FFB3A0BD-1A26-401A-B1C8-0B27FCCFA39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126582" y="2801813"/>
            <a:ext cx="457200" cy="457200"/>
          </a:xfrm>
          <a:prstGeom prst="rect">
            <a:avLst/>
          </a:prstGeom>
        </p:spPr>
      </p:pic>
      <p:sp>
        <p:nvSpPr>
          <p:cNvPr id="64" name="TextBox 18">
            <a:extLst>
              <a:ext uri="{FF2B5EF4-FFF2-40B4-BE49-F238E27FC236}">
                <a16:creationId xmlns:a16="http://schemas.microsoft.com/office/drawing/2014/main" id="{DED5512E-780F-4DD2-991B-596F369F8F71}"/>
              </a:ext>
            </a:extLst>
          </p:cNvPr>
          <p:cNvSpPr txBox="1">
            <a:spLocks noChangeArrowheads="1"/>
          </p:cNvSpPr>
          <p:nvPr/>
        </p:nvSpPr>
        <p:spPr bwMode="auto">
          <a:xfrm>
            <a:off x="2778718" y="3260725"/>
            <a:ext cx="1146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Attachment</a:t>
            </a:r>
          </a:p>
        </p:txBody>
      </p:sp>
      <p:cxnSp>
        <p:nvCxnSpPr>
          <p:cNvPr id="11" name="Straight Connector 10" descr="Next service icon.">
            <a:extLst>
              <a:ext uri="{FF2B5EF4-FFF2-40B4-BE49-F238E27FC236}">
                <a16:creationId xmlns:a16="http://schemas.microsoft.com/office/drawing/2014/main" id="{B28C51FA-3D0B-354F-9DD7-78C1A2B2F92C}"/>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6" name="Graphic 19" descr="Amazon CloudFront service icon.">
            <a:extLst>
              <a:ext uri="{FF2B5EF4-FFF2-40B4-BE49-F238E27FC236}">
                <a16:creationId xmlns:a16="http://schemas.microsoft.com/office/drawing/2014/main" id="{3F641843-3240-4E7A-A6BF-5E7369657F2B}"/>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524351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 name="TextBox 11">
            <a:extLst>
              <a:ext uri="{FF2B5EF4-FFF2-40B4-BE49-F238E27FC236}">
                <a16:creationId xmlns:a16="http://schemas.microsoft.com/office/drawing/2014/main" id="{127F6EED-74E4-473D-A059-A5AF45F64B68}"/>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CloudFront</a:t>
            </a:r>
          </a:p>
        </p:txBody>
      </p:sp>
      <p:pic>
        <p:nvPicPr>
          <p:cNvPr id="69" name="Graphic 68" descr="Download distribution resource icon for the Amazon CloudFront service.">
            <a:extLst>
              <a:ext uri="{FF2B5EF4-FFF2-40B4-BE49-F238E27FC236}">
                <a16:creationId xmlns:a16="http://schemas.microsoft.com/office/drawing/2014/main" id="{58384B18-56A3-4F88-8E37-335F62C71E17}"/>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4837315" y="2805988"/>
            <a:ext cx="457200" cy="457200"/>
          </a:xfrm>
          <a:prstGeom prst="rect">
            <a:avLst/>
          </a:prstGeom>
        </p:spPr>
      </p:pic>
      <p:sp>
        <p:nvSpPr>
          <p:cNvPr id="68" name="TextBox 18">
            <a:extLst>
              <a:ext uri="{FF2B5EF4-FFF2-40B4-BE49-F238E27FC236}">
                <a16:creationId xmlns:a16="http://schemas.microsoft.com/office/drawing/2014/main" id="{C35FC1EE-9655-4D1E-AC8E-CABB84533129}"/>
              </a:ext>
            </a:extLst>
          </p:cNvPr>
          <p:cNvSpPr txBox="1">
            <a:spLocks noChangeArrowheads="1"/>
          </p:cNvSpPr>
          <p:nvPr/>
        </p:nvSpPr>
        <p:spPr bwMode="auto">
          <a:xfrm>
            <a:off x="4489451" y="3260725"/>
            <a:ext cx="11465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Download distribution</a:t>
            </a:r>
          </a:p>
        </p:txBody>
      </p:sp>
      <p:pic>
        <p:nvPicPr>
          <p:cNvPr id="71" name="Graphic 70" descr="Edge location resource icon for the Amazon CloudFront service.">
            <a:extLst>
              <a:ext uri="{FF2B5EF4-FFF2-40B4-BE49-F238E27FC236}">
                <a16:creationId xmlns:a16="http://schemas.microsoft.com/office/drawing/2014/main" id="{25F9E484-C0DE-4719-82F6-91AB0264D270}"/>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969360" y="2807478"/>
            <a:ext cx="457200" cy="457200"/>
          </a:xfrm>
          <a:prstGeom prst="rect">
            <a:avLst/>
          </a:prstGeom>
        </p:spPr>
      </p:pic>
      <p:sp>
        <p:nvSpPr>
          <p:cNvPr id="70" name="TextBox 22">
            <a:extLst>
              <a:ext uri="{FF2B5EF4-FFF2-40B4-BE49-F238E27FC236}">
                <a16:creationId xmlns:a16="http://schemas.microsoft.com/office/drawing/2014/main" id="{C218FEC8-7C3C-4C4B-AABD-259CDD862025}"/>
              </a:ext>
            </a:extLst>
          </p:cNvPr>
          <p:cNvSpPr txBox="1">
            <a:spLocks noChangeArrowheads="1"/>
          </p:cNvSpPr>
          <p:nvPr/>
        </p:nvSpPr>
        <p:spPr bwMode="auto">
          <a:xfrm>
            <a:off x="5620935" y="3263293"/>
            <a:ext cx="1146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Edge location</a:t>
            </a:r>
          </a:p>
        </p:txBody>
      </p:sp>
      <p:pic>
        <p:nvPicPr>
          <p:cNvPr id="73" name="Graphic 72" descr="Streaming distribution resource icon for the Amazon CloudFront service.">
            <a:extLst>
              <a:ext uri="{FF2B5EF4-FFF2-40B4-BE49-F238E27FC236}">
                <a16:creationId xmlns:a16="http://schemas.microsoft.com/office/drawing/2014/main" id="{39A59B90-0397-47C9-9B78-5A98F41F085F}"/>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4830965" y="3861823"/>
            <a:ext cx="457200" cy="457200"/>
          </a:xfrm>
          <a:prstGeom prst="rect">
            <a:avLst/>
          </a:prstGeom>
        </p:spPr>
      </p:pic>
      <p:sp>
        <p:nvSpPr>
          <p:cNvPr id="72" name="TextBox 18">
            <a:extLst>
              <a:ext uri="{FF2B5EF4-FFF2-40B4-BE49-F238E27FC236}">
                <a16:creationId xmlns:a16="http://schemas.microsoft.com/office/drawing/2014/main" id="{D3C9146B-C4FD-4322-B704-E6F4C0C750B3}"/>
              </a:ext>
            </a:extLst>
          </p:cNvPr>
          <p:cNvSpPr txBox="1">
            <a:spLocks noChangeArrowheads="1"/>
          </p:cNvSpPr>
          <p:nvPr/>
        </p:nvSpPr>
        <p:spPr bwMode="auto">
          <a:xfrm>
            <a:off x="4489451" y="4324755"/>
            <a:ext cx="11465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Streaming distribution</a:t>
            </a:r>
          </a:p>
        </p:txBody>
      </p:sp>
      <p:pic>
        <p:nvPicPr>
          <p:cNvPr id="75" name="Graphic 74" descr="Functions resource icon for the Amazon CloudFront service.">
            <a:extLst>
              <a:ext uri="{FF2B5EF4-FFF2-40B4-BE49-F238E27FC236}">
                <a16:creationId xmlns:a16="http://schemas.microsoft.com/office/drawing/2014/main" id="{B88A2BAF-3EE7-4AE0-88B9-9146FDE2A63B}"/>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5955898" y="3871773"/>
            <a:ext cx="457200" cy="457200"/>
          </a:xfrm>
          <a:prstGeom prst="rect">
            <a:avLst/>
          </a:prstGeom>
        </p:spPr>
      </p:pic>
      <p:sp>
        <p:nvSpPr>
          <p:cNvPr id="74" name="TextBox 18">
            <a:extLst>
              <a:ext uri="{FF2B5EF4-FFF2-40B4-BE49-F238E27FC236}">
                <a16:creationId xmlns:a16="http://schemas.microsoft.com/office/drawing/2014/main" id="{FC272092-DA56-426A-BE5B-8E891506147B}"/>
              </a:ext>
            </a:extLst>
          </p:cNvPr>
          <p:cNvSpPr txBox="1">
            <a:spLocks noChangeArrowheads="1"/>
          </p:cNvSpPr>
          <p:nvPr/>
        </p:nvSpPr>
        <p:spPr bwMode="auto">
          <a:xfrm>
            <a:off x="5619982" y="4324755"/>
            <a:ext cx="1146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Functions</a:t>
            </a:r>
          </a:p>
        </p:txBody>
      </p:sp>
      <p:cxnSp>
        <p:nvCxnSpPr>
          <p:cNvPr id="14" name="Straight Connector 13" descr="Next service icon.">
            <a:extLst>
              <a:ext uri="{FF2B5EF4-FFF2-40B4-BE49-F238E27FC236}">
                <a16:creationId xmlns:a16="http://schemas.microsoft.com/office/drawing/2014/main" id="{FB0F18D5-BB5D-FC45-B3E4-9FFA9FD2468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6" name="Graphic 21" descr="Amazon Route 53 service icon.">
            <a:extLst>
              <a:ext uri="{FF2B5EF4-FFF2-40B4-BE49-F238E27FC236}">
                <a16:creationId xmlns:a16="http://schemas.microsoft.com/office/drawing/2014/main" id="{4B6B7262-A401-4545-BE78-5138448DE1FA}"/>
              </a:ext>
            </a:extLst>
          </p:cNvPr>
          <p:cNvPicPr>
            <a:picLocks noChangeAspect="1" noChangeArrowheads="1"/>
          </p:cNvPicPr>
          <p:nvPr/>
        </p:nvPicPr>
        <p:blipFill>
          <a:blip>
            <a:extLst>
              <a:ext uri="{96DAC541-7B7A-43D3-8B79-37D633B846F1}">
                <asvg:svgBlip xmlns:asvg="http://schemas.microsoft.com/office/drawing/2016/SVG/main" r:embed="rId10"/>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 name="TextBox 12">
            <a:extLst>
              <a:ext uri="{FF2B5EF4-FFF2-40B4-BE49-F238E27FC236}">
                <a16:creationId xmlns:a16="http://schemas.microsoft.com/office/drawing/2014/main" id="{C2367E1A-3A8C-4CB3-B7B8-73C6D5E6B27B}"/>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Route 53</a:t>
            </a:r>
          </a:p>
        </p:txBody>
      </p:sp>
      <p:pic>
        <p:nvPicPr>
          <p:cNvPr id="79" name="Graphic 78" descr="Hosted zone resource icon for the Amazon Route 53 service.">
            <a:extLst>
              <a:ext uri="{FF2B5EF4-FFF2-40B4-BE49-F238E27FC236}">
                <a16:creationId xmlns:a16="http://schemas.microsoft.com/office/drawing/2014/main" id="{3DCC7255-AFE6-4C7F-9932-0BB58DAAFF01}"/>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7300654" y="2807478"/>
            <a:ext cx="457200" cy="457200"/>
          </a:xfrm>
          <a:prstGeom prst="rect">
            <a:avLst/>
          </a:prstGeom>
        </p:spPr>
      </p:pic>
      <p:sp>
        <p:nvSpPr>
          <p:cNvPr id="78" name="TextBox 25">
            <a:extLst>
              <a:ext uri="{FF2B5EF4-FFF2-40B4-BE49-F238E27FC236}">
                <a16:creationId xmlns:a16="http://schemas.microsoft.com/office/drawing/2014/main" id="{78CE23D3-44D3-437D-993F-7FBA625099CB}"/>
              </a:ext>
            </a:extLst>
          </p:cNvPr>
          <p:cNvSpPr txBox="1">
            <a:spLocks noChangeArrowheads="1"/>
          </p:cNvSpPr>
          <p:nvPr/>
        </p:nvSpPr>
        <p:spPr bwMode="auto">
          <a:xfrm>
            <a:off x="6899303" y="3260725"/>
            <a:ext cx="1270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Hosted zone</a:t>
            </a:r>
          </a:p>
        </p:txBody>
      </p:sp>
      <p:pic>
        <p:nvPicPr>
          <p:cNvPr id="81" name="Graphic 80" descr="Route table resource icon for the Amazon Route 53 service.">
            <a:extLst>
              <a:ext uri="{FF2B5EF4-FFF2-40B4-BE49-F238E27FC236}">
                <a16:creationId xmlns:a16="http://schemas.microsoft.com/office/drawing/2014/main" id="{333B683B-911C-4C89-86A6-0435C602DC00}"/>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8791266" y="2805988"/>
            <a:ext cx="457200" cy="457200"/>
          </a:xfrm>
          <a:prstGeom prst="rect">
            <a:avLst/>
          </a:prstGeom>
        </p:spPr>
      </p:pic>
      <p:sp>
        <p:nvSpPr>
          <p:cNvPr id="80" name="TextBox 26">
            <a:extLst>
              <a:ext uri="{FF2B5EF4-FFF2-40B4-BE49-F238E27FC236}">
                <a16:creationId xmlns:a16="http://schemas.microsoft.com/office/drawing/2014/main" id="{F52102BB-B4FA-447F-84A6-B4CBEC71A874}"/>
              </a:ext>
            </a:extLst>
          </p:cNvPr>
          <p:cNvSpPr txBox="1">
            <a:spLocks noChangeArrowheads="1"/>
          </p:cNvSpPr>
          <p:nvPr/>
        </p:nvSpPr>
        <p:spPr bwMode="auto">
          <a:xfrm>
            <a:off x="8384519" y="3260725"/>
            <a:ext cx="1270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Route table</a:t>
            </a:r>
          </a:p>
        </p:txBody>
      </p:sp>
      <p:pic>
        <p:nvPicPr>
          <p:cNvPr id="83" name="Graphic 82" descr="Readiness checks resource icon for the Amazon Route 53 service.">
            <a:extLst>
              <a:ext uri="{FF2B5EF4-FFF2-40B4-BE49-F238E27FC236}">
                <a16:creationId xmlns:a16="http://schemas.microsoft.com/office/drawing/2014/main" id="{6CEB14DC-8C00-4DA5-8B85-08D610F57599}"/>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10281878" y="2810522"/>
            <a:ext cx="457200" cy="457200"/>
          </a:xfrm>
          <a:prstGeom prst="rect">
            <a:avLst/>
          </a:prstGeom>
        </p:spPr>
      </p:pic>
      <p:sp>
        <p:nvSpPr>
          <p:cNvPr id="82" name="TextBox 26">
            <a:extLst>
              <a:ext uri="{FF2B5EF4-FFF2-40B4-BE49-F238E27FC236}">
                <a16:creationId xmlns:a16="http://schemas.microsoft.com/office/drawing/2014/main" id="{89B5F3E6-3A07-4153-BA9E-2CD6B859658A}"/>
              </a:ext>
            </a:extLst>
          </p:cNvPr>
          <p:cNvSpPr txBox="1">
            <a:spLocks noChangeArrowheads="1"/>
          </p:cNvSpPr>
          <p:nvPr/>
        </p:nvSpPr>
        <p:spPr bwMode="auto">
          <a:xfrm>
            <a:off x="9877291" y="3260725"/>
            <a:ext cx="1270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Readiness checks</a:t>
            </a:r>
          </a:p>
        </p:txBody>
      </p:sp>
      <p:pic>
        <p:nvPicPr>
          <p:cNvPr id="85" name="Graphic 84" descr="Resolver resource icon for the Amazon Route 53 service.">
            <a:extLst>
              <a:ext uri="{FF2B5EF4-FFF2-40B4-BE49-F238E27FC236}">
                <a16:creationId xmlns:a16="http://schemas.microsoft.com/office/drawing/2014/main" id="{2B9C2434-B1AF-4599-97F9-296A50709DBA}"/>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7299960" y="3865958"/>
            <a:ext cx="457200" cy="457200"/>
          </a:xfrm>
          <a:prstGeom prst="rect">
            <a:avLst/>
          </a:prstGeom>
        </p:spPr>
      </p:pic>
      <p:sp>
        <p:nvSpPr>
          <p:cNvPr id="84" name="TextBox 26">
            <a:extLst>
              <a:ext uri="{FF2B5EF4-FFF2-40B4-BE49-F238E27FC236}">
                <a16:creationId xmlns:a16="http://schemas.microsoft.com/office/drawing/2014/main" id="{958B09F6-3AB0-4324-8536-D40E2AF2E3A2}"/>
              </a:ext>
            </a:extLst>
          </p:cNvPr>
          <p:cNvSpPr txBox="1">
            <a:spLocks noChangeArrowheads="1"/>
          </p:cNvSpPr>
          <p:nvPr/>
        </p:nvSpPr>
        <p:spPr bwMode="auto">
          <a:xfrm>
            <a:off x="6900891" y="4323158"/>
            <a:ext cx="1270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Resolver </a:t>
            </a:r>
          </a:p>
        </p:txBody>
      </p:sp>
      <p:pic>
        <p:nvPicPr>
          <p:cNvPr id="87" name="Graphic 86" descr="Resolver DNS firewall resource icon for the Amazon Route 53 service.">
            <a:extLst>
              <a:ext uri="{FF2B5EF4-FFF2-40B4-BE49-F238E27FC236}">
                <a16:creationId xmlns:a16="http://schemas.microsoft.com/office/drawing/2014/main" id="{BB1B8C50-7524-43FB-A4CB-EF1668DC7D51}"/>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8791266" y="3861823"/>
            <a:ext cx="457200" cy="457200"/>
          </a:xfrm>
          <a:prstGeom prst="rect">
            <a:avLst/>
          </a:prstGeom>
        </p:spPr>
      </p:pic>
      <p:sp>
        <p:nvSpPr>
          <p:cNvPr id="86" name="TextBox 26">
            <a:extLst>
              <a:ext uri="{FF2B5EF4-FFF2-40B4-BE49-F238E27FC236}">
                <a16:creationId xmlns:a16="http://schemas.microsoft.com/office/drawing/2014/main" id="{1DDF36F4-E525-4231-A818-9250AEFE87CC}"/>
              </a:ext>
            </a:extLst>
          </p:cNvPr>
          <p:cNvSpPr txBox="1">
            <a:spLocks noChangeArrowheads="1"/>
          </p:cNvSpPr>
          <p:nvPr/>
        </p:nvSpPr>
        <p:spPr bwMode="auto">
          <a:xfrm>
            <a:off x="8384519" y="4323158"/>
            <a:ext cx="1270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Resolver DNS firewall</a:t>
            </a:r>
          </a:p>
        </p:txBody>
      </p:sp>
      <p:pic>
        <p:nvPicPr>
          <p:cNvPr id="89" name="Graphic 88" descr="Routing controls resource icon for the Amazon Route 53 service.">
            <a:extLst>
              <a:ext uri="{FF2B5EF4-FFF2-40B4-BE49-F238E27FC236}">
                <a16:creationId xmlns:a16="http://schemas.microsoft.com/office/drawing/2014/main" id="{11617887-C354-4EAE-BE0B-7BBFFF107D02}"/>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10281878" y="3865958"/>
            <a:ext cx="457200" cy="457200"/>
          </a:xfrm>
          <a:prstGeom prst="rect">
            <a:avLst/>
          </a:prstGeom>
        </p:spPr>
      </p:pic>
      <p:sp>
        <p:nvSpPr>
          <p:cNvPr id="88" name="TextBox 26">
            <a:extLst>
              <a:ext uri="{FF2B5EF4-FFF2-40B4-BE49-F238E27FC236}">
                <a16:creationId xmlns:a16="http://schemas.microsoft.com/office/drawing/2014/main" id="{41515AC8-C29A-44BD-A1DE-42EBC92BC824}"/>
              </a:ext>
            </a:extLst>
          </p:cNvPr>
          <p:cNvSpPr txBox="1">
            <a:spLocks noChangeArrowheads="1"/>
          </p:cNvSpPr>
          <p:nvPr/>
        </p:nvSpPr>
        <p:spPr bwMode="auto">
          <a:xfrm>
            <a:off x="9877291" y="4323158"/>
            <a:ext cx="1270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Routing controls</a:t>
            </a:r>
          </a:p>
        </p:txBody>
      </p:sp>
      <p:pic>
        <p:nvPicPr>
          <p:cNvPr id="91" name="Graphic 90" descr="Resolver query logging resource icon for the Amazon Route 53 service.">
            <a:extLst>
              <a:ext uri="{FF2B5EF4-FFF2-40B4-BE49-F238E27FC236}">
                <a16:creationId xmlns:a16="http://schemas.microsoft.com/office/drawing/2014/main" id="{2089D8D9-5E1D-4F7E-8E83-7E2FE7F2BB89}"/>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7318191" y="4887916"/>
            <a:ext cx="457200" cy="457200"/>
          </a:xfrm>
          <a:prstGeom prst="rect">
            <a:avLst/>
          </a:prstGeom>
        </p:spPr>
      </p:pic>
      <p:sp>
        <p:nvSpPr>
          <p:cNvPr id="90" name="TextBox 26">
            <a:extLst>
              <a:ext uri="{FF2B5EF4-FFF2-40B4-BE49-F238E27FC236}">
                <a16:creationId xmlns:a16="http://schemas.microsoft.com/office/drawing/2014/main" id="{C9529FA6-3723-4CCC-9E17-18A8EBC8001E}"/>
              </a:ext>
            </a:extLst>
          </p:cNvPr>
          <p:cNvSpPr txBox="1">
            <a:spLocks noChangeArrowheads="1"/>
          </p:cNvSpPr>
          <p:nvPr/>
        </p:nvSpPr>
        <p:spPr bwMode="auto">
          <a:xfrm>
            <a:off x="6919122" y="5345116"/>
            <a:ext cx="1270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Resolver query logging</a:t>
            </a: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22ABB8C9-EC36-5354-9C03-EC8A8B4ADB4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917740EA-FEF8-5847-8FDB-3F1DF5DF452B}"/>
              </a:ext>
            </a:extLst>
          </p:cNvPr>
          <p:cNvSpPr>
            <a:spLocks noGrp="1"/>
          </p:cNvSpPr>
          <p:nvPr>
            <p:ph type="sldNum" sz="quarter" idx="11"/>
          </p:nvPr>
        </p:nvSpPr>
        <p:spPr/>
        <p:txBody>
          <a:bodyPr/>
          <a:lstStyle/>
          <a:p>
            <a:fld id="{EB4B8DE2-A4E8-46E4-8BBF-D75455EFF32C}" type="slidenum">
              <a:rPr lang="en-US" smtClean="0"/>
              <a:pPr/>
              <a:t>128</a:t>
            </a:fld>
            <a:endParaRPr lang="en-US" dirty="0"/>
          </a:p>
        </p:txBody>
      </p:sp>
      <p:sp>
        <p:nvSpPr>
          <p:cNvPr id="153602" name="Title 1">
            <a:extLst>
              <a:ext uri="{FF2B5EF4-FFF2-40B4-BE49-F238E27FC236}">
                <a16:creationId xmlns:a16="http://schemas.microsoft.com/office/drawing/2014/main" id="{BD0CDD7A-D239-E445-B342-EEF40BA087A3}"/>
              </a:ext>
            </a:extLst>
          </p:cNvPr>
          <p:cNvSpPr>
            <a:spLocks noGrp="1" noChangeArrowheads="1"/>
          </p:cNvSpPr>
          <p:nvPr>
            <p:ph type="title"/>
          </p:nvPr>
        </p:nvSpPr>
        <p:spPr>
          <a:xfrm>
            <a:off x="240940" y="365126"/>
            <a:ext cx="11684761" cy="644278"/>
          </a:xfrm>
        </p:spPr>
        <p:txBody>
          <a:bodyPr/>
          <a:lstStyle/>
          <a:p>
            <a:pPr>
              <a:tabLst>
                <a:tab pos="11371263" algn="r"/>
              </a:tabLst>
            </a:pPr>
            <a:r>
              <a:rPr lang="en-US" altLang="en-US" dirty="0"/>
              <a:t>Networking &amp; Content Delivery 	2/6</a:t>
            </a:r>
          </a:p>
        </p:txBody>
      </p:sp>
      <p:pic>
        <p:nvPicPr>
          <p:cNvPr id="153601" name="Graphic 6" descr="Amazon Virtual Private Cloud (Amazon VPC) service icon.">
            <a:extLst>
              <a:ext uri="{FF2B5EF4-FFF2-40B4-BE49-F238E27FC236}">
                <a16:creationId xmlns:a16="http://schemas.microsoft.com/office/drawing/2014/main" id="{0375085F-D808-204E-8774-CFFA40785D69}"/>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06" name="TextBox 9">
            <a:extLst>
              <a:ext uri="{FF2B5EF4-FFF2-40B4-BE49-F238E27FC236}">
                <a16:creationId xmlns:a16="http://schemas.microsoft.com/office/drawing/2014/main" id="{FB088A1F-4205-D64B-BDA5-299D30F4DA88}"/>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Virtual Private Cloud (Amazon VPC)</a:t>
            </a:r>
          </a:p>
        </p:txBody>
      </p:sp>
      <p:pic>
        <p:nvPicPr>
          <p:cNvPr id="60" name="Graphic 59" descr="Customer gateway resource icon for the Amazon VPC service.&#10;">
            <a:extLst>
              <a:ext uri="{FF2B5EF4-FFF2-40B4-BE49-F238E27FC236}">
                <a16:creationId xmlns:a16="http://schemas.microsoft.com/office/drawing/2014/main" id="{5DEE5C9D-9338-54BA-58BD-3BAB2F59160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774993" y="2809586"/>
            <a:ext cx="457200" cy="457200"/>
          </a:xfrm>
          <a:prstGeom prst="rect">
            <a:avLst/>
          </a:prstGeom>
        </p:spPr>
      </p:pic>
      <p:sp>
        <p:nvSpPr>
          <p:cNvPr id="153607" name="TextBox 11">
            <a:extLst>
              <a:ext uri="{FF2B5EF4-FFF2-40B4-BE49-F238E27FC236}">
                <a16:creationId xmlns:a16="http://schemas.microsoft.com/office/drawing/2014/main" id="{A0C55ED5-5FA3-F04C-833E-3AE92E7F9BA4}"/>
              </a:ext>
            </a:extLst>
          </p:cNvPr>
          <p:cNvSpPr txBox="1">
            <a:spLocks noChangeArrowheads="1"/>
          </p:cNvSpPr>
          <p:nvPr/>
        </p:nvSpPr>
        <p:spPr bwMode="auto">
          <a:xfrm>
            <a:off x="2249488" y="32623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Customer gateway</a:t>
            </a:r>
          </a:p>
        </p:txBody>
      </p:sp>
      <p:pic>
        <p:nvPicPr>
          <p:cNvPr id="64" name="Graphic 63" descr="Internet gateway resource icon for the Amazon VPC service.&#10;">
            <a:extLst>
              <a:ext uri="{FF2B5EF4-FFF2-40B4-BE49-F238E27FC236}">
                <a16:creationId xmlns:a16="http://schemas.microsoft.com/office/drawing/2014/main" id="{45FAF6D6-2DA9-426A-9915-308E7974365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371136" y="2804320"/>
            <a:ext cx="457200" cy="457200"/>
          </a:xfrm>
          <a:prstGeom prst="rect">
            <a:avLst/>
          </a:prstGeom>
        </p:spPr>
      </p:pic>
      <p:sp>
        <p:nvSpPr>
          <p:cNvPr id="63" name="TextBox 12">
            <a:extLst>
              <a:ext uri="{FF2B5EF4-FFF2-40B4-BE49-F238E27FC236}">
                <a16:creationId xmlns:a16="http://schemas.microsoft.com/office/drawing/2014/main" id="{122FBE61-7164-40C3-A6A9-06C6341D4BBB}"/>
              </a:ext>
            </a:extLst>
          </p:cNvPr>
          <p:cNvSpPr txBox="1">
            <a:spLocks noChangeArrowheads="1"/>
          </p:cNvSpPr>
          <p:nvPr/>
        </p:nvSpPr>
        <p:spPr bwMode="auto">
          <a:xfrm>
            <a:off x="3896483" y="3262313"/>
            <a:ext cx="1403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Internet gateway</a:t>
            </a:r>
          </a:p>
        </p:txBody>
      </p:sp>
      <p:pic>
        <p:nvPicPr>
          <p:cNvPr id="66" name="Graphic 65" descr="VPN gateway resource icon for the Amazon VPC service.&#10;">
            <a:extLst>
              <a:ext uri="{FF2B5EF4-FFF2-40B4-BE49-F238E27FC236}">
                <a16:creationId xmlns:a16="http://schemas.microsoft.com/office/drawing/2014/main" id="{62AD943F-BB9C-4AF0-A795-6DC6D9615ACC}"/>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937251" y="2804320"/>
            <a:ext cx="457200" cy="457200"/>
          </a:xfrm>
          <a:prstGeom prst="rect">
            <a:avLst/>
          </a:prstGeom>
        </p:spPr>
      </p:pic>
      <p:sp>
        <p:nvSpPr>
          <p:cNvPr id="65" name="TextBox 15">
            <a:extLst>
              <a:ext uri="{FF2B5EF4-FFF2-40B4-BE49-F238E27FC236}">
                <a16:creationId xmlns:a16="http://schemas.microsoft.com/office/drawing/2014/main" id="{5FDA9C95-D32A-48D4-AD1B-8137E6CD3EBC}"/>
              </a:ext>
            </a:extLst>
          </p:cNvPr>
          <p:cNvSpPr txBox="1">
            <a:spLocks noChangeArrowheads="1"/>
          </p:cNvSpPr>
          <p:nvPr/>
        </p:nvSpPr>
        <p:spPr bwMode="auto">
          <a:xfrm>
            <a:off x="5495615" y="3262313"/>
            <a:ext cx="13428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VPN gateway</a:t>
            </a:r>
          </a:p>
        </p:txBody>
      </p:sp>
      <p:pic>
        <p:nvPicPr>
          <p:cNvPr id="68" name="Graphic 67" descr="Flow logs resource icon for the Amazon VPC service.&#10;">
            <a:extLst>
              <a:ext uri="{FF2B5EF4-FFF2-40B4-BE49-F238E27FC236}">
                <a16:creationId xmlns:a16="http://schemas.microsoft.com/office/drawing/2014/main" id="{A29505C1-3953-4A19-84DC-D32AEC2CE83A}"/>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7523096" y="2804320"/>
            <a:ext cx="457200" cy="457200"/>
          </a:xfrm>
          <a:prstGeom prst="rect">
            <a:avLst/>
          </a:prstGeom>
        </p:spPr>
      </p:pic>
      <p:sp>
        <p:nvSpPr>
          <p:cNvPr id="67" name="TextBox 20">
            <a:extLst>
              <a:ext uri="{FF2B5EF4-FFF2-40B4-BE49-F238E27FC236}">
                <a16:creationId xmlns:a16="http://schemas.microsoft.com/office/drawing/2014/main" id="{1C53BE33-DBAF-40DA-9123-4782DEB83E89}"/>
              </a:ext>
            </a:extLst>
          </p:cNvPr>
          <p:cNvSpPr txBox="1">
            <a:spLocks noChangeArrowheads="1"/>
          </p:cNvSpPr>
          <p:nvPr/>
        </p:nvSpPr>
        <p:spPr bwMode="auto">
          <a:xfrm>
            <a:off x="7038355" y="3262313"/>
            <a:ext cx="14335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Flow logs</a:t>
            </a:r>
          </a:p>
        </p:txBody>
      </p:sp>
      <p:pic>
        <p:nvPicPr>
          <p:cNvPr id="70" name="Graphic 69" descr="Endpoints resource icon for the Amazon VPC service.&#10;">
            <a:extLst>
              <a:ext uri="{FF2B5EF4-FFF2-40B4-BE49-F238E27FC236}">
                <a16:creationId xmlns:a16="http://schemas.microsoft.com/office/drawing/2014/main" id="{753B0C7D-14BE-4BA8-A85B-F6506E848E15}"/>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9101029" y="2804320"/>
            <a:ext cx="457200" cy="457200"/>
          </a:xfrm>
          <a:prstGeom prst="rect">
            <a:avLst/>
          </a:prstGeom>
        </p:spPr>
      </p:pic>
      <p:sp>
        <p:nvSpPr>
          <p:cNvPr id="69" name="TextBox 25">
            <a:extLst>
              <a:ext uri="{FF2B5EF4-FFF2-40B4-BE49-F238E27FC236}">
                <a16:creationId xmlns:a16="http://schemas.microsoft.com/office/drawing/2014/main" id="{B990004C-ADB6-4A4F-B2FF-57EFCD28539C}"/>
              </a:ext>
            </a:extLst>
          </p:cNvPr>
          <p:cNvSpPr txBox="1">
            <a:spLocks noChangeArrowheads="1"/>
          </p:cNvSpPr>
          <p:nvPr/>
        </p:nvSpPr>
        <p:spPr bwMode="auto">
          <a:xfrm>
            <a:off x="8512175" y="3262313"/>
            <a:ext cx="1644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Endpoints</a:t>
            </a:r>
          </a:p>
        </p:txBody>
      </p:sp>
      <p:pic>
        <p:nvPicPr>
          <p:cNvPr id="72" name="Graphic 71" descr="Router resource icon for the Amazon VPC service.&#10;">
            <a:extLst>
              <a:ext uri="{FF2B5EF4-FFF2-40B4-BE49-F238E27FC236}">
                <a16:creationId xmlns:a16="http://schemas.microsoft.com/office/drawing/2014/main" id="{A246082F-CCAF-4E5D-B7D3-DC8FE73143C3}"/>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10692605" y="2804320"/>
            <a:ext cx="457200" cy="457200"/>
          </a:xfrm>
          <a:prstGeom prst="rect">
            <a:avLst/>
          </a:prstGeom>
        </p:spPr>
      </p:pic>
      <p:sp>
        <p:nvSpPr>
          <p:cNvPr id="71" name="TextBox 27">
            <a:extLst>
              <a:ext uri="{FF2B5EF4-FFF2-40B4-BE49-F238E27FC236}">
                <a16:creationId xmlns:a16="http://schemas.microsoft.com/office/drawing/2014/main" id="{16C947F2-08C3-4CBE-B4CB-3DCA2ECCCB93}"/>
              </a:ext>
            </a:extLst>
          </p:cNvPr>
          <p:cNvSpPr txBox="1">
            <a:spLocks noChangeArrowheads="1"/>
          </p:cNvSpPr>
          <p:nvPr/>
        </p:nvSpPr>
        <p:spPr bwMode="auto">
          <a:xfrm>
            <a:off x="10102151" y="3262313"/>
            <a:ext cx="1644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Router</a:t>
            </a:r>
          </a:p>
        </p:txBody>
      </p:sp>
      <p:pic>
        <p:nvPicPr>
          <p:cNvPr id="74" name="Graphic 73" descr="Traffic mirroring resource icon for the Amazon VPC service.&#10;">
            <a:extLst>
              <a:ext uri="{FF2B5EF4-FFF2-40B4-BE49-F238E27FC236}">
                <a16:creationId xmlns:a16="http://schemas.microsoft.com/office/drawing/2014/main" id="{BA1A47B6-4DB6-404C-94F2-F984E99D7876}"/>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768675" y="3924300"/>
            <a:ext cx="457200" cy="457200"/>
          </a:xfrm>
          <a:prstGeom prst="rect">
            <a:avLst/>
          </a:prstGeom>
        </p:spPr>
      </p:pic>
      <p:sp>
        <p:nvSpPr>
          <p:cNvPr id="73" name="TextBox 16">
            <a:extLst>
              <a:ext uri="{FF2B5EF4-FFF2-40B4-BE49-F238E27FC236}">
                <a16:creationId xmlns:a16="http://schemas.microsoft.com/office/drawing/2014/main" id="{DB7E5529-41A6-45DF-8DD0-6E9D0A9F691A}"/>
              </a:ext>
            </a:extLst>
          </p:cNvPr>
          <p:cNvSpPr txBox="1">
            <a:spLocks noChangeArrowheads="1"/>
          </p:cNvSpPr>
          <p:nvPr/>
        </p:nvSpPr>
        <p:spPr bwMode="auto">
          <a:xfrm>
            <a:off x="2249488" y="4381500"/>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Traffic mirroring</a:t>
            </a:r>
          </a:p>
        </p:txBody>
      </p:sp>
      <p:pic>
        <p:nvPicPr>
          <p:cNvPr id="76" name="Graphic 75" descr="NAT gateway resource icon for the Amazon VPC service.&#10;">
            <a:extLst>
              <a:ext uri="{FF2B5EF4-FFF2-40B4-BE49-F238E27FC236}">
                <a16:creationId xmlns:a16="http://schemas.microsoft.com/office/drawing/2014/main" id="{293B85F0-9CEA-4B67-90DF-E3FF57DB749A}"/>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4355307" y="3924300"/>
            <a:ext cx="457200" cy="457200"/>
          </a:xfrm>
          <a:prstGeom prst="rect">
            <a:avLst/>
          </a:prstGeom>
        </p:spPr>
      </p:pic>
      <p:sp>
        <p:nvSpPr>
          <p:cNvPr id="75" name="TextBox 17">
            <a:extLst>
              <a:ext uri="{FF2B5EF4-FFF2-40B4-BE49-F238E27FC236}">
                <a16:creationId xmlns:a16="http://schemas.microsoft.com/office/drawing/2014/main" id="{AB67B134-97EF-46C0-BD0B-0965B1E901CC}"/>
              </a:ext>
            </a:extLst>
          </p:cNvPr>
          <p:cNvSpPr txBox="1">
            <a:spLocks noChangeArrowheads="1"/>
          </p:cNvSpPr>
          <p:nvPr/>
        </p:nvSpPr>
        <p:spPr bwMode="auto">
          <a:xfrm>
            <a:off x="3959051" y="4381500"/>
            <a:ext cx="123476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NAT gateway</a:t>
            </a:r>
          </a:p>
        </p:txBody>
      </p:sp>
      <p:pic>
        <p:nvPicPr>
          <p:cNvPr id="78" name="Graphic 77" descr="Elastic network interface resource icon for the Amazon VPC service.&#10;">
            <a:extLst>
              <a:ext uri="{FF2B5EF4-FFF2-40B4-BE49-F238E27FC236}">
                <a16:creationId xmlns:a16="http://schemas.microsoft.com/office/drawing/2014/main" id="{433A91EF-C1E6-417C-A757-2EA935543C42}"/>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5933740" y="3924300"/>
            <a:ext cx="457200" cy="457200"/>
          </a:xfrm>
          <a:prstGeom prst="rect">
            <a:avLst/>
          </a:prstGeom>
        </p:spPr>
      </p:pic>
      <p:sp>
        <p:nvSpPr>
          <p:cNvPr id="77" name="TextBox 18">
            <a:extLst>
              <a:ext uri="{FF2B5EF4-FFF2-40B4-BE49-F238E27FC236}">
                <a16:creationId xmlns:a16="http://schemas.microsoft.com/office/drawing/2014/main" id="{7F77764C-5AC1-4DCF-8C5F-6F17EDC2A638}"/>
              </a:ext>
            </a:extLst>
          </p:cNvPr>
          <p:cNvSpPr txBox="1">
            <a:spLocks noChangeArrowheads="1"/>
          </p:cNvSpPr>
          <p:nvPr/>
        </p:nvSpPr>
        <p:spPr bwMode="auto">
          <a:xfrm>
            <a:off x="5495615" y="4381500"/>
            <a:ext cx="13428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Elastic network interface</a:t>
            </a:r>
          </a:p>
        </p:txBody>
      </p:sp>
      <p:pic>
        <p:nvPicPr>
          <p:cNvPr id="80" name="Graphic 79" descr="Elastic network adapter resource icon for the Amazon VPC service.&#10;">
            <a:extLst>
              <a:ext uri="{FF2B5EF4-FFF2-40B4-BE49-F238E27FC236}">
                <a16:creationId xmlns:a16="http://schemas.microsoft.com/office/drawing/2014/main" id="{9380F84E-9FC6-48C7-BA39-BA2EC5887221}"/>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7520764" y="3917950"/>
            <a:ext cx="457200" cy="457200"/>
          </a:xfrm>
          <a:prstGeom prst="rect">
            <a:avLst/>
          </a:prstGeom>
        </p:spPr>
      </p:pic>
      <p:sp>
        <p:nvSpPr>
          <p:cNvPr id="79" name="TextBox 21">
            <a:extLst>
              <a:ext uri="{FF2B5EF4-FFF2-40B4-BE49-F238E27FC236}">
                <a16:creationId xmlns:a16="http://schemas.microsoft.com/office/drawing/2014/main" id="{9054BD04-0D30-460A-9EED-EDA8E6318AAF}"/>
              </a:ext>
            </a:extLst>
          </p:cNvPr>
          <p:cNvSpPr txBox="1">
            <a:spLocks noChangeArrowheads="1"/>
          </p:cNvSpPr>
          <p:nvPr/>
        </p:nvSpPr>
        <p:spPr bwMode="auto">
          <a:xfrm>
            <a:off x="7038355" y="4381500"/>
            <a:ext cx="14335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Elastic network</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adapter</a:t>
            </a:r>
          </a:p>
        </p:txBody>
      </p:sp>
      <p:pic>
        <p:nvPicPr>
          <p:cNvPr id="82" name="Graphic 81" descr="Network access control list resource icon for the Amazon VPC service.&#10;">
            <a:extLst>
              <a:ext uri="{FF2B5EF4-FFF2-40B4-BE49-F238E27FC236}">
                <a16:creationId xmlns:a16="http://schemas.microsoft.com/office/drawing/2014/main" id="{58DE59C1-D297-4CA7-A21C-AFAF701D5D3A}"/>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9110661" y="3917950"/>
            <a:ext cx="457200" cy="457200"/>
          </a:xfrm>
          <a:prstGeom prst="rect">
            <a:avLst/>
          </a:prstGeom>
        </p:spPr>
      </p:pic>
      <p:sp>
        <p:nvSpPr>
          <p:cNvPr id="81" name="TextBox 26">
            <a:extLst>
              <a:ext uri="{FF2B5EF4-FFF2-40B4-BE49-F238E27FC236}">
                <a16:creationId xmlns:a16="http://schemas.microsoft.com/office/drawing/2014/main" id="{9233F25D-2503-4531-9BF3-56B482C5D7B5}"/>
              </a:ext>
            </a:extLst>
          </p:cNvPr>
          <p:cNvSpPr txBox="1">
            <a:spLocks noChangeArrowheads="1"/>
          </p:cNvSpPr>
          <p:nvPr/>
        </p:nvSpPr>
        <p:spPr bwMode="auto">
          <a:xfrm>
            <a:off x="8512175" y="4381500"/>
            <a:ext cx="1644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Network access</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control list</a:t>
            </a:r>
          </a:p>
        </p:txBody>
      </p:sp>
      <p:pic>
        <p:nvPicPr>
          <p:cNvPr id="84" name="Graphic 83" descr="VPN connection resource icon for the Amazon VPC service.&#10;">
            <a:extLst>
              <a:ext uri="{FF2B5EF4-FFF2-40B4-BE49-F238E27FC236}">
                <a16:creationId xmlns:a16="http://schemas.microsoft.com/office/drawing/2014/main" id="{DFDF6239-B5CE-42B2-87FA-CA83BA105802}"/>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10692605" y="3919681"/>
            <a:ext cx="457200" cy="457200"/>
          </a:xfrm>
          <a:prstGeom prst="rect">
            <a:avLst/>
          </a:prstGeom>
        </p:spPr>
      </p:pic>
      <p:sp>
        <p:nvSpPr>
          <p:cNvPr id="83" name="TextBox 19">
            <a:extLst>
              <a:ext uri="{FF2B5EF4-FFF2-40B4-BE49-F238E27FC236}">
                <a16:creationId xmlns:a16="http://schemas.microsoft.com/office/drawing/2014/main" id="{2584DF87-D341-4E68-AAFD-3C520E9C0DD9}"/>
              </a:ext>
            </a:extLst>
          </p:cNvPr>
          <p:cNvSpPr txBox="1">
            <a:spLocks noChangeArrowheads="1"/>
          </p:cNvSpPr>
          <p:nvPr/>
        </p:nvSpPr>
        <p:spPr bwMode="auto">
          <a:xfrm>
            <a:off x="10168826" y="4381500"/>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VPN connection</a:t>
            </a:r>
          </a:p>
        </p:txBody>
      </p:sp>
      <p:pic>
        <p:nvPicPr>
          <p:cNvPr id="86" name="Graphic 85" descr="Peering connection resource icon for the Amazon VPC service.&#10;">
            <a:extLst>
              <a:ext uri="{FF2B5EF4-FFF2-40B4-BE49-F238E27FC236}">
                <a16:creationId xmlns:a16="http://schemas.microsoft.com/office/drawing/2014/main" id="{5DF1FD55-5A9A-4223-8B6E-804EB84C7278}"/>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2768675" y="5001810"/>
            <a:ext cx="457200" cy="457200"/>
          </a:xfrm>
          <a:prstGeom prst="rect">
            <a:avLst/>
          </a:prstGeom>
        </p:spPr>
      </p:pic>
      <p:sp>
        <p:nvSpPr>
          <p:cNvPr id="85" name="TextBox 22">
            <a:extLst>
              <a:ext uri="{FF2B5EF4-FFF2-40B4-BE49-F238E27FC236}">
                <a16:creationId xmlns:a16="http://schemas.microsoft.com/office/drawing/2014/main" id="{36569C86-1D5F-43C5-A1F7-DF82C7E6E6EE}"/>
              </a:ext>
            </a:extLst>
          </p:cNvPr>
          <p:cNvSpPr txBox="1">
            <a:spLocks noChangeArrowheads="1"/>
          </p:cNvSpPr>
          <p:nvPr/>
        </p:nvSpPr>
        <p:spPr bwMode="auto">
          <a:xfrm>
            <a:off x="2384580" y="5462588"/>
            <a:ext cx="123476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Peering connection</a:t>
            </a:r>
          </a:p>
        </p:txBody>
      </p:sp>
      <p:pic>
        <p:nvPicPr>
          <p:cNvPr id="88" name="Graphic 87" descr="Reachability Analyzer resource icon for the Amazon VPC service.&#10;">
            <a:extLst>
              <a:ext uri="{FF2B5EF4-FFF2-40B4-BE49-F238E27FC236}">
                <a16:creationId xmlns:a16="http://schemas.microsoft.com/office/drawing/2014/main" id="{929B6115-30EE-4B19-B7FC-601FAF809E8F}"/>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4356461" y="5001810"/>
            <a:ext cx="457200" cy="457200"/>
          </a:xfrm>
          <a:prstGeom prst="rect">
            <a:avLst/>
          </a:prstGeom>
        </p:spPr>
      </p:pic>
      <p:sp>
        <p:nvSpPr>
          <p:cNvPr id="87" name="TextBox 22">
            <a:extLst>
              <a:ext uri="{FF2B5EF4-FFF2-40B4-BE49-F238E27FC236}">
                <a16:creationId xmlns:a16="http://schemas.microsoft.com/office/drawing/2014/main" id="{2208D6A6-95C7-4B8B-A1BA-08F7D6027A82}"/>
              </a:ext>
            </a:extLst>
          </p:cNvPr>
          <p:cNvSpPr txBox="1">
            <a:spLocks noChangeArrowheads="1"/>
          </p:cNvSpPr>
          <p:nvPr/>
        </p:nvSpPr>
        <p:spPr bwMode="auto">
          <a:xfrm>
            <a:off x="3905008" y="5459010"/>
            <a:ext cx="13428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Reachability Analyzer</a:t>
            </a:r>
          </a:p>
        </p:txBody>
      </p:sp>
      <p:pic>
        <p:nvPicPr>
          <p:cNvPr id="90" name="Graphic 89" descr="Carrier gateway resource icon for the Amazon VPC service.&#10;">
            <a:extLst>
              <a:ext uri="{FF2B5EF4-FFF2-40B4-BE49-F238E27FC236}">
                <a16:creationId xmlns:a16="http://schemas.microsoft.com/office/drawing/2014/main" id="{ED0B567A-83D6-4BF9-9658-0513F7A5BE09}"/>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5946029" y="5001810"/>
            <a:ext cx="457200" cy="457200"/>
          </a:xfrm>
          <a:prstGeom prst="rect">
            <a:avLst/>
          </a:prstGeom>
        </p:spPr>
      </p:pic>
      <p:sp>
        <p:nvSpPr>
          <p:cNvPr id="89" name="TextBox 22">
            <a:extLst>
              <a:ext uri="{FF2B5EF4-FFF2-40B4-BE49-F238E27FC236}">
                <a16:creationId xmlns:a16="http://schemas.microsoft.com/office/drawing/2014/main" id="{5921AEC6-254B-47BF-AD41-820A8C3F6FF8}"/>
              </a:ext>
            </a:extLst>
          </p:cNvPr>
          <p:cNvSpPr txBox="1">
            <a:spLocks noChangeArrowheads="1"/>
          </p:cNvSpPr>
          <p:nvPr/>
        </p:nvSpPr>
        <p:spPr bwMode="auto">
          <a:xfrm>
            <a:off x="5495615" y="5459010"/>
            <a:ext cx="13428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Carrier gateway</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92" name="Graphic 91" descr="Network Access Analyzer resource icon for the Amazon VPC service.&#10;">
            <a:extLst>
              <a:ext uri="{FF2B5EF4-FFF2-40B4-BE49-F238E27FC236}">
                <a16:creationId xmlns:a16="http://schemas.microsoft.com/office/drawing/2014/main" id="{33BFA479-0103-48B6-8641-3A27D9968C37}"/>
              </a:ext>
            </a:extLst>
          </p:cNvPr>
          <p:cNvPicPr>
            <a:picLocks noChangeAspect="1"/>
          </p:cNvPicPr>
          <p:nvPr/>
        </p:nvPicPr>
        <p:blipFill>
          <a:blip>
            <a:extLst>
              <a:ext uri="{96DAC541-7B7A-43D3-8B79-37D633B846F1}">
                <asvg:svgBlip xmlns:asvg="http://schemas.microsoft.com/office/drawing/2016/SVG/main" r:embed="rId18"/>
              </a:ext>
            </a:extLst>
          </a:blip>
          <a:stretch>
            <a:fillRect/>
          </a:stretch>
        </p:blipFill>
        <p:spPr>
          <a:xfrm>
            <a:off x="7520654" y="5001810"/>
            <a:ext cx="457200" cy="457200"/>
          </a:xfrm>
          <a:prstGeom prst="rect">
            <a:avLst/>
          </a:prstGeom>
        </p:spPr>
      </p:pic>
      <p:sp>
        <p:nvSpPr>
          <p:cNvPr id="91" name="TextBox 22">
            <a:extLst>
              <a:ext uri="{FF2B5EF4-FFF2-40B4-BE49-F238E27FC236}">
                <a16:creationId xmlns:a16="http://schemas.microsoft.com/office/drawing/2014/main" id="{66594854-A766-4AB9-A1A9-BA6E6E4A8B24}"/>
              </a:ext>
            </a:extLst>
          </p:cNvPr>
          <p:cNvSpPr txBox="1">
            <a:spLocks noChangeArrowheads="1"/>
          </p:cNvSpPr>
          <p:nvPr/>
        </p:nvSpPr>
        <p:spPr bwMode="auto">
          <a:xfrm>
            <a:off x="7072223" y="5459010"/>
            <a:ext cx="13428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Network Access Analyzer</a:t>
            </a:r>
          </a:p>
        </p:txBody>
      </p:sp>
      <p:pic>
        <p:nvPicPr>
          <p:cNvPr id="94" name="Graphic 93" descr="Virtual private cloud (VPC) resource icon for the Amazon VPC service.&#10;">
            <a:extLst>
              <a:ext uri="{FF2B5EF4-FFF2-40B4-BE49-F238E27FC236}">
                <a16:creationId xmlns:a16="http://schemas.microsoft.com/office/drawing/2014/main" id="{841D7A5D-8750-46FF-B6CA-14BE0881B6A7}"/>
              </a:ext>
            </a:extLst>
          </p:cNvPr>
          <p:cNvPicPr>
            <a:picLocks noChangeAspect="1"/>
          </p:cNvPicPr>
          <p:nvPr/>
        </p:nvPicPr>
        <p:blipFill>
          <a:blip>
            <a:extLst>
              <a:ext uri="{96DAC541-7B7A-43D3-8B79-37D633B846F1}">
                <asvg:svgBlip xmlns:asvg="http://schemas.microsoft.com/office/drawing/2016/SVG/main" r:embed="rId19"/>
              </a:ext>
            </a:extLst>
          </a:blip>
          <a:stretch>
            <a:fillRect/>
          </a:stretch>
        </p:blipFill>
        <p:spPr>
          <a:xfrm>
            <a:off x="9105900" y="5001810"/>
            <a:ext cx="457200" cy="457200"/>
          </a:xfrm>
          <a:prstGeom prst="rect">
            <a:avLst/>
          </a:prstGeom>
        </p:spPr>
      </p:pic>
      <p:sp>
        <p:nvSpPr>
          <p:cNvPr id="93" name="TextBox 22">
            <a:extLst>
              <a:ext uri="{FF2B5EF4-FFF2-40B4-BE49-F238E27FC236}">
                <a16:creationId xmlns:a16="http://schemas.microsoft.com/office/drawing/2014/main" id="{43571DBC-169F-4FF7-948F-B00A67BF6898}"/>
              </a:ext>
            </a:extLst>
          </p:cNvPr>
          <p:cNvSpPr txBox="1">
            <a:spLocks noChangeArrowheads="1"/>
          </p:cNvSpPr>
          <p:nvPr/>
        </p:nvSpPr>
        <p:spPr bwMode="auto">
          <a:xfrm>
            <a:off x="8663074" y="5459010"/>
            <a:ext cx="13428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Virtual private cloud (VPC)</a:t>
            </a: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19977D2-14DB-EB9D-BCB4-6B7ED31D7C71}"/>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D435D67-126C-7864-0026-F393BEFAD3FD}"/>
              </a:ext>
            </a:extLst>
          </p:cNvPr>
          <p:cNvSpPr>
            <a:spLocks noGrp="1"/>
          </p:cNvSpPr>
          <p:nvPr>
            <p:ph type="sldNum" sz="quarter" idx="11"/>
          </p:nvPr>
        </p:nvSpPr>
        <p:spPr/>
        <p:txBody>
          <a:bodyPr/>
          <a:lstStyle/>
          <a:p>
            <a:fld id="{EB4B8DE2-A4E8-46E4-8BBF-D75455EFF32C}" type="slidenum">
              <a:rPr lang="en-US" smtClean="0"/>
              <a:pPr/>
              <a:t>129</a:t>
            </a:fld>
            <a:endParaRPr lang="en-US" dirty="0"/>
          </a:p>
        </p:txBody>
      </p:sp>
      <p:sp>
        <p:nvSpPr>
          <p:cNvPr id="154630" name="Title 1">
            <a:extLst>
              <a:ext uri="{FF2B5EF4-FFF2-40B4-BE49-F238E27FC236}">
                <a16:creationId xmlns:a16="http://schemas.microsoft.com/office/drawing/2014/main" id="{3A9E5AC8-796A-8D46-9798-F8354CD7AECD}"/>
              </a:ext>
            </a:extLst>
          </p:cNvPr>
          <p:cNvSpPr>
            <a:spLocks noGrp="1" noChangeArrowheads="1"/>
          </p:cNvSpPr>
          <p:nvPr>
            <p:ph type="title"/>
          </p:nvPr>
        </p:nvSpPr>
        <p:spPr>
          <a:xfrm>
            <a:off x="240940" y="365126"/>
            <a:ext cx="11684759" cy="644278"/>
          </a:xfrm>
        </p:spPr>
        <p:txBody>
          <a:bodyPr/>
          <a:lstStyle/>
          <a:p>
            <a:pPr>
              <a:tabLst>
                <a:tab pos="11371263" algn="r"/>
              </a:tabLst>
            </a:pPr>
            <a:r>
              <a:rPr lang="en-US" altLang="en-US" dirty="0"/>
              <a:t>Networking &amp; Content Delivery 	3/6</a:t>
            </a:r>
          </a:p>
        </p:txBody>
      </p:sp>
      <p:pic>
        <p:nvPicPr>
          <p:cNvPr id="38" name="Graphic 6" descr="AWS App Mesh service icon.">
            <a:extLst>
              <a:ext uri="{FF2B5EF4-FFF2-40B4-BE49-F238E27FC236}">
                <a16:creationId xmlns:a16="http://schemas.microsoft.com/office/drawing/2014/main" id="{4265B466-50B5-420D-B6A8-AD837F6DE311}"/>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Box 9">
            <a:extLst>
              <a:ext uri="{FF2B5EF4-FFF2-40B4-BE49-F238E27FC236}">
                <a16:creationId xmlns:a16="http://schemas.microsoft.com/office/drawing/2014/main" id="{F7EC7901-7C68-45BC-AE27-D5D269A9B91F}"/>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App Mesh</a:t>
            </a:r>
          </a:p>
        </p:txBody>
      </p:sp>
      <p:pic>
        <p:nvPicPr>
          <p:cNvPr id="50" name="Graphic 49" descr="Mesh resource icon for the AWS App Mesh service.">
            <a:extLst>
              <a:ext uri="{FF2B5EF4-FFF2-40B4-BE49-F238E27FC236}">
                <a16:creationId xmlns:a16="http://schemas.microsoft.com/office/drawing/2014/main" id="{7F9E5F6B-867F-4136-9E81-61DEC70339F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566619" y="2806072"/>
            <a:ext cx="457200" cy="457200"/>
          </a:xfrm>
          <a:prstGeom prst="rect">
            <a:avLst/>
          </a:prstGeom>
        </p:spPr>
      </p:pic>
      <p:sp>
        <p:nvSpPr>
          <p:cNvPr id="41" name="TextBox 20">
            <a:extLst>
              <a:ext uri="{FF2B5EF4-FFF2-40B4-BE49-F238E27FC236}">
                <a16:creationId xmlns:a16="http://schemas.microsoft.com/office/drawing/2014/main" id="{A4D7BA94-7E85-4BB8-AB35-DC5B247EB2B9}"/>
              </a:ext>
            </a:extLst>
          </p:cNvPr>
          <p:cNvSpPr txBox="1">
            <a:spLocks noChangeArrowheads="1"/>
          </p:cNvSpPr>
          <p:nvPr/>
        </p:nvSpPr>
        <p:spPr bwMode="auto">
          <a:xfrm>
            <a:off x="2147228" y="3262313"/>
            <a:ext cx="130007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Mesh</a:t>
            </a:r>
          </a:p>
        </p:txBody>
      </p:sp>
      <p:pic>
        <p:nvPicPr>
          <p:cNvPr id="49" name="Graphic 48" descr="Virtual gateway resource icon for the AWS App Mesh service.">
            <a:extLst>
              <a:ext uri="{FF2B5EF4-FFF2-40B4-BE49-F238E27FC236}">
                <a16:creationId xmlns:a16="http://schemas.microsoft.com/office/drawing/2014/main" id="{BECFC630-D3A9-4581-ADC3-DC1C9EDA465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679456" y="2809093"/>
            <a:ext cx="457200" cy="457200"/>
          </a:xfrm>
          <a:prstGeom prst="rect">
            <a:avLst/>
          </a:prstGeom>
        </p:spPr>
      </p:pic>
      <p:sp>
        <p:nvSpPr>
          <p:cNvPr id="42" name="TextBox 21">
            <a:extLst>
              <a:ext uri="{FF2B5EF4-FFF2-40B4-BE49-F238E27FC236}">
                <a16:creationId xmlns:a16="http://schemas.microsoft.com/office/drawing/2014/main" id="{9EC23CB0-A8B8-4A52-8BFE-A2A8D172ACF9}"/>
              </a:ext>
            </a:extLst>
          </p:cNvPr>
          <p:cNvSpPr txBox="1">
            <a:spLocks noChangeArrowheads="1"/>
          </p:cNvSpPr>
          <p:nvPr/>
        </p:nvSpPr>
        <p:spPr bwMode="auto">
          <a:xfrm>
            <a:off x="3332707" y="3267075"/>
            <a:ext cx="1143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Virtual</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gateway</a:t>
            </a:r>
          </a:p>
        </p:txBody>
      </p:sp>
      <p:pic>
        <p:nvPicPr>
          <p:cNvPr id="48" name="Graphic 47" descr="Virtual node resource icon for the AWS App Mesh service.">
            <a:extLst>
              <a:ext uri="{FF2B5EF4-FFF2-40B4-BE49-F238E27FC236}">
                <a16:creationId xmlns:a16="http://schemas.microsoft.com/office/drawing/2014/main" id="{8930F905-948D-4FFB-B063-B86E4321E6E0}"/>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2591642" y="3872758"/>
            <a:ext cx="457200" cy="457200"/>
          </a:xfrm>
          <a:prstGeom prst="rect">
            <a:avLst/>
          </a:prstGeom>
        </p:spPr>
      </p:pic>
      <p:sp>
        <p:nvSpPr>
          <p:cNvPr id="43" name="TextBox 23">
            <a:extLst>
              <a:ext uri="{FF2B5EF4-FFF2-40B4-BE49-F238E27FC236}">
                <a16:creationId xmlns:a16="http://schemas.microsoft.com/office/drawing/2014/main" id="{41CD38D8-C177-4CAD-A9A7-3B16727B1248}"/>
              </a:ext>
            </a:extLst>
          </p:cNvPr>
          <p:cNvSpPr txBox="1">
            <a:spLocks noChangeArrowheads="1"/>
          </p:cNvSpPr>
          <p:nvPr/>
        </p:nvSpPr>
        <p:spPr bwMode="auto">
          <a:xfrm>
            <a:off x="2170886" y="4325938"/>
            <a:ext cx="12987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Virtual node</a:t>
            </a:r>
          </a:p>
        </p:txBody>
      </p:sp>
      <p:pic>
        <p:nvPicPr>
          <p:cNvPr id="47" name="Graphic 46" descr="Virtual router resource icon for the AWS App Mesh service.">
            <a:extLst>
              <a:ext uri="{FF2B5EF4-FFF2-40B4-BE49-F238E27FC236}">
                <a16:creationId xmlns:a16="http://schemas.microsoft.com/office/drawing/2014/main" id="{617BB274-F216-4084-95A3-338FE85A49E1}"/>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3682593" y="3870325"/>
            <a:ext cx="457200" cy="457200"/>
          </a:xfrm>
          <a:prstGeom prst="rect">
            <a:avLst/>
          </a:prstGeom>
        </p:spPr>
      </p:pic>
      <p:sp>
        <p:nvSpPr>
          <p:cNvPr id="44" name="TextBox 24">
            <a:extLst>
              <a:ext uri="{FF2B5EF4-FFF2-40B4-BE49-F238E27FC236}">
                <a16:creationId xmlns:a16="http://schemas.microsoft.com/office/drawing/2014/main" id="{101B035E-69B3-466E-9DB3-8C8A89EBAB08}"/>
              </a:ext>
            </a:extLst>
          </p:cNvPr>
          <p:cNvSpPr txBox="1">
            <a:spLocks noChangeArrowheads="1"/>
          </p:cNvSpPr>
          <p:nvPr/>
        </p:nvSpPr>
        <p:spPr bwMode="auto">
          <a:xfrm>
            <a:off x="3343820" y="4325938"/>
            <a:ext cx="1143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Virtual router</a:t>
            </a:r>
          </a:p>
        </p:txBody>
      </p:sp>
      <p:pic>
        <p:nvPicPr>
          <p:cNvPr id="46" name="Graphic 45" descr="Virtual service resource icon for the AWS App Mesh service.">
            <a:extLst>
              <a:ext uri="{FF2B5EF4-FFF2-40B4-BE49-F238E27FC236}">
                <a16:creationId xmlns:a16="http://schemas.microsoft.com/office/drawing/2014/main" id="{D78D6D45-C560-4DE9-B7F7-12C4C88A6562}"/>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2591642" y="4907705"/>
            <a:ext cx="457200" cy="457200"/>
          </a:xfrm>
          <a:prstGeom prst="rect">
            <a:avLst/>
          </a:prstGeom>
        </p:spPr>
      </p:pic>
      <p:sp>
        <p:nvSpPr>
          <p:cNvPr id="45" name="TextBox 29">
            <a:extLst>
              <a:ext uri="{FF2B5EF4-FFF2-40B4-BE49-F238E27FC236}">
                <a16:creationId xmlns:a16="http://schemas.microsoft.com/office/drawing/2014/main" id="{DF130D2E-CBD3-4064-BFF6-98DF8C0B4D5A}"/>
              </a:ext>
            </a:extLst>
          </p:cNvPr>
          <p:cNvSpPr txBox="1">
            <a:spLocks noChangeArrowheads="1"/>
          </p:cNvSpPr>
          <p:nvPr/>
        </p:nvSpPr>
        <p:spPr bwMode="auto">
          <a:xfrm>
            <a:off x="2147228" y="5367338"/>
            <a:ext cx="12987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Virtual service</a:t>
            </a:r>
          </a:p>
        </p:txBody>
      </p:sp>
      <p:cxnSp>
        <p:nvCxnSpPr>
          <p:cNvPr id="51" name="Straight Connector 50" descr="Next service icon.">
            <a:extLst>
              <a:ext uri="{FF2B5EF4-FFF2-40B4-BE49-F238E27FC236}">
                <a16:creationId xmlns:a16="http://schemas.microsoft.com/office/drawing/2014/main" id="{F083C71E-5A49-4D18-80E9-BB3F0F57259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2" name="Graphic 8" descr="AWS Cloud Map service icon.">
            <a:extLst>
              <a:ext uri="{FF2B5EF4-FFF2-40B4-BE49-F238E27FC236}">
                <a16:creationId xmlns:a16="http://schemas.microsoft.com/office/drawing/2014/main" id="{E501440E-8606-49AE-A3AD-D00BC6C69ACC}"/>
              </a:ext>
            </a:extLst>
          </p:cNvPr>
          <p:cNvPicPr>
            <a:picLocks noChangeAspect="1" noChangeArrowheads="1"/>
          </p:cNvPicPr>
          <p:nvPr/>
        </p:nvPicPr>
        <p:blipFill>
          <a:blip>
            <a:extLst>
              <a:ext uri="{96DAC541-7B7A-43D3-8B79-37D633B846F1}">
                <asvg:svgBlip xmlns:asvg="http://schemas.microsoft.com/office/drawing/2016/SVG/main" r:embed="rId8"/>
              </a:ext>
            </a:extLst>
          </a:blip>
          <a:srcRect/>
          <a:stretch/>
        </p:blipFill>
        <p:spPr bwMode="auto">
          <a:xfrm>
            <a:off x="524351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TextBox 11">
            <a:extLst>
              <a:ext uri="{FF2B5EF4-FFF2-40B4-BE49-F238E27FC236}">
                <a16:creationId xmlns:a16="http://schemas.microsoft.com/office/drawing/2014/main" id="{D4A5ACF8-A7EF-4ED8-877A-754FCFD7F05B}"/>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Cloud Map</a:t>
            </a:r>
          </a:p>
        </p:txBody>
      </p:sp>
      <p:pic>
        <p:nvPicPr>
          <p:cNvPr id="59" name="Graphic 58" descr="Service resource icon for the AWS Cloud Map service.">
            <a:extLst>
              <a:ext uri="{FF2B5EF4-FFF2-40B4-BE49-F238E27FC236}">
                <a16:creationId xmlns:a16="http://schemas.microsoft.com/office/drawing/2014/main" id="{F530091A-4F7D-49DE-BB45-69ACE5DAAE31}"/>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5394325" y="2801423"/>
            <a:ext cx="457200" cy="457200"/>
          </a:xfrm>
          <a:prstGeom prst="rect">
            <a:avLst/>
          </a:prstGeom>
        </p:spPr>
      </p:pic>
      <p:sp>
        <p:nvSpPr>
          <p:cNvPr id="54" name="TextBox 31">
            <a:extLst>
              <a:ext uri="{FF2B5EF4-FFF2-40B4-BE49-F238E27FC236}">
                <a16:creationId xmlns:a16="http://schemas.microsoft.com/office/drawing/2014/main" id="{39CACB3B-1B06-4FAE-A338-256471CE8E39}"/>
              </a:ext>
            </a:extLst>
          </p:cNvPr>
          <p:cNvSpPr txBox="1">
            <a:spLocks noChangeArrowheads="1"/>
          </p:cNvSpPr>
          <p:nvPr/>
        </p:nvSpPr>
        <p:spPr bwMode="auto">
          <a:xfrm>
            <a:off x="5022058" y="3260725"/>
            <a:ext cx="120510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Service</a:t>
            </a:r>
          </a:p>
        </p:txBody>
      </p:sp>
      <p:pic>
        <p:nvPicPr>
          <p:cNvPr id="58" name="Graphic 57" descr="Namespace resource icon for the AWS Cloud Map service.">
            <a:extLst>
              <a:ext uri="{FF2B5EF4-FFF2-40B4-BE49-F238E27FC236}">
                <a16:creationId xmlns:a16="http://schemas.microsoft.com/office/drawing/2014/main" id="{896242F5-963D-4696-8330-5F45A618E1EF}"/>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5396534" y="3870370"/>
            <a:ext cx="457200" cy="457200"/>
          </a:xfrm>
          <a:prstGeom prst="rect">
            <a:avLst/>
          </a:prstGeom>
        </p:spPr>
      </p:pic>
      <p:sp>
        <p:nvSpPr>
          <p:cNvPr id="55" name="TextBox 32">
            <a:extLst>
              <a:ext uri="{FF2B5EF4-FFF2-40B4-BE49-F238E27FC236}">
                <a16:creationId xmlns:a16="http://schemas.microsoft.com/office/drawing/2014/main" id="{62DA90A6-54F3-46B7-BAB5-9E2D26C1D3EF}"/>
              </a:ext>
            </a:extLst>
          </p:cNvPr>
          <p:cNvSpPr txBox="1">
            <a:spLocks noChangeArrowheads="1"/>
          </p:cNvSpPr>
          <p:nvPr/>
        </p:nvSpPr>
        <p:spPr bwMode="auto">
          <a:xfrm>
            <a:off x="5022058" y="4327525"/>
            <a:ext cx="120510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Namespace</a:t>
            </a:r>
          </a:p>
        </p:txBody>
      </p:sp>
      <p:pic>
        <p:nvPicPr>
          <p:cNvPr id="57" name="Graphic 56" descr="Resource resource icon for the AWS Cloud Map service.">
            <a:extLst>
              <a:ext uri="{FF2B5EF4-FFF2-40B4-BE49-F238E27FC236}">
                <a16:creationId xmlns:a16="http://schemas.microsoft.com/office/drawing/2014/main" id="{E41961B4-222E-46E3-8ED7-172FF59CADC1}"/>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5394736" y="4946650"/>
            <a:ext cx="457200" cy="457200"/>
          </a:xfrm>
          <a:prstGeom prst="rect">
            <a:avLst/>
          </a:prstGeom>
        </p:spPr>
      </p:pic>
      <p:sp>
        <p:nvSpPr>
          <p:cNvPr id="56" name="TextBox 33">
            <a:extLst>
              <a:ext uri="{FF2B5EF4-FFF2-40B4-BE49-F238E27FC236}">
                <a16:creationId xmlns:a16="http://schemas.microsoft.com/office/drawing/2014/main" id="{5B3133D8-BA2A-4809-ADA7-7CA12D24D288}"/>
              </a:ext>
            </a:extLst>
          </p:cNvPr>
          <p:cNvSpPr txBox="1">
            <a:spLocks noChangeArrowheads="1"/>
          </p:cNvSpPr>
          <p:nvPr/>
        </p:nvSpPr>
        <p:spPr bwMode="auto">
          <a:xfrm>
            <a:off x="5020667" y="5403850"/>
            <a:ext cx="12017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Resource</a:t>
            </a:r>
          </a:p>
        </p:txBody>
      </p:sp>
      <p:cxnSp>
        <p:nvCxnSpPr>
          <p:cNvPr id="60" name="Straight Connector 59" descr="Next service icon.">
            <a:extLst>
              <a:ext uri="{FF2B5EF4-FFF2-40B4-BE49-F238E27FC236}">
                <a16:creationId xmlns:a16="http://schemas.microsoft.com/office/drawing/2014/main" id="{FF7D05AE-8887-4D45-9276-1BBEC6FC6E7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1" name="Graphic 18" descr="AWS Direct Connect service icon.">
            <a:extLst>
              <a:ext uri="{FF2B5EF4-FFF2-40B4-BE49-F238E27FC236}">
                <a16:creationId xmlns:a16="http://schemas.microsoft.com/office/drawing/2014/main" id="{53363DF9-3FD3-4258-B09D-7FFDCF7FC5C9}"/>
              </a:ext>
            </a:extLst>
          </p:cNvPr>
          <p:cNvPicPr>
            <a:picLocks noChangeAspect="1" noChangeArrowheads="1"/>
          </p:cNvPicPr>
          <p:nvPr/>
        </p:nvPicPr>
        <p:blipFill>
          <a:blip>
            <a:extLst>
              <a:ext uri="{96DAC541-7B7A-43D3-8B79-37D633B846F1}">
                <asvg:svgBlip xmlns:asvg="http://schemas.microsoft.com/office/drawing/2016/SVG/main" r:embed="rId12"/>
              </a:ext>
            </a:extLst>
          </a:blip>
          <a:srcRect/>
          <a:stretch/>
        </p:blipFill>
        <p:spPr bwMode="auto">
          <a:xfrm>
            <a:off x="7532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TextBox 12">
            <a:extLst>
              <a:ext uri="{FF2B5EF4-FFF2-40B4-BE49-F238E27FC236}">
                <a16:creationId xmlns:a16="http://schemas.microsoft.com/office/drawing/2014/main" id="{3F651F46-D965-4FAA-87AF-33EA3C7ECCF6}"/>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Direct Connect</a:t>
            </a:r>
          </a:p>
        </p:txBody>
      </p:sp>
      <p:pic>
        <p:nvPicPr>
          <p:cNvPr id="64" name="Graphic 63" descr="Gateway resource icon for the AWS Direct Connect service.">
            <a:extLst>
              <a:ext uri="{FF2B5EF4-FFF2-40B4-BE49-F238E27FC236}">
                <a16:creationId xmlns:a16="http://schemas.microsoft.com/office/drawing/2014/main" id="{BD0E8B55-BDF6-48A3-81B3-B3E143E34BD5}"/>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7696619" y="2786063"/>
            <a:ext cx="457200" cy="457200"/>
          </a:xfrm>
          <a:prstGeom prst="rect">
            <a:avLst/>
          </a:prstGeom>
        </p:spPr>
      </p:pic>
      <p:sp>
        <p:nvSpPr>
          <p:cNvPr id="63" name="TextBox 16">
            <a:extLst>
              <a:ext uri="{FF2B5EF4-FFF2-40B4-BE49-F238E27FC236}">
                <a16:creationId xmlns:a16="http://schemas.microsoft.com/office/drawing/2014/main" id="{439FB715-E949-4ED0-8BE6-E339E405A6ED}"/>
              </a:ext>
            </a:extLst>
          </p:cNvPr>
          <p:cNvSpPr txBox="1">
            <a:spLocks noChangeArrowheads="1"/>
          </p:cNvSpPr>
          <p:nvPr/>
        </p:nvSpPr>
        <p:spPr bwMode="auto">
          <a:xfrm>
            <a:off x="7291388" y="3260725"/>
            <a:ext cx="1270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Gateway</a:t>
            </a:r>
          </a:p>
        </p:txBody>
      </p:sp>
      <p:cxnSp>
        <p:nvCxnSpPr>
          <p:cNvPr id="65" name="Straight Connector 64" descr="Next service icon.">
            <a:extLst>
              <a:ext uri="{FF2B5EF4-FFF2-40B4-BE49-F238E27FC236}">
                <a16:creationId xmlns:a16="http://schemas.microsoft.com/office/drawing/2014/main" id="{D3427D46-F92F-4C1B-A669-1642E57F55CA}"/>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6" name="Graphic 22" descr="AWS Global Accelerator service icon.">
            <a:extLst>
              <a:ext uri="{FF2B5EF4-FFF2-40B4-BE49-F238E27FC236}">
                <a16:creationId xmlns:a16="http://schemas.microsoft.com/office/drawing/2014/main" id="{8D1EE377-AE29-4BB4-8B6C-1328E3218F4F}"/>
              </a:ext>
            </a:extLst>
          </p:cNvPr>
          <p:cNvPicPr>
            <a:picLocks noChangeAspect="1" noChangeArrowheads="1"/>
          </p:cNvPicPr>
          <p:nvPr/>
        </p:nvPicPr>
        <p:blipFill>
          <a:blip>
            <a:extLst>
              <a:ext uri="{96DAC541-7B7A-43D3-8B79-37D633B846F1}">
                <asvg:svgBlip xmlns:asvg="http://schemas.microsoft.com/office/drawing/2016/SVG/main" r:embed="rId14"/>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 name="TextBox 15">
            <a:extLst>
              <a:ext uri="{FF2B5EF4-FFF2-40B4-BE49-F238E27FC236}">
                <a16:creationId xmlns:a16="http://schemas.microsoft.com/office/drawing/2014/main" id="{234C3527-8AA9-441A-9275-728377B4DB30}"/>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Global Accelerator</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E483ADBE-C307-AC86-FF68-83D871A3B1FE}"/>
              </a:ext>
            </a:extLst>
          </p:cNvPr>
          <p:cNvSpPr>
            <a:spLocks noGrp="1"/>
          </p:cNvSpPr>
          <p:nvPr>
            <p:ph type="ftr" sz="quarter" idx="2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D3F3E695-52EE-6339-0D24-6C01A7246205}"/>
              </a:ext>
            </a:extLst>
          </p:cNvPr>
          <p:cNvSpPr>
            <a:spLocks noGrp="1"/>
          </p:cNvSpPr>
          <p:nvPr>
            <p:ph type="sldNum" sz="quarter" idx="22"/>
          </p:nvPr>
        </p:nvSpPr>
        <p:spPr/>
        <p:txBody>
          <a:bodyPr/>
          <a:lstStyle/>
          <a:p>
            <a:fld id="{EB4B8DE2-A4E8-46E4-8BBF-D75455EFF32C}" type="slidenum">
              <a:rPr lang="en-US" smtClean="0"/>
              <a:pPr/>
              <a:t>13</a:t>
            </a:fld>
            <a:endParaRPr lang="en-US" dirty="0"/>
          </a:p>
        </p:txBody>
      </p:sp>
      <p:sp>
        <p:nvSpPr>
          <p:cNvPr id="7" name="Title 6">
            <a:extLst>
              <a:ext uri="{FF2B5EF4-FFF2-40B4-BE49-F238E27FC236}">
                <a16:creationId xmlns:a16="http://schemas.microsoft.com/office/drawing/2014/main" id="{5DB990C4-2B20-6AF2-8001-A5D3B0AFE68A}"/>
              </a:ext>
            </a:extLst>
          </p:cNvPr>
          <p:cNvSpPr>
            <a:spLocks noGrp="1"/>
          </p:cNvSpPr>
          <p:nvPr>
            <p:ph type="title"/>
          </p:nvPr>
        </p:nvSpPr>
        <p:spPr/>
        <p:txBody>
          <a:bodyPr/>
          <a:lstStyle/>
          <a:p>
            <a:r>
              <a:rPr lang="en-US" dirty="0"/>
              <a:t>Guidance for Training and Certification Use Case</a:t>
            </a:r>
          </a:p>
        </p:txBody>
      </p:sp>
      <p:sp>
        <p:nvSpPr>
          <p:cNvPr id="8" name="Text Placeholder 7">
            <a:extLst>
              <a:ext uri="{FF2B5EF4-FFF2-40B4-BE49-F238E27FC236}">
                <a16:creationId xmlns:a16="http://schemas.microsoft.com/office/drawing/2014/main" id="{C0D5D3D0-9B12-9208-721F-034E61ED331B}"/>
              </a:ext>
            </a:extLst>
          </p:cNvPr>
          <p:cNvSpPr>
            <a:spLocks noGrp="1"/>
          </p:cNvSpPr>
          <p:nvPr>
            <p:ph type="body" sz="quarter" idx="17"/>
          </p:nvPr>
        </p:nvSpPr>
        <p:spPr/>
        <p:txBody>
          <a:bodyPr/>
          <a:lstStyle/>
          <a:p>
            <a:r>
              <a:rPr lang="en-US" dirty="0"/>
              <a:t>Diagrams for Training and Certification should appear only on a white background.</a:t>
            </a:r>
          </a:p>
        </p:txBody>
      </p:sp>
      <p:sp>
        <p:nvSpPr>
          <p:cNvPr id="9" name="Text Placeholder 8">
            <a:extLst>
              <a:ext uri="{FF2B5EF4-FFF2-40B4-BE49-F238E27FC236}">
                <a16:creationId xmlns:a16="http://schemas.microsoft.com/office/drawing/2014/main" id="{005411F6-120E-CADA-3733-E0312B7A0FBC}"/>
              </a:ext>
            </a:extLst>
          </p:cNvPr>
          <p:cNvSpPr>
            <a:spLocks noGrp="1"/>
          </p:cNvSpPr>
          <p:nvPr>
            <p:ph type="body" sz="quarter" idx="18"/>
          </p:nvPr>
        </p:nvSpPr>
        <p:spPr>
          <a:xfrm>
            <a:off x="241300" y="2273300"/>
            <a:ext cx="3602038" cy="1985433"/>
          </a:xfrm>
        </p:spPr>
        <p:txBody>
          <a:bodyPr/>
          <a:lstStyle/>
          <a:p>
            <a:r>
              <a:rPr lang="en-US" b="1" dirty="0"/>
              <a:t>Type size and color</a:t>
            </a:r>
          </a:p>
          <a:p>
            <a:r>
              <a:rPr lang="en-US" sz="1400" dirty="0"/>
              <a:t>All type should be 16pt throughout </a:t>
            </a:r>
            <a:br>
              <a:rPr lang="en-US" sz="1400" dirty="0"/>
            </a:br>
            <a:r>
              <a:rPr lang="en-US" sz="1400" dirty="0"/>
              <a:t>the diagram</a:t>
            </a:r>
          </a:p>
          <a:p>
            <a:r>
              <a:rPr lang="en-US" sz="1400" dirty="0"/>
              <a:t>All type should be black throughout </a:t>
            </a:r>
            <a:br>
              <a:rPr lang="en-US" sz="1400" dirty="0"/>
            </a:br>
            <a:r>
              <a:rPr lang="en-US" sz="1400" dirty="0"/>
              <a:t>the diagram</a:t>
            </a:r>
          </a:p>
          <a:p>
            <a:endParaRPr lang="en-US" dirty="0"/>
          </a:p>
        </p:txBody>
      </p:sp>
      <p:sp>
        <p:nvSpPr>
          <p:cNvPr id="10" name="Text Placeholder 9">
            <a:extLst>
              <a:ext uri="{FF2B5EF4-FFF2-40B4-BE49-F238E27FC236}">
                <a16:creationId xmlns:a16="http://schemas.microsoft.com/office/drawing/2014/main" id="{F8511864-11F4-9720-A3AF-FAD58C30A3D2}"/>
              </a:ext>
            </a:extLst>
          </p:cNvPr>
          <p:cNvSpPr>
            <a:spLocks noGrp="1"/>
          </p:cNvSpPr>
          <p:nvPr>
            <p:ph type="body" sz="quarter" idx="19"/>
          </p:nvPr>
        </p:nvSpPr>
        <p:spPr>
          <a:xfrm>
            <a:off x="4294188" y="2273300"/>
            <a:ext cx="3602039" cy="1985433"/>
          </a:xfrm>
        </p:spPr>
        <p:txBody>
          <a:bodyPr/>
          <a:lstStyle/>
          <a:p>
            <a:r>
              <a:rPr lang="en-US" b="1" dirty="0"/>
              <a:t>Icon size and color</a:t>
            </a:r>
          </a:p>
          <a:p>
            <a:r>
              <a:rPr lang="en-US" sz="1400" dirty="0">
                <a:latin typeface=""/>
              </a:rPr>
              <a:t>All icon sizes are fixed and should not </a:t>
            </a:r>
            <a:br>
              <a:rPr lang="en-US" sz="1400" dirty="0">
                <a:latin typeface=""/>
              </a:rPr>
            </a:br>
            <a:r>
              <a:rPr lang="en-US" sz="1400" dirty="0">
                <a:latin typeface=""/>
              </a:rPr>
              <a:t>be altered</a:t>
            </a:r>
          </a:p>
          <a:p>
            <a:r>
              <a:rPr lang="en-US" sz="1400" dirty="0">
                <a:latin typeface=""/>
              </a:rPr>
              <a:t>All colors for icons have been accessibility tested and should not be altered </a:t>
            </a:r>
          </a:p>
          <a:p>
            <a:endParaRPr lang="en-US" dirty="0"/>
          </a:p>
        </p:txBody>
      </p:sp>
      <p:sp>
        <p:nvSpPr>
          <p:cNvPr id="11" name="Text Placeholder 10">
            <a:extLst>
              <a:ext uri="{FF2B5EF4-FFF2-40B4-BE49-F238E27FC236}">
                <a16:creationId xmlns:a16="http://schemas.microsoft.com/office/drawing/2014/main" id="{87298160-1A8D-75BE-F7E4-D7339968B3D4}"/>
              </a:ext>
            </a:extLst>
          </p:cNvPr>
          <p:cNvSpPr>
            <a:spLocks noGrp="1"/>
          </p:cNvSpPr>
          <p:nvPr>
            <p:ph type="body" sz="quarter" idx="20"/>
          </p:nvPr>
        </p:nvSpPr>
        <p:spPr>
          <a:xfrm>
            <a:off x="8326438" y="2273300"/>
            <a:ext cx="3018895" cy="1985433"/>
          </a:xfrm>
        </p:spPr>
        <p:txBody>
          <a:bodyPr/>
          <a:lstStyle/>
          <a:p>
            <a:r>
              <a:rPr lang="en-US" b="1" dirty="0"/>
              <a:t>Line weight and color</a:t>
            </a:r>
          </a:p>
          <a:p>
            <a:r>
              <a:rPr lang="en-US" sz="1400" dirty="0"/>
              <a:t>All lines should be 2pt throughout the diagram</a:t>
            </a:r>
          </a:p>
          <a:p>
            <a:r>
              <a:rPr lang="en-US" sz="1400" dirty="0"/>
              <a:t>All colors for lines have been accessibility tested and should not be altered</a:t>
            </a:r>
          </a:p>
          <a:p>
            <a:endParaRPr lang="en-US" dirty="0"/>
          </a:p>
        </p:txBody>
      </p:sp>
    </p:spTree>
    <p:extLst>
      <p:ext uri="{BB962C8B-B14F-4D97-AF65-F5344CB8AC3E}">
        <p14:creationId xmlns:p14="http://schemas.microsoft.com/office/powerpoint/2010/main" val="334001004"/>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6E1154D5-8C60-A4B2-EAB8-8131BB848073}"/>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C2D15104-DDCD-EEC5-BFEB-22DAC622FD98}"/>
              </a:ext>
            </a:extLst>
          </p:cNvPr>
          <p:cNvSpPr>
            <a:spLocks noGrp="1"/>
          </p:cNvSpPr>
          <p:nvPr>
            <p:ph type="sldNum" sz="quarter" idx="11"/>
          </p:nvPr>
        </p:nvSpPr>
        <p:spPr/>
        <p:txBody>
          <a:bodyPr/>
          <a:lstStyle/>
          <a:p>
            <a:fld id="{EB4B8DE2-A4E8-46E4-8BBF-D75455EFF32C}" type="slidenum">
              <a:rPr lang="en-US" smtClean="0"/>
              <a:pPr/>
              <a:t>130</a:t>
            </a:fld>
            <a:endParaRPr lang="en-US" dirty="0"/>
          </a:p>
        </p:txBody>
      </p:sp>
      <p:sp>
        <p:nvSpPr>
          <p:cNvPr id="155653" name="Title 1">
            <a:extLst>
              <a:ext uri="{FF2B5EF4-FFF2-40B4-BE49-F238E27FC236}">
                <a16:creationId xmlns:a16="http://schemas.microsoft.com/office/drawing/2014/main" id="{541C2117-79F3-6043-909F-23BC82D418F9}"/>
              </a:ext>
            </a:extLst>
          </p:cNvPr>
          <p:cNvSpPr>
            <a:spLocks noGrp="1" noChangeArrowheads="1"/>
          </p:cNvSpPr>
          <p:nvPr>
            <p:ph type="title"/>
          </p:nvPr>
        </p:nvSpPr>
        <p:spPr>
          <a:xfrm>
            <a:off x="240940" y="365126"/>
            <a:ext cx="11684759" cy="644278"/>
          </a:xfrm>
        </p:spPr>
        <p:txBody>
          <a:bodyPr/>
          <a:lstStyle/>
          <a:p>
            <a:pPr>
              <a:tabLst>
                <a:tab pos="11371263" algn="r"/>
              </a:tabLst>
            </a:pPr>
            <a:r>
              <a:rPr lang="en-US" altLang="en-US" dirty="0"/>
              <a:t>Networking &amp; Content Delivery	4/6</a:t>
            </a:r>
          </a:p>
        </p:txBody>
      </p:sp>
      <p:pic>
        <p:nvPicPr>
          <p:cNvPr id="155652" name="Graphic 7" descr="AWS Client VPN service icon.">
            <a:extLst>
              <a:ext uri="{FF2B5EF4-FFF2-40B4-BE49-F238E27FC236}">
                <a16:creationId xmlns:a16="http://schemas.microsoft.com/office/drawing/2014/main" id="{361F5410-4591-B747-AA1D-7F2DE464148C}"/>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5657" name="TextBox 9">
            <a:extLst>
              <a:ext uri="{FF2B5EF4-FFF2-40B4-BE49-F238E27FC236}">
                <a16:creationId xmlns:a16="http://schemas.microsoft.com/office/drawing/2014/main" id="{C94BC5B2-7F53-EE45-BEB1-D9EF3D8429DF}"/>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Client VPN</a:t>
            </a:r>
          </a:p>
        </p:txBody>
      </p:sp>
      <p:cxnSp>
        <p:nvCxnSpPr>
          <p:cNvPr id="11" name="Straight Connector 10" descr="Next service icon.">
            <a:extLst>
              <a:ext uri="{FF2B5EF4-FFF2-40B4-BE49-F238E27FC236}">
                <a16:creationId xmlns:a16="http://schemas.microsoft.com/office/drawing/2014/main" id="{B28C51FA-3D0B-354F-9DD7-78C1A2B2F92C}"/>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55651" name="Graphic 20" descr="AWS Site-to-Site VPN service icon.">
            <a:extLst>
              <a:ext uri="{FF2B5EF4-FFF2-40B4-BE49-F238E27FC236}">
                <a16:creationId xmlns:a16="http://schemas.microsoft.com/office/drawing/2014/main" id="{558F2543-61BB-4941-BDCB-203B8A79534C}"/>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19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5659" name="TextBox 11">
            <a:extLst>
              <a:ext uri="{FF2B5EF4-FFF2-40B4-BE49-F238E27FC236}">
                <a16:creationId xmlns:a16="http://schemas.microsoft.com/office/drawing/2014/main" id="{D83395CD-BA20-894A-9547-C97D2337608B}"/>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Site-to-Site VPN</a:t>
            </a:r>
          </a:p>
        </p:txBody>
      </p:sp>
      <p:cxnSp>
        <p:nvCxnSpPr>
          <p:cNvPr id="14" name="Straight Connector 13" descr="Next service icon.">
            <a:extLst>
              <a:ext uri="{FF2B5EF4-FFF2-40B4-BE49-F238E27FC236}">
                <a16:creationId xmlns:a16="http://schemas.microsoft.com/office/drawing/2014/main" id="{FB0F18D5-BB5D-FC45-B3E4-9FFA9FD2468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8" name="Graphic 6" descr="Elastic Load Balancing service icon.">
            <a:extLst>
              <a:ext uri="{FF2B5EF4-FFF2-40B4-BE49-F238E27FC236}">
                <a16:creationId xmlns:a16="http://schemas.microsoft.com/office/drawing/2014/main" id="{B04C92C0-AAA2-402F-9DA7-9BBD50D39635}"/>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1100"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2">
            <a:extLst>
              <a:ext uri="{FF2B5EF4-FFF2-40B4-BE49-F238E27FC236}">
                <a16:creationId xmlns:a16="http://schemas.microsoft.com/office/drawing/2014/main" id="{C54438F7-9114-4A11-A1CD-5151A63AFFDD}"/>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Elastic Load Balancing</a:t>
            </a:r>
          </a:p>
        </p:txBody>
      </p:sp>
      <p:pic>
        <p:nvPicPr>
          <p:cNvPr id="37" name="Graphic 36" descr="Application Load Balancer resource icon for the Elastic Load Balancing service.">
            <a:extLst>
              <a:ext uri="{FF2B5EF4-FFF2-40B4-BE49-F238E27FC236}">
                <a16:creationId xmlns:a16="http://schemas.microsoft.com/office/drawing/2014/main" id="{2C2D838C-4431-4882-B79B-8B5260020082}"/>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134507" y="2805113"/>
            <a:ext cx="457200" cy="457200"/>
          </a:xfrm>
          <a:prstGeom prst="rect">
            <a:avLst/>
          </a:prstGeom>
        </p:spPr>
      </p:pic>
      <p:sp>
        <p:nvSpPr>
          <p:cNvPr id="30" name="TextBox 19">
            <a:extLst>
              <a:ext uri="{FF2B5EF4-FFF2-40B4-BE49-F238E27FC236}">
                <a16:creationId xmlns:a16="http://schemas.microsoft.com/office/drawing/2014/main" id="{7E896620-E108-45B9-9D7A-9373420AAF93}"/>
              </a:ext>
            </a:extLst>
          </p:cNvPr>
          <p:cNvSpPr txBox="1">
            <a:spLocks noChangeArrowheads="1"/>
          </p:cNvSpPr>
          <p:nvPr/>
        </p:nvSpPr>
        <p:spPr bwMode="auto">
          <a:xfrm>
            <a:off x="6717123" y="3279775"/>
            <a:ext cx="13133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Application Load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Balancer</a:t>
            </a:r>
          </a:p>
        </p:txBody>
      </p:sp>
      <p:pic>
        <p:nvPicPr>
          <p:cNvPr id="34" name="Graphic 33" descr="Network Load Balancer resource icon for the Elastic Load Balancing service.">
            <a:extLst>
              <a:ext uri="{FF2B5EF4-FFF2-40B4-BE49-F238E27FC236}">
                <a16:creationId xmlns:a16="http://schemas.microsoft.com/office/drawing/2014/main" id="{A78767B2-5AB1-4FD1-A404-4AA5E6FA520B}"/>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8287495" y="2805113"/>
            <a:ext cx="457200" cy="457200"/>
          </a:xfrm>
          <a:prstGeom prst="rect">
            <a:avLst/>
          </a:prstGeom>
        </p:spPr>
      </p:pic>
      <p:sp>
        <p:nvSpPr>
          <p:cNvPr id="32" name="TextBox 22">
            <a:extLst>
              <a:ext uri="{FF2B5EF4-FFF2-40B4-BE49-F238E27FC236}">
                <a16:creationId xmlns:a16="http://schemas.microsoft.com/office/drawing/2014/main" id="{074E2EE9-390B-4F7E-83BC-044997BC2DB7}"/>
              </a:ext>
            </a:extLst>
          </p:cNvPr>
          <p:cNvSpPr txBox="1">
            <a:spLocks noChangeArrowheads="1"/>
          </p:cNvSpPr>
          <p:nvPr/>
        </p:nvSpPr>
        <p:spPr bwMode="auto">
          <a:xfrm>
            <a:off x="7948868" y="3276601"/>
            <a:ext cx="11450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Network Load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Balancer</a:t>
            </a:r>
          </a:p>
        </p:txBody>
      </p:sp>
      <p:pic>
        <p:nvPicPr>
          <p:cNvPr id="36" name="Graphic 35" descr="Classic Load Balancer resource icon for the Elastic Load Balancing service.">
            <a:extLst>
              <a:ext uri="{FF2B5EF4-FFF2-40B4-BE49-F238E27FC236}">
                <a16:creationId xmlns:a16="http://schemas.microsoft.com/office/drawing/2014/main" id="{82E54FA2-41D2-45F4-AE82-E4F4B06379F0}"/>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7141416" y="3899197"/>
            <a:ext cx="457200" cy="457200"/>
          </a:xfrm>
          <a:prstGeom prst="rect">
            <a:avLst/>
          </a:prstGeom>
        </p:spPr>
      </p:pic>
      <p:sp>
        <p:nvSpPr>
          <p:cNvPr id="31" name="TextBox 21">
            <a:extLst>
              <a:ext uri="{FF2B5EF4-FFF2-40B4-BE49-F238E27FC236}">
                <a16:creationId xmlns:a16="http://schemas.microsoft.com/office/drawing/2014/main" id="{97AF3CB9-D1ED-4E1C-8A88-94159A6B4B36}"/>
              </a:ext>
            </a:extLst>
          </p:cNvPr>
          <p:cNvSpPr txBox="1">
            <a:spLocks noChangeArrowheads="1"/>
          </p:cNvSpPr>
          <p:nvPr/>
        </p:nvSpPr>
        <p:spPr bwMode="auto">
          <a:xfrm>
            <a:off x="6743751" y="4375150"/>
            <a:ext cx="12525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Classic Load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Balancer</a:t>
            </a:r>
          </a:p>
        </p:txBody>
      </p:sp>
      <p:pic>
        <p:nvPicPr>
          <p:cNvPr id="35" name="Graphic 34" descr="Gateway Load Balancer resource icon for the Elastic Load Balancing service.">
            <a:extLst>
              <a:ext uri="{FF2B5EF4-FFF2-40B4-BE49-F238E27FC236}">
                <a16:creationId xmlns:a16="http://schemas.microsoft.com/office/drawing/2014/main" id="{F00B706F-A86F-4817-9023-580CA434576F}"/>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8288751" y="3899197"/>
            <a:ext cx="457200" cy="457200"/>
          </a:xfrm>
          <a:prstGeom prst="rect">
            <a:avLst/>
          </a:prstGeom>
        </p:spPr>
      </p:pic>
      <p:sp>
        <p:nvSpPr>
          <p:cNvPr id="33" name="TextBox 21">
            <a:extLst>
              <a:ext uri="{FF2B5EF4-FFF2-40B4-BE49-F238E27FC236}">
                <a16:creationId xmlns:a16="http://schemas.microsoft.com/office/drawing/2014/main" id="{4C4CF947-FBF8-4B95-AF65-22EECA6DE9EF}"/>
              </a:ext>
            </a:extLst>
          </p:cNvPr>
          <p:cNvSpPr txBox="1">
            <a:spLocks noChangeArrowheads="1"/>
          </p:cNvSpPr>
          <p:nvPr/>
        </p:nvSpPr>
        <p:spPr bwMode="auto">
          <a:xfrm>
            <a:off x="7895137" y="4375150"/>
            <a:ext cx="12525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Gateway Load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Balancer</a:t>
            </a:r>
          </a:p>
        </p:txBody>
      </p:sp>
      <p:cxnSp>
        <p:nvCxnSpPr>
          <p:cNvPr id="38" name="Straight Connector 37" descr="Next service icon.">
            <a:extLst>
              <a:ext uri="{FF2B5EF4-FFF2-40B4-BE49-F238E27FC236}">
                <a16:creationId xmlns:a16="http://schemas.microsoft.com/office/drawing/2014/main" id="{D391EAD3-623B-40F4-A749-D1DF43C10E4E}"/>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23" descr="AWS PrivateLink service icon.">
            <a:extLst>
              <a:ext uri="{FF2B5EF4-FFF2-40B4-BE49-F238E27FC236}">
                <a16:creationId xmlns:a16="http://schemas.microsoft.com/office/drawing/2014/main" id="{C697FDAF-F6BE-4129-A930-1AF68E6D0B0B}"/>
              </a:ext>
            </a:extLst>
          </p:cNvPr>
          <p:cNvPicPr>
            <a:picLocks noChangeAspect="1" noChangeArrowheads="1"/>
          </p:cNvPicPr>
          <p:nvPr/>
        </p:nvPicPr>
        <p:blipFill>
          <a:blip>
            <a:extLst>
              <a:ext uri="{96DAC541-7B7A-43D3-8B79-37D633B846F1}">
                <asvg:svgBlip xmlns:asvg="http://schemas.microsoft.com/office/drawing/2016/SVG/main" r:embed="rId9"/>
              </a:ext>
            </a:extLst>
          </a:blip>
          <a:srcRect/>
          <a:stretch/>
        </p:blipFill>
        <p:spPr bwMode="auto">
          <a:xfrm>
            <a:off x="9817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5">
            <a:extLst>
              <a:ext uri="{FF2B5EF4-FFF2-40B4-BE49-F238E27FC236}">
                <a16:creationId xmlns:a16="http://schemas.microsoft.com/office/drawing/2014/main" id="{C4BC2E8D-08E9-4C34-AB1C-D3B510D13497}"/>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PrivateLink</a:t>
            </a: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ooter Placeholder 11">
            <a:extLst>
              <a:ext uri="{FF2B5EF4-FFF2-40B4-BE49-F238E27FC236}">
                <a16:creationId xmlns:a16="http://schemas.microsoft.com/office/drawing/2014/main" id="{DE1D5A6F-A3E2-6858-00C2-FD2E4C61D9D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12CBA45-E417-5E67-5CF5-D46A17A9B2B6}"/>
              </a:ext>
            </a:extLst>
          </p:cNvPr>
          <p:cNvSpPr>
            <a:spLocks noGrp="1"/>
          </p:cNvSpPr>
          <p:nvPr>
            <p:ph type="sldNum" sz="quarter" idx="11"/>
          </p:nvPr>
        </p:nvSpPr>
        <p:spPr/>
        <p:txBody>
          <a:bodyPr/>
          <a:lstStyle/>
          <a:p>
            <a:fld id="{EB4B8DE2-A4E8-46E4-8BBF-D75455EFF32C}" type="slidenum">
              <a:rPr lang="en-US" smtClean="0"/>
              <a:pPr/>
              <a:t>131</a:t>
            </a:fld>
            <a:endParaRPr lang="en-US" dirty="0"/>
          </a:p>
        </p:txBody>
      </p:sp>
      <p:sp>
        <p:nvSpPr>
          <p:cNvPr id="155653" name="Title 1">
            <a:extLst>
              <a:ext uri="{FF2B5EF4-FFF2-40B4-BE49-F238E27FC236}">
                <a16:creationId xmlns:a16="http://schemas.microsoft.com/office/drawing/2014/main" id="{541C2117-79F3-6043-909F-23BC82D418F9}"/>
              </a:ext>
            </a:extLst>
          </p:cNvPr>
          <p:cNvSpPr>
            <a:spLocks noGrp="1" noChangeArrowheads="1"/>
          </p:cNvSpPr>
          <p:nvPr>
            <p:ph type="title"/>
          </p:nvPr>
        </p:nvSpPr>
        <p:spPr>
          <a:xfrm>
            <a:off x="240941" y="365126"/>
            <a:ext cx="11694386" cy="644278"/>
          </a:xfrm>
        </p:spPr>
        <p:txBody>
          <a:bodyPr/>
          <a:lstStyle/>
          <a:p>
            <a:pPr>
              <a:tabLst>
                <a:tab pos="11371263" algn="r"/>
              </a:tabLst>
            </a:pPr>
            <a:r>
              <a:rPr lang="en-US" altLang="en-US" dirty="0"/>
              <a:t>Networking &amp; Content Delivery	5/6</a:t>
            </a:r>
          </a:p>
        </p:txBody>
      </p:sp>
      <p:pic>
        <p:nvPicPr>
          <p:cNvPr id="26" name="Graphic 7" descr="AWS Cloud WAN service icon.">
            <a:extLst>
              <a:ext uri="{FF2B5EF4-FFF2-40B4-BE49-F238E27FC236}">
                <a16:creationId xmlns:a16="http://schemas.microsoft.com/office/drawing/2014/main" id="{D946BFB8-60BA-46AE-AA60-75B389A232F3}"/>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9">
            <a:extLst>
              <a:ext uri="{FF2B5EF4-FFF2-40B4-BE49-F238E27FC236}">
                <a16:creationId xmlns:a16="http://schemas.microsoft.com/office/drawing/2014/main" id="{4421B91D-F09E-4DFA-A4F0-04CD53B9FB92}"/>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Cloud WAN</a:t>
            </a:r>
          </a:p>
        </p:txBody>
      </p:sp>
      <p:pic>
        <p:nvPicPr>
          <p:cNvPr id="33" name="Graphic 32" descr="Segment network resource icon for the AWS Cloud WAN service.">
            <a:extLst>
              <a:ext uri="{FF2B5EF4-FFF2-40B4-BE49-F238E27FC236}">
                <a16:creationId xmlns:a16="http://schemas.microsoft.com/office/drawing/2014/main" id="{712C2152-C4A1-48A2-89E0-FC0E1DF437C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124213" y="2702699"/>
            <a:ext cx="457200" cy="457200"/>
          </a:xfrm>
          <a:prstGeom prst="rect">
            <a:avLst/>
          </a:prstGeom>
        </p:spPr>
      </p:pic>
      <p:sp>
        <p:nvSpPr>
          <p:cNvPr id="29" name="TextBox 15">
            <a:extLst>
              <a:ext uri="{FF2B5EF4-FFF2-40B4-BE49-F238E27FC236}">
                <a16:creationId xmlns:a16="http://schemas.microsoft.com/office/drawing/2014/main" id="{8E765304-0F4B-4F84-A295-51E9E136C743}"/>
              </a:ext>
            </a:extLst>
          </p:cNvPr>
          <p:cNvSpPr txBox="1">
            <a:spLocks noChangeArrowheads="1"/>
          </p:cNvSpPr>
          <p:nvPr/>
        </p:nvSpPr>
        <p:spPr bwMode="auto">
          <a:xfrm>
            <a:off x="2644693" y="3165471"/>
            <a:ext cx="141624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Segment network</a:t>
            </a:r>
          </a:p>
        </p:txBody>
      </p:sp>
      <p:pic>
        <p:nvPicPr>
          <p:cNvPr id="34" name="Graphic 33" descr="Core network edge resource icon for the AWS Cloud WAN service.">
            <a:extLst>
              <a:ext uri="{FF2B5EF4-FFF2-40B4-BE49-F238E27FC236}">
                <a16:creationId xmlns:a16="http://schemas.microsoft.com/office/drawing/2014/main" id="{341396AF-4CFD-4EBE-83FE-32A5DDC21C1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124213" y="3724310"/>
            <a:ext cx="457200" cy="457200"/>
          </a:xfrm>
          <a:prstGeom prst="rect">
            <a:avLst/>
          </a:prstGeom>
        </p:spPr>
      </p:pic>
      <p:sp>
        <p:nvSpPr>
          <p:cNvPr id="30" name="TextBox 16">
            <a:extLst>
              <a:ext uri="{FF2B5EF4-FFF2-40B4-BE49-F238E27FC236}">
                <a16:creationId xmlns:a16="http://schemas.microsoft.com/office/drawing/2014/main" id="{16E7D2CD-97D0-4777-8A7C-42E7847988D3}"/>
              </a:ext>
            </a:extLst>
          </p:cNvPr>
          <p:cNvSpPr txBox="1">
            <a:spLocks noChangeArrowheads="1"/>
          </p:cNvSpPr>
          <p:nvPr/>
        </p:nvSpPr>
        <p:spPr bwMode="auto">
          <a:xfrm>
            <a:off x="2515067" y="4187898"/>
            <a:ext cx="167549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Core network edge</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32" name="Graphic 31" descr="Transit gateway route table attachment resource icon for the AWS Cloud WAN service.">
            <a:extLst>
              <a:ext uri="{FF2B5EF4-FFF2-40B4-BE49-F238E27FC236}">
                <a16:creationId xmlns:a16="http://schemas.microsoft.com/office/drawing/2014/main" id="{16B29724-11D5-4CA1-8912-82C76213C5EF}"/>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124213" y="4729519"/>
            <a:ext cx="457200" cy="457200"/>
          </a:xfrm>
          <a:prstGeom prst="rect">
            <a:avLst/>
          </a:prstGeom>
        </p:spPr>
      </p:pic>
      <p:sp>
        <p:nvSpPr>
          <p:cNvPr id="31" name="TextBox 29">
            <a:extLst>
              <a:ext uri="{FF2B5EF4-FFF2-40B4-BE49-F238E27FC236}">
                <a16:creationId xmlns:a16="http://schemas.microsoft.com/office/drawing/2014/main" id="{99246051-56C2-49B6-BD28-3E85F34E4471}"/>
              </a:ext>
            </a:extLst>
          </p:cNvPr>
          <p:cNvSpPr txBox="1">
            <a:spLocks noChangeArrowheads="1"/>
          </p:cNvSpPr>
          <p:nvPr/>
        </p:nvSpPr>
        <p:spPr bwMode="auto">
          <a:xfrm>
            <a:off x="2515072" y="5202974"/>
            <a:ext cx="16754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Transit gateway route table attachment</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cxnSp>
        <p:nvCxnSpPr>
          <p:cNvPr id="28" name="Straight Connector 27" descr="Next service icon.">
            <a:extLst>
              <a:ext uri="{FF2B5EF4-FFF2-40B4-BE49-F238E27FC236}">
                <a16:creationId xmlns:a16="http://schemas.microsoft.com/office/drawing/2014/main" id="{8E374647-E9D2-4B0C-A27E-80EA6972548D}"/>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sp>
        <p:nvSpPr>
          <p:cNvPr id="36" name="TextBox 11">
            <a:extLst>
              <a:ext uri="{FF2B5EF4-FFF2-40B4-BE49-F238E27FC236}">
                <a16:creationId xmlns:a16="http://schemas.microsoft.com/office/drawing/2014/main" id="{7D096743-D2C4-4740-A27E-CEDF95FAFD10}"/>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VPC Lattice</a:t>
            </a:r>
          </a:p>
        </p:txBody>
      </p:sp>
      <p:cxnSp>
        <p:nvCxnSpPr>
          <p:cNvPr id="37" name="Straight Connector 36" descr="Next service icon.">
            <a:extLst>
              <a:ext uri="{FF2B5EF4-FFF2-40B4-BE49-F238E27FC236}">
                <a16:creationId xmlns:a16="http://schemas.microsoft.com/office/drawing/2014/main" id="{1BF9A243-EE47-441A-897C-59CD84EF4A4E}"/>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sp>
        <p:nvSpPr>
          <p:cNvPr id="39" name="TextBox 12">
            <a:extLst>
              <a:ext uri="{FF2B5EF4-FFF2-40B4-BE49-F238E27FC236}">
                <a16:creationId xmlns:a16="http://schemas.microsoft.com/office/drawing/2014/main" id="{12202961-E8E3-45AA-B0E2-485A2767AFEA}"/>
              </a:ext>
            </a:extLst>
          </p:cNvPr>
          <p:cNvSpPr txBox="1">
            <a:spLocks noChangeArrowheads="1"/>
          </p:cNvSpPr>
          <p:nvPr/>
        </p:nvSpPr>
        <p:spPr bwMode="auto">
          <a:xfrm>
            <a:off x="6778612"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Verified Access</a:t>
            </a:r>
          </a:p>
        </p:txBody>
      </p:sp>
      <p:pic>
        <p:nvPicPr>
          <p:cNvPr id="3" name="Graphic 23" descr="AWS Verified Access service icon.">
            <a:extLst>
              <a:ext uri="{FF2B5EF4-FFF2-40B4-BE49-F238E27FC236}">
                <a16:creationId xmlns:a16="http://schemas.microsoft.com/office/drawing/2014/main" id="{8671E41A-C90F-3D57-167D-92AD023D2E05}"/>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7531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Graphic 6" descr="Amazon VPC Lattice service icon.">
            <a:extLst>
              <a:ext uri="{FF2B5EF4-FFF2-40B4-BE49-F238E27FC236}">
                <a16:creationId xmlns:a16="http://schemas.microsoft.com/office/drawing/2014/main" id="{7A42FB60-8E1D-8585-E6E0-AFEF0C6C6780}"/>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524192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descr="Next service icon.">
            <a:extLst>
              <a:ext uri="{FF2B5EF4-FFF2-40B4-BE49-F238E27FC236}">
                <a16:creationId xmlns:a16="http://schemas.microsoft.com/office/drawing/2014/main" id="{503D9DEA-D0A3-A799-8704-99BCD64F30DE}"/>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 name="Graphic 23" descr="AWS RTB Fabric service icon">
            <a:extLst>
              <a:ext uri="{FF2B5EF4-FFF2-40B4-BE49-F238E27FC236}">
                <a16:creationId xmlns:a16="http://schemas.microsoft.com/office/drawing/2014/main" id="{60CE44DA-B8C2-585B-696A-C2CFF716853F}"/>
              </a:ext>
            </a:extLst>
          </p:cNvPr>
          <p:cNvPicPr>
            <a:picLocks noChangeAspect="1" noChangeArrowheads="1"/>
          </p:cNvPicPr>
          <p:nvPr/>
        </p:nvPicPr>
        <p:blipFill>
          <a:blip>
            <a:extLst>
              <a:ext uri="{96DAC541-7B7A-43D3-8B79-37D633B846F1}">
                <asvg:svgBlip xmlns:asvg="http://schemas.microsoft.com/office/drawing/2016/SVG/main" r:embed="rId8"/>
              </a:ext>
            </a:extLst>
          </a:blip>
          <a:srcRect/>
          <a:stretch/>
        </p:blipFill>
        <p:spPr bwMode="auto">
          <a:xfrm>
            <a:off x="9817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15">
            <a:extLst>
              <a:ext uri="{FF2B5EF4-FFF2-40B4-BE49-F238E27FC236}">
                <a16:creationId xmlns:a16="http://schemas.microsoft.com/office/drawing/2014/main" id="{D437D3DC-534E-B041-D1C1-0AF54FB59FE0}"/>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RTB Fabric</a:t>
            </a:r>
          </a:p>
        </p:txBody>
      </p:sp>
    </p:spTree>
    <p:extLst>
      <p:ext uri="{BB962C8B-B14F-4D97-AF65-F5344CB8AC3E}">
        <p14:creationId xmlns:p14="http://schemas.microsoft.com/office/powerpoint/2010/main" val="194149876"/>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ooter Placeholder 11">
            <a:extLst>
              <a:ext uri="{FF2B5EF4-FFF2-40B4-BE49-F238E27FC236}">
                <a16:creationId xmlns:a16="http://schemas.microsoft.com/office/drawing/2014/main" id="{DE1D5A6F-A3E2-6858-00C2-FD2E4C61D9D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12CBA45-E417-5E67-5CF5-D46A17A9B2B6}"/>
              </a:ext>
            </a:extLst>
          </p:cNvPr>
          <p:cNvSpPr>
            <a:spLocks noGrp="1"/>
          </p:cNvSpPr>
          <p:nvPr>
            <p:ph type="sldNum" sz="quarter" idx="11"/>
          </p:nvPr>
        </p:nvSpPr>
        <p:spPr/>
        <p:txBody>
          <a:bodyPr/>
          <a:lstStyle/>
          <a:p>
            <a:fld id="{EB4B8DE2-A4E8-46E4-8BBF-D75455EFF32C}" type="slidenum">
              <a:rPr lang="en-US" smtClean="0"/>
              <a:pPr/>
              <a:t>132</a:t>
            </a:fld>
            <a:endParaRPr lang="en-US" dirty="0"/>
          </a:p>
        </p:txBody>
      </p:sp>
      <p:sp>
        <p:nvSpPr>
          <p:cNvPr id="155653" name="Title 1">
            <a:extLst>
              <a:ext uri="{FF2B5EF4-FFF2-40B4-BE49-F238E27FC236}">
                <a16:creationId xmlns:a16="http://schemas.microsoft.com/office/drawing/2014/main" id="{541C2117-79F3-6043-909F-23BC82D418F9}"/>
              </a:ext>
            </a:extLst>
          </p:cNvPr>
          <p:cNvSpPr>
            <a:spLocks noGrp="1" noChangeArrowheads="1"/>
          </p:cNvSpPr>
          <p:nvPr>
            <p:ph type="title"/>
          </p:nvPr>
        </p:nvSpPr>
        <p:spPr>
          <a:xfrm>
            <a:off x="240941" y="365126"/>
            <a:ext cx="11694386" cy="644278"/>
          </a:xfrm>
        </p:spPr>
        <p:txBody>
          <a:bodyPr/>
          <a:lstStyle/>
          <a:p>
            <a:pPr>
              <a:tabLst>
                <a:tab pos="11371263" algn="r"/>
              </a:tabLst>
            </a:pPr>
            <a:r>
              <a:rPr lang="en-US" altLang="en-US" dirty="0"/>
              <a:t>Networking &amp; Content Delivery	6/6</a:t>
            </a:r>
          </a:p>
        </p:txBody>
      </p:sp>
      <p:pic>
        <p:nvPicPr>
          <p:cNvPr id="7" name="Graphic 7" descr="Amazon API Gateway service icon.">
            <a:extLst>
              <a:ext uri="{FF2B5EF4-FFF2-40B4-BE49-F238E27FC236}">
                <a16:creationId xmlns:a16="http://schemas.microsoft.com/office/drawing/2014/main" id="{588149E2-5F51-3833-BD69-10CCAA262F35}"/>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9">
            <a:extLst>
              <a:ext uri="{FF2B5EF4-FFF2-40B4-BE49-F238E27FC236}">
                <a16:creationId xmlns:a16="http://schemas.microsoft.com/office/drawing/2014/main" id="{43F8CCCD-4D1C-FD3A-E393-B52CA3625FDC}"/>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API Gateway</a:t>
            </a:r>
          </a:p>
        </p:txBody>
      </p:sp>
      <p:pic>
        <p:nvPicPr>
          <p:cNvPr id="5" name="Graphic 6" descr="Endpoint resource icon for the Amazon API Gateway service.">
            <a:extLst>
              <a:ext uri="{FF2B5EF4-FFF2-40B4-BE49-F238E27FC236}">
                <a16:creationId xmlns:a16="http://schemas.microsoft.com/office/drawing/2014/main" id="{F92D9986-7B3C-1D36-7A72-7931B3A866D5}"/>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3123554"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6">
            <a:extLst>
              <a:ext uri="{FF2B5EF4-FFF2-40B4-BE49-F238E27FC236}">
                <a16:creationId xmlns:a16="http://schemas.microsoft.com/office/drawing/2014/main" id="{F603B198-0FFA-EC92-B075-DDD1EE7239DB}"/>
              </a:ext>
            </a:extLst>
          </p:cNvPr>
          <p:cNvSpPr txBox="1">
            <a:spLocks noChangeArrowheads="1"/>
          </p:cNvSpPr>
          <p:nvPr/>
        </p:nvSpPr>
        <p:spPr bwMode="auto">
          <a:xfrm>
            <a:off x="2609706" y="3260725"/>
            <a:ext cx="14687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Endpoint</a:t>
            </a:r>
          </a:p>
        </p:txBody>
      </p:sp>
      <p:cxnSp>
        <p:nvCxnSpPr>
          <p:cNvPr id="3" name="Straight Connector 2" descr="Next service icon.">
            <a:extLst>
              <a:ext uri="{FF2B5EF4-FFF2-40B4-BE49-F238E27FC236}">
                <a16:creationId xmlns:a16="http://schemas.microsoft.com/office/drawing/2014/main" id="{5999B2E1-34B6-ED38-5C4C-08D36BAE9E6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 name="Graphic 20" descr="Amazon Application Recovery Controller service icon.">
            <a:extLst>
              <a:ext uri="{FF2B5EF4-FFF2-40B4-BE49-F238E27FC236}">
                <a16:creationId xmlns:a16="http://schemas.microsoft.com/office/drawing/2014/main" id="{B18D3A17-00DA-15AD-0468-0F3D161E2790}"/>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2419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1">
            <a:extLst>
              <a:ext uri="{FF2B5EF4-FFF2-40B4-BE49-F238E27FC236}">
                <a16:creationId xmlns:a16="http://schemas.microsoft.com/office/drawing/2014/main" id="{444E2883-CCDF-82E7-C1EB-92EC0677DE6F}"/>
              </a:ext>
            </a:extLst>
          </p:cNvPr>
          <p:cNvSpPr txBox="1">
            <a:spLocks noChangeArrowheads="1"/>
          </p:cNvSpPr>
          <p:nvPr/>
        </p:nvSpPr>
        <p:spPr bwMode="auto">
          <a:xfrm>
            <a:off x="4569303" y="1946275"/>
            <a:ext cx="21072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Application Recovery Controller</a:t>
            </a:r>
          </a:p>
        </p:txBody>
      </p:sp>
      <p:cxnSp>
        <p:nvCxnSpPr>
          <p:cNvPr id="10" name="Straight Connector 9" descr="Next service icon.">
            <a:extLst>
              <a:ext uri="{FF2B5EF4-FFF2-40B4-BE49-F238E27FC236}">
                <a16:creationId xmlns:a16="http://schemas.microsoft.com/office/drawing/2014/main" id="{C483D432-6A06-2B7C-97A9-D5A3D47CB4E5}"/>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3" name="Graphic 23" descr="AWS Interconnect service icon.">
            <a:extLst>
              <a:ext uri="{FF2B5EF4-FFF2-40B4-BE49-F238E27FC236}">
                <a16:creationId xmlns:a16="http://schemas.microsoft.com/office/drawing/2014/main" id="{CB8A3D55-9AF3-9C75-6A9D-D99F1938A3BB}"/>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7531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2">
            <a:extLst>
              <a:ext uri="{FF2B5EF4-FFF2-40B4-BE49-F238E27FC236}">
                <a16:creationId xmlns:a16="http://schemas.microsoft.com/office/drawing/2014/main" id="{0FBF6484-449D-649D-ECAB-DE663C54E7C6}"/>
              </a:ext>
            </a:extLst>
          </p:cNvPr>
          <p:cNvSpPr txBox="1">
            <a:spLocks noChangeArrowheads="1"/>
          </p:cNvSpPr>
          <p:nvPr/>
        </p:nvSpPr>
        <p:spPr bwMode="auto">
          <a:xfrm>
            <a:off x="6778612"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Interconnect</a:t>
            </a:r>
          </a:p>
        </p:txBody>
      </p:sp>
    </p:spTree>
    <p:extLst>
      <p:ext uri="{BB962C8B-B14F-4D97-AF65-F5344CB8AC3E}">
        <p14:creationId xmlns:p14="http://schemas.microsoft.com/office/powerpoint/2010/main" val="1687477489"/>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08557350-6597-43FD-02AB-F770A8B3DBB7}"/>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FDF81DE-2770-6FC9-07DE-B45136800507}"/>
              </a:ext>
            </a:extLst>
          </p:cNvPr>
          <p:cNvSpPr>
            <a:spLocks noGrp="1"/>
          </p:cNvSpPr>
          <p:nvPr>
            <p:ph type="sldNum" sz="quarter" idx="10"/>
          </p:nvPr>
        </p:nvSpPr>
        <p:spPr/>
        <p:txBody>
          <a:bodyPr/>
          <a:lstStyle/>
          <a:p>
            <a:fld id="{EB4B8DE2-A4E8-46E4-8BBF-D75455EFF32C}" type="slidenum">
              <a:rPr lang="en-US" smtClean="0"/>
              <a:pPr/>
              <a:t>133</a:t>
            </a:fld>
            <a:endParaRPr lang="en-US" dirty="0"/>
          </a:p>
        </p:txBody>
      </p:sp>
      <p:sp>
        <p:nvSpPr>
          <p:cNvPr id="156674" name="Title 1">
            <a:extLst>
              <a:ext uri="{FF2B5EF4-FFF2-40B4-BE49-F238E27FC236}">
                <a16:creationId xmlns:a16="http://schemas.microsoft.com/office/drawing/2014/main" id="{22B9BFE5-C1EF-3645-99FB-79AAA0A7D8D0}"/>
              </a:ext>
            </a:extLst>
          </p:cNvPr>
          <p:cNvSpPr>
            <a:spLocks noGrp="1" noChangeArrowheads="1"/>
          </p:cNvSpPr>
          <p:nvPr>
            <p:ph type="ctrTitle"/>
          </p:nvPr>
        </p:nvSpPr>
        <p:spPr/>
        <p:txBody>
          <a:bodyPr/>
          <a:lstStyle/>
          <a:p>
            <a:r>
              <a:rPr lang="en-US" altLang="en-US" dirty="0"/>
              <a:t>Quantum </a:t>
            </a:r>
            <a:br>
              <a:rPr lang="en-US" altLang="en-US" dirty="0"/>
            </a:br>
            <a:r>
              <a:rPr lang="en-US" altLang="en-US" dirty="0"/>
              <a:t>Technologies</a:t>
            </a:r>
          </a:p>
        </p:txBody>
      </p:sp>
      <p:pic>
        <p:nvPicPr>
          <p:cNvPr id="156673" name="Graphic 7" descr="Quantum Technologies standard category icon.">
            <a:extLst>
              <a:ext uri="{FF2B5EF4-FFF2-40B4-BE49-F238E27FC236}">
                <a16:creationId xmlns:a16="http://schemas.microsoft.com/office/drawing/2014/main" id="{603EFE6D-2E46-4A41-8938-3676A80BC441}"/>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6677" name="label" descr="Quantum Technologies standard category icon.">
            <a:extLst>
              <a:ext uri="{FF2B5EF4-FFF2-40B4-BE49-F238E27FC236}">
                <a16:creationId xmlns:a16="http://schemas.microsoft.com/office/drawing/2014/main" id="{40C617F2-6999-EE48-A880-559FE98808A7}"/>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5E5EC09-B858-8E21-D627-7DEAF2E08478}"/>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210D718-CE03-DF91-919D-5E6FDDBD2E12}"/>
              </a:ext>
            </a:extLst>
          </p:cNvPr>
          <p:cNvSpPr>
            <a:spLocks noGrp="1"/>
          </p:cNvSpPr>
          <p:nvPr>
            <p:ph type="sldNum" sz="quarter" idx="11"/>
          </p:nvPr>
        </p:nvSpPr>
        <p:spPr/>
        <p:txBody>
          <a:bodyPr/>
          <a:lstStyle/>
          <a:p>
            <a:fld id="{EB4B8DE2-A4E8-46E4-8BBF-D75455EFF32C}" type="slidenum">
              <a:rPr lang="en-US" smtClean="0"/>
              <a:pPr/>
              <a:t>134</a:t>
            </a:fld>
            <a:endParaRPr lang="en-US" dirty="0"/>
          </a:p>
        </p:txBody>
      </p:sp>
      <p:sp>
        <p:nvSpPr>
          <p:cNvPr id="157698" name="Title 1">
            <a:extLst>
              <a:ext uri="{FF2B5EF4-FFF2-40B4-BE49-F238E27FC236}">
                <a16:creationId xmlns:a16="http://schemas.microsoft.com/office/drawing/2014/main" id="{D0936809-8B1C-9647-8D6C-7413C55FFC74}"/>
              </a:ext>
            </a:extLst>
          </p:cNvPr>
          <p:cNvSpPr>
            <a:spLocks noGrp="1" noChangeArrowheads="1"/>
          </p:cNvSpPr>
          <p:nvPr>
            <p:ph type="title"/>
          </p:nvPr>
        </p:nvSpPr>
        <p:spPr>
          <a:xfrm>
            <a:off x="240941" y="365126"/>
            <a:ext cx="11704012" cy="644278"/>
          </a:xfrm>
        </p:spPr>
        <p:txBody>
          <a:bodyPr/>
          <a:lstStyle/>
          <a:p>
            <a:pPr>
              <a:tabLst>
                <a:tab pos="11371263" algn="r"/>
              </a:tabLst>
            </a:pPr>
            <a:r>
              <a:rPr lang="en-US" altLang="en-US" dirty="0"/>
              <a:t>Quantum Technologies	1/1</a:t>
            </a:r>
          </a:p>
        </p:txBody>
      </p:sp>
      <p:pic>
        <p:nvPicPr>
          <p:cNvPr id="44" name="Graphic 11" descr="Amazon Braket service icon. ">
            <a:extLst>
              <a:ext uri="{FF2B5EF4-FFF2-40B4-BE49-F238E27FC236}">
                <a16:creationId xmlns:a16="http://schemas.microsoft.com/office/drawing/2014/main" id="{383C22D3-04D9-41B5-B8F7-B1F65A5F01C2}"/>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TextBox 6">
            <a:extLst>
              <a:ext uri="{FF2B5EF4-FFF2-40B4-BE49-F238E27FC236}">
                <a16:creationId xmlns:a16="http://schemas.microsoft.com/office/drawing/2014/main" id="{601AD7B5-7345-421D-BD83-4F983D742B87}"/>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Braket</a:t>
            </a:r>
          </a:p>
        </p:txBody>
      </p:sp>
      <p:pic>
        <p:nvPicPr>
          <p:cNvPr id="50" name="Graphic 49" descr="Chandelier resource icon for the Amazon Braket service icon. ">
            <a:extLst>
              <a:ext uri="{FF2B5EF4-FFF2-40B4-BE49-F238E27FC236}">
                <a16:creationId xmlns:a16="http://schemas.microsoft.com/office/drawing/2014/main" id="{C629EB35-CA0B-4D17-AD7F-46D7CC842DF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655537" y="2809695"/>
            <a:ext cx="457200" cy="457200"/>
          </a:xfrm>
          <a:prstGeom prst="rect">
            <a:avLst/>
          </a:prstGeom>
        </p:spPr>
      </p:pic>
      <p:sp>
        <p:nvSpPr>
          <p:cNvPr id="49" name="TextBox 11">
            <a:extLst>
              <a:ext uri="{FF2B5EF4-FFF2-40B4-BE49-F238E27FC236}">
                <a16:creationId xmlns:a16="http://schemas.microsoft.com/office/drawing/2014/main" id="{1863E2E1-BF4B-4666-88A1-5ED506AFEB49}"/>
              </a:ext>
            </a:extLst>
          </p:cNvPr>
          <p:cNvSpPr txBox="1">
            <a:spLocks noChangeArrowheads="1"/>
          </p:cNvSpPr>
          <p:nvPr/>
        </p:nvSpPr>
        <p:spPr bwMode="auto">
          <a:xfrm>
            <a:off x="2287190" y="3262313"/>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Chandelier</a:t>
            </a:r>
          </a:p>
        </p:txBody>
      </p:sp>
      <p:pic>
        <p:nvPicPr>
          <p:cNvPr id="53" name="Graphic 52" descr="Chip resource icon for the Amazon Braket service icon. ">
            <a:extLst>
              <a:ext uri="{FF2B5EF4-FFF2-40B4-BE49-F238E27FC236}">
                <a16:creationId xmlns:a16="http://schemas.microsoft.com/office/drawing/2014/main" id="{F13AD5E1-4CCD-4645-9DF4-31535E66677E}"/>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828592" y="2810161"/>
            <a:ext cx="457200" cy="457200"/>
          </a:xfrm>
          <a:prstGeom prst="rect">
            <a:avLst/>
          </a:prstGeom>
        </p:spPr>
      </p:pic>
      <p:sp>
        <p:nvSpPr>
          <p:cNvPr id="51" name="TextBox 12">
            <a:extLst>
              <a:ext uri="{FF2B5EF4-FFF2-40B4-BE49-F238E27FC236}">
                <a16:creationId xmlns:a16="http://schemas.microsoft.com/office/drawing/2014/main" id="{B3C45F56-F44C-4E7C-A570-25092F3E8872}"/>
              </a:ext>
            </a:extLst>
          </p:cNvPr>
          <p:cNvSpPr txBox="1">
            <a:spLocks noChangeArrowheads="1"/>
          </p:cNvSpPr>
          <p:nvPr/>
        </p:nvSpPr>
        <p:spPr bwMode="auto">
          <a:xfrm>
            <a:off x="3457182" y="3262313"/>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Chip</a:t>
            </a:r>
          </a:p>
        </p:txBody>
      </p:sp>
      <p:pic>
        <p:nvPicPr>
          <p:cNvPr id="59" name="Graphic 58" descr="CPU resource icon for the Amazon Braket service icon. ">
            <a:extLst>
              <a:ext uri="{FF2B5EF4-FFF2-40B4-BE49-F238E27FC236}">
                <a16:creationId xmlns:a16="http://schemas.microsoft.com/office/drawing/2014/main" id="{A595C19D-004F-4939-97FF-9980B88FEC49}"/>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985150" y="2810988"/>
            <a:ext cx="457200" cy="457200"/>
          </a:xfrm>
          <a:prstGeom prst="rect">
            <a:avLst/>
          </a:prstGeom>
        </p:spPr>
      </p:pic>
      <p:sp>
        <p:nvSpPr>
          <p:cNvPr id="56" name="TextBox 15">
            <a:extLst>
              <a:ext uri="{FF2B5EF4-FFF2-40B4-BE49-F238E27FC236}">
                <a16:creationId xmlns:a16="http://schemas.microsoft.com/office/drawing/2014/main" id="{1C12A203-10CC-4A8A-A2F0-AAB52ABD6FCE}"/>
              </a:ext>
            </a:extLst>
          </p:cNvPr>
          <p:cNvSpPr txBox="1">
            <a:spLocks noChangeArrowheads="1"/>
          </p:cNvSpPr>
          <p:nvPr/>
        </p:nvSpPr>
        <p:spPr bwMode="auto">
          <a:xfrm>
            <a:off x="4617944" y="3262313"/>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QPU</a:t>
            </a:r>
          </a:p>
        </p:txBody>
      </p:sp>
      <p:pic>
        <p:nvPicPr>
          <p:cNvPr id="62" name="Graphic 61" descr="Simulator resource icon for the Amazon Braket service icon. ">
            <a:extLst>
              <a:ext uri="{FF2B5EF4-FFF2-40B4-BE49-F238E27FC236}">
                <a16:creationId xmlns:a16="http://schemas.microsoft.com/office/drawing/2014/main" id="{1F113CD2-B832-4577-A913-B01E890E1D40}"/>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6139947" y="2801848"/>
            <a:ext cx="457200" cy="457200"/>
          </a:xfrm>
          <a:prstGeom prst="rect">
            <a:avLst/>
          </a:prstGeom>
        </p:spPr>
      </p:pic>
      <p:sp>
        <p:nvSpPr>
          <p:cNvPr id="61" name="TextBox 16">
            <a:extLst>
              <a:ext uri="{FF2B5EF4-FFF2-40B4-BE49-F238E27FC236}">
                <a16:creationId xmlns:a16="http://schemas.microsoft.com/office/drawing/2014/main" id="{8B1496FE-9052-4D68-8474-2806A2150532}"/>
              </a:ext>
            </a:extLst>
          </p:cNvPr>
          <p:cNvSpPr txBox="1">
            <a:spLocks noChangeArrowheads="1"/>
          </p:cNvSpPr>
          <p:nvPr/>
        </p:nvSpPr>
        <p:spPr bwMode="auto">
          <a:xfrm>
            <a:off x="5772090" y="3263513"/>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Simulator</a:t>
            </a:r>
          </a:p>
        </p:txBody>
      </p:sp>
      <p:pic>
        <p:nvPicPr>
          <p:cNvPr id="64" name="Graphic 63" descr="Simulator 1 resource icon for the Amazon Braket service icon. ">
            <a:extLst>
              <a:ext uri="{FF2B5EF4-FFF2-40B4-BE49-F238E27FC236}">
                <a16:creationId xmlns:a16="http://schemas.microsoft.com/office/drawing/2014/main" id="{09B17A52-79CD-439A-916D-E9A41B324114}"/>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7305440" y="2810161"/>
            <a:ext cx="457200" cy="457200"/>
          </a:xfrm>
          <a:prstGeom prst="rect">
            <a:avLst/>
          </a:prstGeom>
        </p:spPr>
      </p:pic>
      <p:sp>
        <p:nvSpPr>
          <p:cNvPr id="63" name="TextBox 17">
            <a:extLst>
              <a:ext uri="{FF2B5EF4-FFF2-40B4-BE49-F238E27FC236}">
                <a16:creationId xmlns:a16="http://schemas.microsoft.com/office/drawing/2014/main" id="{034077E9-908F-4F7A-A07B-666BF014E4CC}"/>
              </a:ext>
            </a:extLst>
          </p:cNvPr>
          <p:cNvSpPr txBox="1">
            <a:spLocks noChangeArrowheads="1"/>
          </p:cNvSpPr>
          <p:nvPr/>
        </p:nvSpPr>
        <p:spPr bwMode="auto">
          <a:xfrm>
            <a:off x="6932852" y="3263513"/>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Simulator 1</a:t>
            </a:r>
          </a:p>
        </p:txBody>
      </p:sp>
      <p:pic>
        <p:nvPicPr>
          <p:cNvPr id="66" name="Graphic 65" descr="Simulator 2 resource icon for the Amazon Braket service icon. ">
            <a:extLst>
              <a:ext uri="{FF2B5EF4-FFF2-40B4-BE49-F238E27FC236}">
                <a16:creationId xmlns:a16="http://schemas.microsoft.com/office/drawing/2014/main" id="{6683BB1D-3BA8-4F82-9E81-74B5D2E94271}"/>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8470378" y="2804521"/>
            <a:ext cx="457200" cy="457200"/>
          </a:xfrm>
          <a:prstGeom prst="rect">
            <a:avLst/>
          </a:prstGeom>
        </p:spPr>
      </p:pic>
      <p:sp>
        <p:nvSpPr>
          <p:cNvPr id="65" name="TextBox 18">
            <a:extLst>
              <a:ext uri="{FF2B5EF4-FFF2-40B4-BE49-F238E27FC236}">
                <a16:creationId xmlns:a16="http://schemas.microsoft.com/office/drawing/2014/main" id="{35A380C2-FBCB-4799-A37A-ED001F59C482}"/>
              </a:ext>
            </a:extLst>
          </p:cNvPr>
          <p:cNvSpPr txBox="1">
            <a:spLocks noChangeArrowheads="1"/>
          </p:cNvSpPr>
          <p:nvPr/>
        </p:nvSpPr>
        <p:spPr bwMode="auto">
          <a:xfrm>
            <a:off x="8103877" y="3263513"/>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Simulator 2</a:t>
            </a:r>
          </a:p>
        </p:txBody>
      </p:sp>
      <p:pic>
        <p:nvPicPr>
          <p:cNvPr id="68" name="Graphic 67" descr="Simulator 3 resource icon for the Amazon Braket service icon. ">
            <a:extLst>
              <a:ext uri="{FF2B5EF4-FFF2-40B4-BE49-F238E27FC236}">
                <a16:creationId xmlns:a16="http://schemas.microsoft.com/office/drawing/2014/main" id="{539DAF50-8BEF-4F56-BCFA-1DBF55586546}"/>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9615914" y="2804726"/>
            <a:ext cx="457200" cy="457200"/>
          </a:xfrm>
          <a:prstGeom prst="rect">
            <a:avLst/>
          </a:prstGeom>
        </p:spPr>
      </p:pic>
      <p:sp>
        <p:nvSpPr>
          <p:cNvPr id="67" name="TextBox 19">
            <a:extLst>
              <a:ext uri="{FF2B5EF4-FFF2-40B4-BE49-F238E27FC236}">
                <a16:creationId xmlns:a16="http://schemas.microsoft.com/office/drawing/2014/main" id="{2C3D6F4D-D95E-49CC-98DC-69F413508C6F}"/>
              </a:ext>
            </a:extLst>
          </p:cNvPr>
          <p:cNvSpPr txBox="1">
            <a:spLocks noChangeArrowheads="1"/>
          </p:cNvSpPr>
          <p:nvPr/>
        </p:nvSpPr>
        <p:spPr bwMode="auto">
          <a:xfrm>
            <a:off x="9247760" y="3261926"/>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Simulator 3</a:t>
            </a:r>
          </a:p>
        </p:txBody>
      </p:sp>
      <p:pic>
        <p:nvPicPr>
          <p:cNvPr id="70" name="Graphic 69" descr="Simulator 4 resource icon for the Amazon Braket service icon. ">
            <a:extLst>
              <a:ext uri="{FF2B5EF4-FFF2-40B4-BE49-F238E27FC236}">
                <a16:creationId xmlns:a16="http://schemas.microsoft.com/office/drawing/2014/main" id="{D1BF9433-D6EC-40C9-969E-6D2573BDB9EE}"/>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10781110" y="2804726"/>
            <a:ext cx="457200" cy="457200"/>
          </a:xfrm>
          <a:prstGeom prst="rect">
            <a:avLst/>
          </a:prstGeom>
        </p:spPr>
      </p:pic>
      <p:sp>
        <p:nvSpPr>
          <p:cNvPr id="69" name="TextBox 22">
            <a:extLst>
              <a:ext uri="{FF2B5EF4-FFF2-40B4-BE49-F238E27FC236}">
                <a16:creationId xmlns:a16="http://schemas.microsoft.com/office/drawing/2014/main" id="{F3AD7C22-3D5B-4B1A-9E4A-30DB1B111E3E}"/>
              </a:ext>
            </a:extLst>
          </p:cNvPr>
          <p:cNvSpPr txBox="1">
            <a:spLocks noChangeArrowheads="1"/>
          </p:cNvSpPr>
          <p:nvPr/>
        </p:nvSpPr>
        <p:spPr bwMode="auto">
          <a:xfrm>
            <a:off x="10413876" y="3260339"/>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Simulator 4</a:t>
            </a:r>
          </a:p>
        </p:txBody>
      </p:sp>
      <p:pic>
        <p:nvPicPr>
          <p:cNvPr id="72" name="Graphic 71" descr="State vector resource icon for the Amazon Braket service icon. ">
            <a:extLst>
              <a:ext uri="{FF2B5EF4-FFF2-40B4-BE49-F238E27FC236}">
                <a16:creationId xmlns:a16="http://schemas.microsoft.com/office/drawing/2014/main" id="{09EF7AAC-D9B9-4101-B141-D875A0089AC4}"/>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652620" y="3951063"/>
            <a:ext cx="457200" cy="457200"/>
          </a:xfrm>
          <a:prstGeom prst="rect">
            <a:avLst/>
          </a:prstGeom>
        </p:spPr>
      </p:pic>
      <p:sp>
        <p:nvSpPr>
          <p:cNvPr id="71" name="TextBox 22">
            <a:extLst>
              <a:ext uri="{FF2B5EF4-FFF2-40B4-BE49-F238E27FC236}">
                <a16:creationId xmlns:a16="http://schemas.microsoft.com/office/drawing/2014/main" id="{509F46D5-5F8A-41BE-B46C-DBF2317459C9}"/>
              </a:ext>
            </a:extLst>
          </p:cNvPr>
          <p:cNvSpPr txBox="1">
            <a:spLocks noChangeArrowheads="1"/>
          </p:cNvSpPr>
          <p:nvPr/>
        </p:nvSpPr>
        <p:spPr bwMode="auto">
          <a:xfrm>
            <a:off x="2287190" y="4404319"/>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State vector</a:t>
            </a:r>
          </a:p>
        </p:txBody>
      </p:sp>
      <p:pic>
        <p:nvPicPr>
          <p:cNvPr id="76" name="Graphic 75" descr="Tensor network resource icon for the Amazon Braket service icon. ">
            <a:extLst>
              <a:ext uri="{FF2B5EF4-FFF2-40B4-BE49-F238E27FC236}">
                <a16:creationId xmlns:a16="http://schemas.microsoft.com/office/drawing/2014/main" id="{A0F5E6E8-20A5-444E-85B7-33C535FB3E33}"/>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3825336" y="3951063"/>
            <a:ext cx="457200" cy="457200"/>
          </a:xfrm>
          <a:prstGeom prst="rect">
            <a:avLst/>
          </a:prstGeom>
        </p:spPr>
      </p:pic>
      <p:sp>
        <p:nvSpPr>
          <p:cNvPr id="73" name="TextBox 20">
            <a:extLst>
              <a:ext uri="{FF2B5EF4-FFF2-40B4-BE49-F238E27FC236}">
                <a16:creationId xmlns:a16="http://schemas.microsoft.com/office/drawing/2014/main" id="{A59C5DAA-2EC6-45B5-855E-5A661E11E7E3}"/>
              </a:ext>
            </a:extLst>
          </p:cNvPr>
          <p:cNvSpPr txBox="1">
            <a:spLocks noChangeArrowheads="1"/>
          </p:cNvSpPr>
          <p:nvPr/>
        </p:nvSpPr>
        <p:spPr bwMode="auto">
          <a:xfrm>
            <a:off x="3387369" y="4412206"/>
            <a:ext cx="127009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Tensor network</a:t>
            </a:r>
          </a:p>
        </p:txBody>
      </p:sp>
      <p:pic>
        <p:nvPicPr>
          <p:cNvPr id="78" name="Graphic 77" descr="Noise simulator resource icon for the Amazon Braket service icon. ">
            <a:extLst>
              <a:ext uri="{FF2B5EF4-FFF2-40B4-BE49-F238E27FC236}">
                <a16:creationId xmlns:a16="http://schemas.microsoft.com/office/drawing/2014/main" id="{5CD48B3D-463E-413A-8340-D423F96BE06D}"/>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4976297" y="3951063"/>
            <a:ext cx="457200" cy="457200"/>
          </a:xfrm>
          <a:prstGeom prst="rect">
            <a:avLst/>
          </a:prstGeom>
        </p:spPr>
      </p:pic>
      <p:sp>
        <p:nvSpPr>
          <p:cNvPr id="77" name="TextBox 17">
            <a:extLst>
              <a:ext uri="{FF2B5EF4-FFF2-40B4-BE49-F238E27FC236}">
                <a16:creationId xmlns:a16="http://schemas.microsoft.com/office/drawing/2014/main" id="{58735A98-211C-43E0-A193-9A7E7FB91083}"/>
              </a:ext>
            </a:extLst>
          </p:cNvPr>
          <p:cNvSpPr txBox="1">
            <a:spLocks noChangeArrowheads="1"/>
          </p:cNvSpPr>
          <p:nvPr/>
        </p:nvSpPr>
        <p:spPr bwMode="auto">
          <a:xfrm>
            <a:off x="4567969" y="4412206"/>
            <a:ext cx="127009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Noise simulator</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80" name="Graphic 79" descr="Embedded simulator resource icon for the Amazon Braket service icon. ">
            <a:extLst>
              <a:ext uri="{FF2B5EF4-FFF2-40B4-BE49-F238E27FC236}">
                <a16:creationId xmlns:a16="http://schemas.microsoft.com/office/drawing/2014/main" id="{8AFF7F5A-A018-4E1A-A016-C436B8B1BF33}"/>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6139947" y="3955006"/>
            <a:ext cx="457200" cy="457200"/>
          </a:xfrm>
          <a:prstGeom prst="rect">
            <a:avLst/>
          </a:prstGeom>
        </p:spPr>
      </p:pic>
      <p:sp>
        <p:nvSpPr>
          <p:cNvPr id="79" name="TextBox 17">
            <a:extLst>
              <a:ext uri="{FF2B5EF4-FFF2-40B4-BE49-F238E27FC236}">
                <a16:creationId xmlns:a16="http://schemas.microsoft.com/office/drawing/2014/main" id="{65A15CF1-1125-4D9F-82F8-F4C02CF5920E}"/>
              </a:ext>
            </a:extLst>
          </p:cNvPr>
          <p:cNvSpPr txBox="1">
            <a:spLocks noChangeArrowheads="1"/>
          </p:cNvSpPr>
          <p:nvPr/>
        </p:nvSpPr>
        <p:spPr bwMode="auto">
          <a:xfrm>
            <a:off x="5770612" y="4412206"/>
            <a:ext cx="11935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Embedded simulator</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82" name="Graphic 81" descr="Managed simulator resource icon for the Amazon Braket service icon. ">
            <a:extLst>
              <a:ext uri="{FF2B5EF4-FFF2-40B4-BE49-F238E27FC236}">
                <a16:creationId xmlns:a16="http://schemas.microsoft.com/office/drawing/2014/main" id="{140E87B8-1B54-4498-BBF5-D39CC4CF7666}"/>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7305440" y="3955006"/>
            <a:ext cx="457200" cy="457200"/>
          </a:xfrm>
          <a:prstGeom prst="rect">
            <a:avLst/>
          </a:prstGeom>
        </p:spPr>
      </p:pic>
      <p:sp>
        <p:nvSpPr>
          <p:cNvPr id="81" name="TextBox 17">
            <a:extLst>
              <a:ext uri="{FF2B5EF4-FFF2-40B4-BE49-F238E27FC236}">
                <a16:creationId xmlns:a16="http://schemas.microsoft.com/office/drawing/2014/main" id="{B49D51A1-BE1A-415A-A6AD-F6250C4EB12E}"/>
              </a:ext>
            </a:extLst>
          </p:cNvPr>
          <p:cNvSpPr txBox="1">
            <a:spLocks noChangeArrowheads="1"/>
          </p:cNvSpPr>
          <p:nvPr/>
        </p:nvSpPr>
        <p:spPr bwMode="auto">
          <a:xfrm>
            <a:off x="6932852" y="4412206"/>
            <a:ext cx="11935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Managed simulator</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10827DFE-E9F7-DFB3-6B9B-0C4F97B6B951}"/>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8B0A8F1-E80E-2AFF-E8C6-61583E12E9F2}"/>
              </a:ext>
            </a:extLst>
          </p:cNvPr>
          <p:cNvSpPr>
            <a:spLocks noGrp="1"/>
          </p:cNvSpPr>
          <p:nvPr>
            <p:ph type="sldNum" sz="quarter" idx="10"/>
          </p:nvPr>
        </p:nvSpPr>
        <p:spPr/>
        <p:txBody>
          <a:bodyPr/>
          <a:lstStyle/>
          <a:p>
            <a:fld id="{EB4B8DE2-A4E8-46E4-8BBF-D75455EFF32C}" type="slidenum">
              <a:rPr lang="en-US" smtClean="0"/>
              <a:pPr/>
              <a:t>135</a:t>
            </a:fld>
            <a:endParaRPr lang="en-US" dirty="0"/>
          </a:p>
        </p:txBody>
      </p:sp>
      <p:sp>
        <p:nvSpPr>
          <p:cNvPr id="160770" name="Title 1">
            <a:extLst>
              <a:ext uri="{FF2B5EF4-FFF2-40B4-BE49-F238E27FC236}">
                <a16:creationId xmlns:a16="http://schemas.microsoft.com/office/drawing/2014/main" id="{4F4E79BC-E651-3141-88CD-1C407F4F85D2}"/>
              </a:ext>
            </a:extLst>
          </p:cNvPr>
          <p:cNvSpPr>
            <a:spLocks noGrp="1" noChangeArrowheads="1"/>
          </p:cNvSpPr>
          <p:nvPr>
            <p:ph type="ctrTitle"/>
          </p:nvPr>
        </p:nvSpPr>
        <p:spPr/>
        <p:txBody>
          <a:bodyPr/>
          <a:lstStyle/>
          <a:p>
            <a:r>
              <a:rPr lang="en-US" altLang="en-US" dirty="0"/>
              <a:t>Satellite</a:t>
            </a:r>
          </a:p>
        </p:txBody>
      </p:sp>
      <p:pic>
        <p:nvPicPr>
          <p:cNvPr id="160769" name="Graphic 7" descr="Satellite standard category icon.">
            <a:extLst>
              <a:ext uri="{FF2B5EF4-FFF2-40B4-BE49-F238E27FC236}">
                <a16:creationId xmlns:a16="http://schemas.microsoft.com/office/drawing/2014/main" id="{9BC1B00D-D188-6F42-855F-29619084605E}"/>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0773" name="label" descr="Satellite standard category icon.">
            <a:extLst>
              <a:ext uri="{FF2B5EF4-FFF2-40B4-BE49-F238E27FC236}">
                <a16:creationId xmlns:a16="http://schemas.microsoft.com/office/drawing/2014/main" id="{F5BA95B1-179A-B54D-B11F-D99F22A8DEFE}"/>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3C0BFDD-3F17-0BD0-CE8C-37B02D31DE27}"/>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1B82DBB-274C-C179-CF43-0BA212C6037F}"/>
              </a:ext>
            </a:extLst>
          </p:cNvPr>
          <p:cNvSpPr>
            <a:spLocks noGrp="1"/>
          </p:cNvSpPr>
          <p:nvPr>
            <p:ph type="sldNum" sz="quarter" idx="11"/>
          </p:nvPr>
        </p:nvSpPr>
        <p:spPr/>
        <p:txBody>
          <a:bodyPr/>
          <a:lstStyle/>
          <a:p>
            <a:fld id="{EB4B8DE2-A4E8-46E4-8BBF-D75455EFF32C}" type="slidenum">
              <a:rPr lang="en-US" smtClean="0"/>
              <a:pPr/>
              <a:t>136</a:t>
            </a:fld>
            <a:endParaRPr lang="en-US" dirty="0"/>
          </a:p>
        </p:txBody>
      </p:sp>
      <p:sp>
        <p:nvSpPr>
          <p:cNvPr id="161794" name="Title 1">
            <a:extLst>
              <a:ext uri="{FF2B5EF4-FFF2-40B4-BE49-F238E27FC236}">
                <a16:creationId xmlns:a16="http://schemas.microsoft.com/office/drawing/2014/main" id="{4E7938A6-7082-3A47-8E92-D6D14FBD58D5}"/>
              </a:ext>
            </a:extLst>
          </p:cNvPr>
          <p:cNvSpPr>
            <a:spLocks noGrp="1" noChangeArrowheads="1"/>
          </p:cNvSpPr>
          <p:nvPr>
            <p:ph type="title"/>
          </p:nvPr>
        </p:nvSpPr>
        <p:spPr>
          <a:xfrm>
            <a:off x="240940" y="403627"/>
            <a:ext cx="11694385" cy="563562"/>
          </a:xfrm>
        </p:spPr>
        <p:txBody>
          <a:bodyPr/>
          <a:lstStyle/>
          <a:p>
            <a:pPr>
              <a:tabLst>
                <a:tab pos="11371263" algn="r"/>
              </a:tabLst>
            </a:pPr>
            <a:r>
              <a:rPr lang="en-US" altLang="en-US" dirty="0"/>
              <a:t>Satellite	1/1</a:t>
            </a:r>
          </a:p>
        </p:txBody>
      </p:sp>
      <p:pic>
        <p:nvPicPr>
          <p:cNvPr id="14" name="Graphic 11" descr="AWS Ground Station service icon.">
            <a:extLst>
              <a:ext uri="{FF2B5EF4-FFF2-40B4-BE49-F238E27FC236}">
                <a16:creationId xmlns:a16="http://schemas.microsoft.com/office/drawing/2014/main" id="{D235E9CE-6692-4D06-B557-88C0B8C769F6}"/>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6" descr="AWS Ground Station Service icon.">
            <a:extLst>
              <a:ext uri="{FF2B5EF4-FFF2-40B4-BE49-F238E27FC236}">
                <a16:creationId xmlns:a16="http://schemas.microsoft.com/office/drawing/2014/main" id="{07BA4FFB-EDE8-48BA-B5AB-5CEFB7175E54}"/>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Ground Station</a:t>
            </a: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3D22B48F-0C9B-B573-3E55-FADBCAFA1F8A}"/>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E14FF5E-0592-0B1A-1985-951E71BA58D6}"/>
              </a:ext>
            </a:extLst>
          </p:cNvPr>
          <p:cNvSpPr>
            <a:spLocks noGrp="1"/>
          </p:cNvSpPr>
          <p:nvPr>
            <p:ph type="sldNum" sz="quarter" idx="10"/>
          </p:nvPr>
        </p:nvSpPr>
        <p:spPr/>
        <p:txBody>
          <a:bodyPr/>
          <a:lstStyle/>
          <a:p>
            <a:fld id="{EB4B8DE2-A4E8-46E4-8BBF-D75455EFF32C}" type="slidenum">
              <a:rPr lang="en-US" smtClean="0"/>
              <a:pPr/>
              <a:t>137</a:t>
            </a:fld>
            <a:endParaRPr lang="en-US" dirty="0"/>
          </a:p>
        </p:txBody>
      </p:sp>
      <p:sp>
        <p:nvSpPr>
          <p:cNvPr id="162818" name="Title 1">
            <a:extLst>
              <a:ext uri="{FF2B5EF4-FFF2-40B4-BE49-F238E27FC236}">
                <a16:creationId xmlns:a16="http://schemas.microsoft.com/office/drawing/2014/main" id="{7E2748F3-8A4A-EA4E-AEA1-B683D9D9D08D}"/>
              </a:ext>
            </a:extLst>
          </p:cNvPr>
          <p:cNvSpPr>
            <a:spLocks noGrp="1" noChangeArrowheads="1"/>
          </p:cNvSpPr>
          <p:nvPr>
            <p:ph type="ctrTitle"/>
          </p:nvPr>
        </p:nvSpPr>
        <p:spPr/>
        <p:txBody>
          <a:bodyPr/>
          <a:lstStyle/>
          <a:p>
            <a:r>
              <a:rPr lang="en-US" altLang="en-US" dirty="0"/>
              <a:t>Security, Identity,</a:t>
            </a:r>
            <a:br>
              <a:rPr lang="en-US" altLang="en-US" dirty="0"/>
            </a:br>
            <a:r>
              <a:rPr lang="en-US" altLang="en-US" dirty="0"/>
              <a:t>&amp; Compliance</a:t>
            </a:r>
          </a:p>
        </p:txBody>
      </p:sp>
      <p:pic>
        <p:nvPicPr>
          <p:cNvPr id="162817" name="Graphic 7" descr="Security, Identity, &amp; Compliance standard category icon.">
            <a:extLst>
              <a:ext uri="{FF2B5EF4-FFF2-40B4-BE49-F238E27FC236}">
                <a16:creationId xmlns:a16="http://schemas.microsoft.com/office/drawing/2014/main" id="{E9160B92-1CFF-3B4A-B664-1547281BAE92}"/>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2821" name="label">
            <a:extLst>
              <a:ext uri="{FF2B5EF4-FFF2-40B4-BE49-F238E27FC236}">
                <a16:creationId xmlns:a16="http://schemas.microsoft.com/office/drawing/2014/main" id="{36772795-E12E-F24E-B0B9-21D8479B789D}"/>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919E789-8068-F94D-7391-A42062F39369}"/>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3E25448-21FF-599E-25E8-6150B0BDA847}"/>
              </a:ext>
            </a:extLst>
          </p:cNvPr>
          <p:cNvSpPr>
            <a:spLocks noGrp="1"/>
          </p:cNvSpPr>
          <p:nvPr>
            <p:ph type="sldNum" sz="quarter" idx="11"/>
          </p:nvPr>
        </p:nvSpPr>
        <p:spPr/>
        <p:txBody>
          <a:bodyPr/>
          <a:lstStyle/>
          <a:p>
            <a:fld id="{EB4B8DE2-A4E8-46E4-8BBF-D75455EFF32C}" type="slidenum">
              <a:rPr lang="en-US" smtClean="0"/>
              <a:pPr/>
              <a:t>138</a:t>
            </a:fld>
            <a:endParaRPr lang="en-US" dirty="0"/>
          </a:p>
        </p:txBody>
      </p:sp>
      <p:sp>
        <p:nvSpPr>
          <p:cNvPr id="163845" name="Title 1">
            <a:extLst>
              <a:ext uri="{FF2B5EF4-FFF2-40B4-BE49-F238E27FC236}">
                <a16:creationId xmlns:a16="http://schemas.microsoft.com/office/drawing/2014/main" id="{EA7EB6F5-4CA2-7B4B-B58B-AA89C153C5F9}"/>
              </a:ext>
            </a:extLst>
          </p:cNvPr>
          <p:cNvSpPr>
            <a:spLocks noGrp="1" noChangeArrowheads="1"/>
          </p:cNvSpPr>
          <p:nvPr>
            <p:ph type="title"/>
          </p:nvPr>
        </p:nvSpPr>
        <p:spPr>
          <a:xfrm>
            <a:off x="240940" y="365126"/>
            <a:ext cx="11684759" cy="644278"/>
          </a:xfrm>
        </p:spPr>
        <p:txBody>
          <a:bodyPr/>
          <a:lstStyle/>
          <a:p>
            <a:pPr>
              <a:tabLst>
                <a:tab pos="11371263" algn="r"/>
              </a:tabLst>
            </a:pPr>
            <a:r>
              <a:rPr lang="en-US" altLang="en-US" dirty="0"/>
              <a:t>Security, Identity, &amp; Compliance	1/8</a:t>
            </a:r>
          </a:p>
        </p:txBody>
      </p:sp>
      <p:pic>
        <p:nvPicPr>
          <p:cNvPr id="22" name="Graphic 6" descr="Amazon Cloud Directory service icon.">
            <a:extLst>
              <a:ext uri="{FF2B5EF4-FFF2-40B4-BE49-F238E27FC236}">
                <a16:creationId xmlns:a16="http://schemas.microsoft.com/office/drawing/2014/main" id="{F2D9B494-B87C-48CF-B11F-9BD2F2D02337}"/>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9">
            <a:extLst>
              <a:ext uri="{FF2B5EF4-FFF2-40B4-BE49-F238E27FC236}">
                <a16:creationId xmlns:a16="http://schemas.microsoft.com/office/drawing/2014/main" id="{1033B2D6-C86C-4A39-AD2D-42AF9E805E86}"/>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Cloud Directory</a:t>
            </a:r>
          </a:p>
        </p:txBody>
      </p:sp>
      <p:cxnSp>
        <p:nvCxnSpPr>
          <p:cNvPr id="24" name="Straight Connector 23" descr="Next service icon.">
            <a:extLst>
              <a:ext uri="{FF2B5EF4-FFF2-40B4-BE49-F238E27FC236}">
                <a16:creationId xmlns:a16="http://schemas.microsoft.com/office/drawing/2014/main" id="{5568510D-F677-4D17-91E4-9CFDC87948F6}"/>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5" name="Graphic 17" descr="Amazon Cognito service icon.">
            <a:extLst>
              <a:ext uri="{FF2B5EF4-FFF2-40B4-BE49-F238E27FC236}">
                <a16:creationId xmlns:a16="http://schemas.microsoft.com/office/drawing/2014/main" id="{FA5DABCA-3B8A-4668-AD91-5101B90113A7}"/>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11">
            <a:extLst>
              <a:ext uri="{FF2B5EF4-FFF2-40B4-BE49-F238E27FC236}">
                <a16:creationId xmlns:a16="http://schemas.microsoft.com/office/drawing/2014/main" id="{B1CD0A23-65AE-4419-992C-307C680F6CB5}"/>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Cognito</a:t>
            </a:r>
          </a:p>
        </p:txBody>
      </p:sp>
      <p:cxnSp>
        <p:nvCxnSpPr>
          <p:cNvPr id="27" name="Straight Connector 26" descr="Next service icon.">
            <a:extLst>
              <a:ext uri="{FF2B5EF4-FFF2-40B4-BE49-F238E27FC236}">
                <a16:creationId xmlns:a16="http://schemas.microsoft.com/office/drawing/2014/main" id="{3C5C581B-B418-4D34-9182-1FEEE1875AE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8" name="Graphic 19" descr="Amazon GuardDuty service icon.">
            <a:extLst>
              <a:ext uri="{FF2B5EF4-FFF2-40B4-BE49-F238E27FC236}">
                <a16:creationId xmlns:a16="http://schemas.microsoft.com/office/drawing/2014/main" id="{D41B45BB-3228-4E9E-870A-FA6758D09813}"/>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58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2">
            <a:extLst>
              <a:ext uri="{FF2B5EF4-FFF2-40B4-BE49-F238E27FC236}">
                <a16:creationId xmlns:a16="http://schemas.microsoft.com/office/drawing/2014/main" id="{CD38BF78-200A-4107-BA10-1FD62605CBF9}"/>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GuardDuty</a:t>
            </a:r>
          </a:p>
        </p:txBody>
      </p:sp>
      <p:cxnSp>
        <p:nvCxnSpPr>
          <p:cNvPr id="30" name="Straight Connector 29" descr="Next service icon.">
            <a:extLst>
              <a:ext uri="{FF2B5EF4-FFF2-40B4-BE49-F238E27FC236}">
                <a16:creationId xmlns:a16="http://schemas.microsoft.com/office/drawing/2014/main" id="{2D6485DA-0D15-4B63-9961-9E009283CF85}"/>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1" name="Graphic 21" descr="Amazon Inspector service icon.">
            <a:extLst>
              <a:ext uri="{FF2B5EF4-FFF2-40B4-BE49-F238E27FC236}">
                <a16:creationId xmlns:a16="http://schemas.microsoft.com/office/drawing/2014/main" id="{D4EB7F64-703A-4C82-84E3-73D38297F561}"/>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15">
            <a:extLst>
              <a:ext uri="{FF2B5EF4-FFF2-40B4-BE49-F238E27FC236}">
                <a16:creationId xmlns:a16="http://schemas.microsoft.com/office/drawing/2014/main" id="{39C7A145-6A2D-4C02-BB84-493D3CBCF7B0}"/>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Inspector</a:t>
            </a:r>
          </a:p>
        </p:txBody>
      </p:sp>
      <p:pic>
        <p:nvPicPr>
          <p:cNvPr id="34" name="Graphic 7" descr="Agent resource icon for the Amazon Inspector service.">
            <a:extLst>
              <a:ext uri="{FF2B5EF4-FFF2-40B4-BE49-F238E27FC236}">
                <a16:creationId xmlns:a16="http://schemas.microsoft.com/office/drawing/2014/main" id="{A5A0CB18-6EB5-4C11-9392-39345DFDA6AC}"/>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991727" y="281305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18">
            <a:extLst>
              <a:ext uri="{FF2B5EF4-FFF2-40B4-BE49-F238E27FC236}">
                <a16:creationId xmlns:a16="http://schemas.microsoft.com/office/drawing/2014/main" id="{12B3574F-E858-47C1-91F7-8D6DA0215A19}"/>
              </a:ext>
            </a:extLst>
          </p:cNvPr>
          <p:cNvSpPr txBox="1">
            <a:spLocks noChangeArrowheads="1"/>
          </p:cNvSpPr>
          <p:nvPr/>
        </p:nvSpPr>
        <p:spPr bwMode="auto">
          <a:xfrm>
            <a:off x="9660387" y="3270250"/>
            <a:ext cx="113161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Agent</a:t>
            </a: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3D6496CA-3100-F2D5-8AEA-E7A5AB3D3EE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ABFECB08-EE74-94F9-4468-E9B81465B1C1}"/>
              </a:ext>
            </a:extLst>
          </p:cNvPr>
          <p:cNvSpPr>
            <a:spLocks noGrp="1"/>
          </p:cNvSpPr>
          <p:nvPr>
            <p:ph type="sldNum" sz="quarter" idx="11"/>
          </p:nvPr>
        </p:nvSpPr>
        <p:spPr/>
        <p:txBody>
          <a:bodyPr/>
          <a:lstStyle/>
          <a:p>
            <a:fld id="{EB4B8DE2-A4E8-46E4-8BBF-D75455EFF32C}" type="slidenum">
              <a:rPr lang="en-US" smtClean="0"/>
              <a:pPr/>
              <a:t>139</a:t>
            </a:fld>
            <a:endParaRPr lang="en-US" dirty="0"/>
          </a:p>
        </p:txBody>
      </p:sp>
      <p:sp>
        <p:nvSpPr>
          <p:cNvPr id="164869" name="Title 1">
            <a:extLst>
              <a:ext uri="{FF2B5EF4-FFF2-40B4-BE49-F238E27FC236}">
                <a16:creationId xmlns:a16="http://schemas.microsoft.com/office/drawing/2014/main" id="{A44AB836-CC11-B54B-9456-9927AE033640}"/>
              </a:ext>
            </a:extLst>
          </p:cNvPr>
          <p:cNvSpPr>
            <a:spLocks noGrp="1" noChangeArrowheads="1"/>
          </p:cNvSpPr>
          <p:nvPr>
            <p:ph type="title"/>
          </p:nvPr>
        </p:nvSpPr>
        <p:spPr>
          <a:xfrm>
            <a:off x="240940" y="365126"/>
            <a:ext cx="11684761" cy="644278"/>
          </a:xfrm>
        </p:spPr>
        <p:txBody>
          <a:bodyPr/>
          <a:lstStyle/>
          <a:p>
            <a:pPr>
              <a:tabLst>
                <a:tab pos="11371263" algn="r"/>
              </a:tabLst>
            </a:pPr>
            <a:r>
              <a:rPr lang="en-US" altLang="en-US" dirty="0"/>
              <a:t>Security, Identity, &amp; Compliance	2/8</a:t>
            </a:r>
          </a:p>
        </p:txBody>
      </p:sp>
      <p:pic>
        <p:nvPicPr>
          <p:cNvPr id="22" name="Graphic 6" descr="Amazon Macie service icon.">
            <a:extLst>
              <a:ext uri="{FF2B5EF4-FFF2-40B4-BE49-F238E27FC236}">
                <a16:creationId xmlns:a16="http://schemas.microsoft.com/office/drawing/2014/main" id="{839E82E6-7209-44E0-9697-39FA9B61D670}"/>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9">
            <a:extLst>
              <a:ext uri="{FF2B5EF4-FFF2-40B4-BE49-F238E27FC236}">
                <a16:creationId xmlns:a16="http://schemas.microsoft.com/office/drawing/2014/main" id="{B643D199-2AB3-4517-B601-C36520FAECC7}"/>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Macie</a:t>
            </a:r>
          </a:p>
        </p:txBody>
      </p:sp>
      <p:cxnSp>
        <p:nvCxnSpPr>
          <p:cNvPr id="11" name="Straight Connector 10" descr="Next service icon.">
            <a:extLst>
              <a:ext uri="{FF2B5EF4-FFF2-40B4-BE49-F238E27FC236}">
                <a16:creationId xmlns:a16="http://schemas.microsoft.com/office/drawing/2014/main" id="{36904FDE-722A-6741-BFA1-4933A283507F}"/>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4" name="Graphic 16" descr="AWS Artifact service icon.">
            <a:extLst>
              <a:ext uri="{FF2B5EF4-FFF2-40B4-BE49-F238E27FC236}">
                <a16:creationId xmlns:a16="http://schemas.microsoft.com/office/drawing/2014/main" id="{036CF3FF-2756-4D99-8E95-6C7C8C1742F5}"/>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11">
            <a:extLst>
              <a:ext uri="{FF2B5EF4-FFF2-40B4-BE49-F238E27FC236}">
                <a16:creationId xmlns:a16="http://schemas.microsoft.com/office/drawing/2014/main" id="{95B86E8F-5260-4ED9-863C-7E3D43D0C53D}"/>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Artifact</a:t>
            </a:r>
          </a:p>
        </p:txBody>
      </p:sp>
      <p:cxnSp>
        <p:nvCxnSpPr>
          <p:cNvPr id="14" name="Straight Connector 13" descr="Next service icon.">
            <a:extLst>
              <a:ext uri="{FF2B5EF4-FFF2-40B4-BE49-F238E27FC236}">
                <a16:creationId xmlns:a16="http://schemas.microsoft.com/office/drawing/2014/main" id="{5815EB59-DFCE-1248-A0B3-0C5CA0CDE023}"/>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20" descr="AWS Certificate Manager (ACM) service icon.">
            <a:extLst>
              <a:ext uri="{FF2B5EF4-FFF2-40B4-BE49-F238E27FC236}">
                <a16:creationId xmlns:a16="http://schemas.microsoft.com/office/drawing/2014/main" id="{C12A3FA0-214A-4572-93DC-17771612D4B4}"/>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58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DEE5CDF6-A06B-4F3F-9954-52CC5AE926C5}"/>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Certificate</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Manager (ACM)</a:t>
            </a:r>
          </a:p>
        </p:txBody>
      </p:sp>
      <p:pic>
        <p:nvPicPr>
          <p:cNvPr id="29" name="Graphic 7" descr="Certificate authority resource icon for the AWS Certificate Manager (ACM) service.">
            <a:extLst>
              <a:ext uri="{FF2B5EF4-FFF2-40B4-BE49-F238E27FC236}">
                <a16:creationId xmlns:a16="http://schemas.microsoft.com/office/drawing/2014/main" id="{84096CEA-31BB-49E5-86F3-38709AD64115}"/>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7688263" y="281305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7">
            <a:extLst>
              <a:ext uri="{FF2B5EF4-FFF2-40B4-BE49-F238E27FC236}">
                <a16:creationId xmlns:a16="http://schemas.microsoft.com/office/drawing/2014/main" id="{29033254-8449-4A60-94A6-434F3D3DC5B0}"/>
              </a:ext>
            </a:extLst>
          </p:cNvPr>
          <p:cNvSpPr txBox="1">
            <a:spLocks noChangeArrowheads="1"/>
          </p:cNvSpPr>
          <p:nvPr/>
        </p:nvSpPr>
        <p:spPr bwMode="auto">
          <a:xfrm>
            <a:off x="7163595" y="3270250"/>
            <a:ext cx="15144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Certificate authority</a:t>
            </a:r>
          </a:p>
        </p:txBody>
      </p:sp>
      <p:cxnSp>
        <p:nvCxnSpPr>
          <p:cNvPr id="15" name="Straight Connector 14" descr="Next service icon.">
            <a:extLst>
              <a:ext uri="{FF2B5EF4-FFF2-40B4-BE49-F238E27FC236}">
                <a16:creationId xmlns:a16="http://schemas.microsoft.com/office/drawing/2014/main" id="{C895D98C-B83C-0048-9AEB-79E3323D4D15}"/>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0" name="Graphic 24" descr="AWS CloudHSM service icon.">
            <a:extLst>
              <a:ext uri="{FF2B5EF4-FFF2-40B4-BE49-F238E27FC236}">
                <a16:creationId xmlns:a16="http://schemas.microsoft.com/office/drawing/2014/main" id="{A679AC40-E7B1-4CC1-8D09-60FA1551BFD0}"/>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5">
            <a:extLst>
              <a:ext uri="{FF2B5EF4-FFF2-40B4-BE49-F238E27FC236}">
                <a16:creationId xmlns:a16="http://schemas.microsoft.com/office/drawing/2014/main" id="{64EF8AA2-93B2-44F5-B53D-14BE3FF95982}"/>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CloudHSM</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D30BF0E4-1845-0FCF-96B9-D08BB4D112D6}"/>
              </a:ext>
            </a:extLst>
          </p:cNvPr>
          <p:cNvSpPr>
            <a:spLocks noGrp="1"/>
          </p:cNvSpPr>
          <p:nvPr>
            <p:ph type="ftr" sz="quarter" idx="2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355FECB1-362F-E2BB-7108-0943D7725C0F}"/>
              </a:ext>
            </a:extLst>
          </p:cNvPr>
          <p:cNvSpPr>
            <a:spLocks noGrp="1"/>
          </p:cNvSpPr>
          <p:nvPr>
            <p:ph type="sldNum" sz="quarter" idx="22"/>
          </p:nvPr>
        </p:nvSpPr>
        <p:spPr/>
        <p:txBody>
          <a:bodyPr/>
          <a:lstStyle/>
          <a:p>
            <a:fld id="{EB4B8DE2-A4E8-46E4-8BBF-D75455EFF32C}" type="slidenum">
              <a:rPr lang="en-US" smtClean="0"/>
              <a:pPr/>
              <a:t>14</a:t>
            </a:fld>
            <a:endParaRPr lang="en-US" dirty="0"/>
          </a:p>
        </p:txBody>
      </p:sp>
      <p:sp>
        <p:nvSpPr>
          <p:cNvPr id="50178" name="Title 4">
            <a:extLst>
              <a:ext uri="{FF2B5EF4-FFF2-40B4-BE49-F238E27FC236}">
                <a16:creationId xmlns:a16="http://schemas.microsoft.com/office/drawing/2014/main" id="{9C6A1259-1321-3C48-906C-170F510EADA4}"/>
              </a:ext>
            </a:extLst>
          </p:cNvPr>
          <p:cNvSpPr>
            <a:spLocks noGrp="1" noChangeArrowheads="1"/>
          </p:cNvSpPr>
          <p:nvPr>
            <p:ph type="title"/>
          </p:nvPr>
        </p:nvSpPr>
        <p:spPr/>
        <p:txBody>
          <a:bodyPr/>
          <a:lstStyle/>
          <a:p>
            <a:pPr eaLnBrk="1" hangingPunct="1"/>
            <a:r>
              <a:rPr lang="en-US" altLang="en-US" dirty="0"/>
              <a:t>Groups</a:t>
            </a:r>
          </a:p>
        </p:txBody>
      </p:sp>
      <p:sp>
        <p:nvSpPr>
          <p:cNvPr id="50179" name="Content Placeholder 7">
            <a:extLst>
              <a:ext uri="{FF2B5EF4-FFF2-40B4-BE49-F238E27FC236}">
                <a16:creationId xmlns:a16="http://schemas.microsoft.com/office/drawing/2014/main" id="{AEAC9EB3-2842-F44F-B415-8F3BDCAF80D9}"/>
              </a:ext>
            </a:extLst>
          </p:cNvPr>
          <p:cNvSpPr>
            <a:spLocks noGrp="1" noChangeArrowheads="1"/>
          </p:cNvSpPr>
          <p:nvPr>
            <p:ph type="body" sz="quarter" idx="17"/>
          </p:nvPr>
        </p:nvSpPr>
        <p:spPr/>
        <p:txBody>
          <a:bodyPr/>
          <a:lstStyle/>
          <a:p>
            <a:pPr eaLnBrk="1" hangingPunct="1"/>
            <a:r>
              <a:rPr lang="en-US" altLang="en-US" sz="1800" dirty="0"/>
              <a:t>Each group consists of an icon and a label. Colors and lines help to differentiate groups to make it easier for the user to read a diagram at a glance. Some groups cross multiple groups, such as Auto Scaling, while others are meant to nest inside another, such as a VPC and subnets.</a:t>
            </a:r>
          </a:p>
        </p:txBody>
      </p:sp>
      <p:sp>
        <p:nvSpPr>
          <p:cNvPr id="50180" name="Content Placeholder 8">
            <a:extLst>
              <a:ext uri="{FF2B5EF4-FFF2-40B4-BE49-F238E27FC236}">
                <a16:creationId xmlns:a16="http://schemas.microsoft.com/office/drawing/2014/main" id="{8949DE03-7FE8-9549-8D4E-19E568DAB422}"/>
              </a:ext>
            </a:extLst>
          </p:cNvPr>
          <p:cNvSpPr>
            <a:spLocks noGrp="1" noChangeArrowheads="1"/>
          </p:cNvSpPr>
          <p:nvPr>
            <p:ph type="body" sz="quarter" idx="18"/>
          </p:nvPr>
        </p:nvSpPr>
        <p:spPr>
          <a:xfrm>
            <a:off x="241300" y="2273301"/>
            <a:ext cx="3602038" cy="1196392"/>
          </a:xfrm>
        </p:spPr>
        <p:txBody>
          <a:bodyPr/>
          <a:lstStyle/>
          <a:p>
            <a:pPr eaLnBrk="1" hangingPunct="1"/>
            <a:r>
              <a:rPr lang="en-US" altLang="en-US" sz="1800" b="1" dirty="0"/>
              <a:t>Resizing groups</a:t>
            </a:r>
          </a:p>
          <a:p>
            <a:pPr eaLnBrk="1" hangingPunct="1"/>
            <a:r>
              <a:rPr lang="en-US" altLang="en-US" sz="1400" dirty="0"/>
              <a:t>Use the bottom-right corner of a group box to resize it.</a:t>
            </a:r>
          </a:p>
          <a:p>
            <a:pPr eaLnBrk="1" hangingPunct="1"/>
            <a:endParaRPr lang="en-US" altLang="en-US" sz="1800" dirty="0"/>
          </a:p>
        </p:txBody>
      </p:sp>
      <p:grpSp>
        <p:nvGrpSpPr>
          <p:cNvPr id="5" name="justGraphic">
            <a:extLst>
              <a:ext uri="{FF2B5EF4-FFF2-40B4-BE49-F238E27FC236}">
                <a16:creationId xmlns:a16="http://schemas.microsoft.com/office/drawing/2014/main" id="{A471BF89-9B2D-EFC3-51C1-603E97867F6A}"/>
              </a:ext>
              <a:ext uri="{C183D7F6-B498-43B3-948B-1728B52AA6E4}">
                <adec:decorative xmlns:adec="http://schemas.microsoft.com/office/drawing/2017/decorative" val="1"/>
              </a:ext>
            </a:extLst>
          </p:cNvPr>
          <p:cNvGrpSpPr/>
          <p:nvPr/>
        </p:nvGrpSpPr>
        <p:grpSpPr>
          <a:xfrm>
            <a:off x="306978" y="3677233"/>
            <a:ext cx="2541586" cy="2069517"/>
            <a:chOff x="827089" y="3677233"/>
            <a:chExt cx="2541586" cy="2069517"/>
          </a:xfrm>
        </p:grpSpPr>
        <p:pic>
          <p:nvPicPr>
            <p:cNvPr id="40" name="Picture 39">
              <a:extLst>
                <a:ext uri="{FF2B5EF4-FFF2-40B4-BE49-F238E27FC236}">
                  <a16:creationId xmlns:a16="http://schemas.microsoft.com/office/drawing/2014/main" id="{2627ED2A-5251-B545-8919-407D18762B4B}"/>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27089" y="3677233"/>
              <a:ext cx="1982970" cy="1521416"/>
            </a:xfrm>
            <a:prstGeom prst="rect">
              <a:avLst/>
            </a:prstGeom>
          </p:spPr>
        </p:pic>
        <p:grpSp>
          <p:nvGrpSpPr>
            <p:cNvPr id="41" name="Group 40">
              <a:extLst>
                <a:ext uri="{FF2B5EF4-FFF2-40B4-BE49-F238E27FC236}">
                  <a16:creationId xmlns:a16="http://schemas.microsoft.com/office/drawing/2014/main" id="{58F99D96-FFDE-CB48-86CF-A49DD0F371AB}"/>
                </a:ext>
              </a:extLst>
            </p:cNvPr>
            <p:cNvGrpSpPr/>
            <p:nvPr/>
          </p:nvGrpSpPr>
          <p:grpSpPr>
            <a:xfrm>
              <a:off x="2632075" y="5013325"/>
              <a:ext cx="736600" cy="733425"/>
              <a:chOff x="2632075" y="5013325"/>
              <a:chExt cx="736600" cy="733425"/>
            </a:xfrm>
          </p:grpSpPr>
          <p:sp>
            <p:nvSpPr>
              <p:cNvPr id="42" name="Rectangle 41">
                <a:extLst>
                  <a:ext uri="{FF2B5EF4-FFF2-40B4-BE49-F238E27FC236}">
                    <a16:creationId xmlns:a16="http://schemas.microsoft.com/office/drawing/2014/main" id="{D623C9E0-1B57-5F42-8C15-52DCCC94F50A}"/>
                  </a:ext>
                </a:extLst>
              </p:cNvPr>
              <p:cNvSpPr/>
              <p:nvPr/>
            </p:nvSpPr>
            <p:spPr>
              <a:xfrm>
                <a:off x="2632075" y="5013325"/>
                <a:ext cx="287338" cy="266700"/>
              </a:xfrm>
              <a:prstGeom prst="rect">
                <a:avLst/>
              </a:pr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accent3"/>
                  </a:solidFill>
                </a:endParaRPr>
              </a:p>
            </p:txBody>
          </p:sp>
          <p:cxnSp>
            <p:nvCxnSpPr>
              <p:cNvPr id="43" name="Straight Arrow Connector 42">
                <a:extLst>
                  <a:ext uri="{FF2B5EF4-FFF2-40B4-BE49-F238E27FC236}">
                    <a16:creationId xmlns:a16="http://schemas.microsoft.com/office/drawing/2014/main" id="{697FE1CD-A01A-7E42-A90B-30392CFB8040}"/>
                  </a:ext>
                </a:extLst>
              </p:cNvPr>
              <p:cNvCxnSpPr/>
              <p:nvPr/>
            </p:nvCxnSpPr>
            <p:spPr>
              <a:xfrm>
                <a:off x="2955925" y="5141913"/>
                <a:ext cx="412750" cy="0"/>
              </a:xfrm>
              <a:prstGeom prst="straightConnector1">
                <a:avLst/>
              </a:prstGeom>
              <a:ln w="12700">
                <a:solidFill>
                  <a:schemeClr val="accent3"/>
                </a:solidFill>
                <a:headEnd type="none" w="med" len="sm"/>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760C238E-AE99-FE44-A5D4-9EE11A8103B4}"/>
                  </a:ext>
                </a:extLst>
              </p:cNvPr>
              <p:cNvCxnSpPr>
                <a:cxnSpLocks/>
              </p:cNvCxnSpPr>
              <p:nvPr/>
            </p:nvCxnSpPr>
            <p:spPr>
              <a:xfrm rot="5400000">
                <a:off x="2566988" y="5540375"/>
                <a:ext cx="412750" cy="0"/>
              </a:xfrm>
              <a:prstGeom prst="straightConnector1">
                <a:avLst/>
              </a:prstGeom>
              <a:ln w="12700">
                <a:solidFill>
                  <a:schemeClr val="accent3"/>
                </a:solidFill>
                <a:headEnd type="none" w="med" len="sm"/>
                <a:tailEnd type="triangle"/>
              </a:ln>
            </p:spPr>
            <p:style>
              <a:lnRef idx="1">
                <a:schemeClr val="accent1"/>
              </a:lnRef>
              <a:fillRef idx="0">
                <a:schemeClr val="accent1"/>
              </a:fillRef>
              <a:effectRef idx="0">
                <a:schemeClr val="accent1"/>
              </a:effectRef>
              <a:fontRef idx="minor">
                <a:schemeClr val="tx1"/>
              </a:fontRef>
            </p:style>
          </p:cxnSp>
        </p:grpSp>
      </p:grpSp>
      <p:sp>
        <p:nvSpPr>
          <p:cNvPr id="50181" name="Content Placeholder 10">
            <a:extLst>
              <a:ext uri="{FF2B5EF4-FFF2-40B4-BE49-F238E27FC236}">
                <a16:creationId xmlns:a16="http://schemas.microsoft.com/office/drawing/2014/main" id="{648C6DDA-8AD8-F048-BC0C-A0CC7A6FD6A9}"/>
              </a:ext>
            </a:extLst>
          </p:cNvPr>
          <p:cNvSpPr>
            <a:spLocks noGrp="1" noChangeArrowheads="1"/>
          </p:cNvSpPr>
          <p:nvPr>
            <p:ph type="body" sz="quarter" idx="19"/>
          </p:nvPr>
        </p:nvSpPr>
        <p:spPr>
          <a:xfrm>
            <a:off x="4294188" y="2273300"/>
            <a:ext cx="3603625" cy="1369003"/>
          </a:xfrm>
        </p:spPr>
        <p:txBody>
          <a:bodyPr/>
          <a:lstStyle/>
          <a:p>
            <a:pPr eaLnBrk="1" hangingPunct="1"/>
            <a:r>
              <a:rPr lang="en-US" altLang="en-US" sz="1800" b="1" dirty="0"/>
              <a:t>Nested groups</a:t>
            </a:r>
          </a:p>
          <a:p>
            <a:pPr eaLnBrk="1" hangingPunct="1"/>
            <a:r>
              <a:rPr lang="en-US" altLang="en-US" sz="1400" dirty="0"/>
              <a:t>When you have groups within groups, </a:t>
            </a:r>
            <a:r>
              <a:rPr lang="en-US" sz="1400" dirty="0"/>
              <a:t>inner groups should have at least .05" buffer on all sides.</a:t>
            </a:r>
            <a:endParaRPr lang="en-US" altLang="en-US" sz="1400" dirty="0"/>
          </a:p>
        </p:txBody>
      </p:sp>
      <p:grpSp>
        <p:nvGrpSpPr>
          <p:cNvPr id="2" name="justGraphic2">
            <a:extLst>
              <a:ext uri="{FF2B5EF4-FFF2-40B4-BE49-F238E27FC236}">
                <a16:creationId xmlns:a16="http://schemas.microsoft.com/office/drawing/2014/main" id="{EBFE7337-1052-4DD8-ADE1-885C19A22C72}"/>
              </a:ext>
              <a:ext uri="{C183D7F6-B498-43B3-948B-1728B52AA6E4}">
                <adec:decorative xmlns:adec="http://schemas.microsoft.com/office/drawing/2017/decorative" val="1"/>
              </a:ext>
            </a:extLst>
          </p:cNvPr>
          <p:cNvGrpSpPr/>
          <p:nvPr/>
        </p:nvGrpSpPr>
        <p:grpSpPr>
          <a:xfrm>
            <a:off x="4429919" y="3707607"/>
            <a:ext cx="3216275" cy="2215356"/>
            <a:chOff x="4429919" y="3707607"/>
            <a:chExt cx="3216275" cy="2215356"/>
          </a:xfrm>
        </p:grpSpPr>
        <p:sp>
          <p:nvSpPr>
            <p:cNvPr id="21" name="Rectangle 20">
              <a:extLst>
                <a:ext uri="{FF2B5EF4-FFF2-40B4-BE49-F238E27FC236}">
                  <a16:creationId xmlns:a16="http://schemas.microsoft.com/office/drawing/2014/main" id="{6D1FEF31-2F9C-8E4C-883C-A8738890353F}"/>
                </a:ext>
                <a:ext uri="{C183D7F6-B498-43B3-948B-1728B52AA6E4}">
                  <adec:decorative xmlns:adec="http://schemas.microsoft.com/office/drawing/2017/decorative" val="1"/>
                </a:ext>
              </a:extLst>
            </p:cNvPr>
            <p:cNvSpPr/>
            <p:nvPr/>
          </p:nvSpPr>
          <p:spPr>
            <a:xfrm>
              <a:off x="4429919" y="3712264"/>
              <a:ext cx="3216275" cy="2210699"/>
            </a:xfrm>
            <a:prstGeom prst="rect">
              <a:avLst/>
            </a:prstGeom>
            <a:noFill/>
            <a:ln w="15875">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tx1"/>
                  </a:solidFill>
                  <a:latin typeface="Arial" panose="020B0604020202020204" pitchFamily="34" charset="0"/>
                  <a:cs typeface="Arial" panose="020B0604020202020204" pitchFamily="34" charset="0"/>
                </a:rPr>
                <a:t>Virtual private cloud (VPC)</a:t>
              </a:r>
            </a:p>
          </p:txBody>
        </p:sp>
        <p:pic>
          <p:nvPicPr>
            <p:cNvPr id="28" name="Graphic 27">
              <a:extLst>
                <a:ext uri="{FF2B5EF4-FFF2-40B4-BE49-F238E27FC236}">
                  <a16:creationId xmlns:a16="http://schemas.microsoft.com/office/drawing/2014/main" id="{D0F43F82-0D64-9447-8205-05C0DECAB7D5}"/>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4430713" y="3707607"/>
              <a:ext cx="381000" cy="381000"/>
            </a:xfrm>
            <a:prstGeom prst="rect">
              <a:avLst/>
            </a:prstGeom>
          </p:spPr>
        </p:pic>
        <p:sp>
          <p:nvSpPr>
            <p:cNvPr id="32" name="Rectangle 31">
              <a:extLst>
                <a:ext uri="{FF2B5EF4-FFF2-40B4-BE49-F238E27FC236}">
                  <a16:creationId xmlns:a16="http://schemas.microsoft.com/office/drawing/2014/main" id="{77B0EE0A-3D3C-9447-89C3-1D29EBD01787}"/>
                </a:ext>
                <a:ext uri="{C183D7F6-B498-43B3-948B-1728B52AA6E4}">
                  <adec:decorative xmlns:adec="http://schemas.microsoft.com/office/drawing/2017/decorative" val="1"/>
                </a:ext>
              </a:extLst>
            </p:cNvPr>
            <p:cNvSpPr/>
            <p:nvPr/>
          </p:nvSpPr>
          <p:spPr>
            <a:xfrm>
              <a:off x="4492720" y="4150704"/>
              <a:ext cx="3090672" cy="1709928"/>
            </a:xfrm>
            <a:prstGeom prst="rect">
              <a:avLst/>
            </a:prstGeom>
            <a:noFill/>
            <a:ln w="15875">
              <a:solidFill>
                <a:srgbClr val="7AA116"/>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502920" tIns="91440" bIns="4572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Public subnet</a:t>
              </a:r>
            </a:p>
          </p:txBody>
        </p:sp>
        <p:pic>
          <p:nvPicPr>
            <p:cNvPr id="33" name="Graphic 32">
              <a:extLst>
                <a:ext uri="{FF2B5EF4-FFF2-40B4-BE49-F238E27FC236}">
                  <a16:creationId xmlns:a16="http://schemas.microsoft.com/office/drawing/2014/main" id="{F11B6082-1DC7-3B48-88C9-D32B8CFC0169}"/>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4492720" y="4150705"/>
              <a:ext cx="381000" cy="381000"/>
            </a:xfrm>
            <a:prstGeom prst="rect">
              <a:avLst/>
            </a:prstGeom>
          </p:spPr>
        </p:pic>
      </p:grpSp>
      <p:sp>
        <p:nvSpPr>
          <p:cNvPr id="25" name="Rectangle 24">
            <a:extLst>
              <a:ext uri="{FF2B5EF4-FFF2-40B4-BE49-F238E27FC236}">
                <a16:creationId xmlns:a16="http://schemas.microsoft.com/office/drawing/2014/main" id="{44B59D78-ACC8-0847-A06F-8CDA868E9FFB}"/>
              </a:ext>
              <a:ext uri="{C183D7F6-B498-43B3-948B-1728B52AA6E4}">
                <adec:decorative xmlns:adec="http://schemas.microsoft.com/office/drawing/2017/decorative" val="1"/>
              </a:ext>
            </a:extLst>
          </p:cNvPr>
          <p:cNvSpPr/>
          <p:nvPr/>
        </p:nvSpPr>
        <p:spPr>
          <a:xfrm>
            <a:off x="8324850" y="2257400"/>
            <a:ext cx="3603625" cy="1813025"/>
          </a:xfrm>
          <a:prstGeom prst="rect">
            <a:avLst/>
          </a:prstGeom>
          <a:solidFill>
            <a:srgbClr val="FAFAFA"/>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4" name="Rectangle 3">
            <a:extLst>
              <a:ext uri="{FF2B5EF4-FFF2-40B4-BE49-F238E27FC236}">
                <a16:creationId xmlns:a16="http://schemas.microsoft.com/office/drawing/2014/main" id="{13DD63AC-1A2B-D0AF-F2D5-67204F2A5A5D}"/>
              </a:ext>
              <a:ext uri="{C183D7F6-B498-43B3-948B-1728B52AA6E4}">
                <adec:decorative xmlns:adec="http://schemas.microsoft.com/office/drawing/2017/decorative" val="1"/>
              </a:ext>
            </a:extLst>
          </p:cNvPr>
          <p:cNvSpPr/>
          <p:nvPr/>
        </p:nvSpPr>
        <p:spPr>
          <a:xfrm>
            <a:off x="8324850" y="2262606"/>
            <a:ext cx="3602037" cy="98532"/>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50195" name="TextBox 26">
            <a:extLst>
              <a:ext uri="{FF2B5EF4-FFF2-40B4-BE49-F238E27FC236}">
                <a16:creationId xmlns:a16="http://schemas.microsoft.com/office/drawing/2014/main" id="{E1348D05-7390-FF45-B02F-0E62D885C2D1}"/>
              </a:ext>
            </a:extLst>
          </p:cNvPr>
          <p:cNvSpPr txBox="1">
            <a:spLocks noChangeArrowheads="1"/>
          </p:cNvSpPr>
          <p:nvPr/>
        </p:nvSpPr>
        <p:spPr bwMode="auto">
          <a:xfrm>
            <a:off x="8481842" y="2494529"/>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2"/>
                </a:solidFill>
                <a:latin typeface="Arial" panose="020B0604020202020204" pitchFamily="34" charset="0"/>
                <a:cs typeface="Arial" panose="020B0604020202020204" pitchFamily="34" charset="0"/>
              </a:rPr>
              <a:t>DO:</a:t>
            </a:r>
          </a:p>
        </p:txBody>
      </p:sp>
      <p:sp>
        <p:nvSpPr>
          <p:cNvPr id="50199" name="TextBox 30">
            <a:extLst>
              <a:ext uri="{FF2B5EF4-FFF2-40B4-BE49-F238E27FC236}">
                <a16:creationId xmlns:a16="http://schemas.microsoft.com/office/drawing/2014/main" id="{44612942-2D86-2048-AE42-2058C418C2A9}"/>
              </a:ext>
            </a:extLst>
          </p:cNvPr>
          <p:cNvSpPr txBox="1">
            <a:spLocks noChangeArrowheads="1"/>
          </p:cNvSpPr>
          <p:nvPr/>
        </p:nvSpPr>
        <p:spPr bwMode="auto">
          <a:xfrm>
            <a:off x="8477080" y="2850129"/>
            <a:ext cx="33782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Use a generic group type if the presets do not suit your needs.</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Add a custom group if needed </a:t>
            </a:r>
            <a:br>
              <a:rPr lang="en-US" altLang="en-US" sz="1200" dirty="0">
                <a:solidFill>
                  <a:schemeClr val="tx2"/>
                </a:solidFill>
                <a:latin typeface="Arial" panose="020B0604020202020204" pitchFamily="34" charset="0"/>
                <a:cs typeface="Arial" panose="020B0604020202020204" pitchFamily="34" charset="0"/>
              </a:rPr>
            </a:br>
            <a:r>
              <a:rPr lang="en-US" altLang="en-US" sz="1200" dirty="0">
                <a:solidFill>
                  <a:schemeClr val="tx2"/>
                </a:solidFill>
                <a:latin typeface="Arial" panose="020B0604020202020204" pitchFamily="34" charset="0"/>
                <a:cs typeface="Arial" panose="020B0604020202020204" pitchFamily="34" charset="0"/>
              </a:rPr>
              <a:t>(see slide 26).</a:t>
            </a:r>
          </a:p>
        </p:txBody>
      </p:sp>
      <p:sp>
        <p:nvSpPr>
          <p:cNvPr id="26" name="Rectangle 25">
            <a:extLst>
              <a:ext uri="{FF2B5EF4-FFF2-40B4-BE49-F238E27FC236}">
                <a16:creationId xmlns:a16="http://schemas.microsoft.com/office/drawing/2014/main" id="{B8D19054-8415-A346-AFF4-A48FE8CB953C}"/>
              </a:ext>
              <a:ext uri="{C183D7F6-B498-43B3-948B-1728B52AA6E4}">
                <adec:decorative xmlns:adec="http://schemas.microsoft.com/office/drawing/2017/decorative" val="1"/>
              </a:ext>
            </a:extLst>
          </p:cNvPr>
          <p:cNvSpPr/>
          <p:nvPr/>
        </p:nvSpPr>
        <p:spPr>
          <a:xfrm>
            <a:off x="8323262" y="4293227"/>
            <a:ext cx="3602037" cy="1629736"/>
          </a:xfrm>
          <a:prstGeom prst="rect">
            <a:avLst/>
          </a:prstGeom>
          <a:solidFill>
            <a:srgbClr val="FAFAFA"/>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30" name="Rectangle 29">
            <a:extLst>
              <a:ext uri="{FF2B5EF4-FFF2-40B4-BE49-F238E27FC236}">
                <a16:creationId xmlns:a16="http://schemas.microsoft.com/office/drawing/2014/main" id="{C29579A4-6D23-4441-941F-AAEEC9C94D7A}"/>
              </a:ext>
              <a:ext uri="{C183D7F6-B498-43B3-948B-1728B52AA6E4}">
                <adec:decorative xmlns:adec="http://schemas.microsoft.com/office/drawing/2017/decorative" val="1"/>
              </a:ext>
            </a:extLst>
          </p:cNvPr>
          <p:cNvSpPr/>
          <p:nvPr/>
        </p:nvSpPr>
        <p:spPr>
          <a:xfrm>
            <a:off x="8324850" y="4299536"/>
            <a:ext cx="3602037" cy="98532"/>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50196" name="TextBox 27">
            <a:extLst>
              <a:ext uri="{FF2B5EF4-FFF2-40B4-BE49-F238E27FC236}">
                <a16:creationId xmlns:a16="http://schemas.microsoft.com/office/drawing/2014/main" id="{9A4059CB-6409-0942-BB16-0FF58F4A9FF6}"/>
              </a:ext>
            </a:extLst>
          </p:cNvPr>
          <p:cNvSpPr txBox="1">
            <a:spLocks noChangeArrowheads="1"/>
          </p:cNvSpPr>
          <p:nvPr/>
        </p:nvSpPr>
        <p:spPr bwMode="auto">
          <a:xfrm>
            <a:off x="8477080" y="4521868"/>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3"/>
                </a:solidFill>
                <a:latin typeface="Arial" panose="020B0604020202020204" pitchFamily="34" charset="0"/>
                <a:cs typeface="Arial" panose="020B0604020202020204" pitchFamily="34" charset="0"/>
              </a:rPr>
              <a:t>DON’T:</a:t>
            </a:r>
          </a:p>
        </p:txBody>
      </p:sp>
      <p:sp>
        <p:nvSpPr>
          <p:cNvPr id="50200" name="TextBox 31">
            <a:extLst>
              <a:ext uri="{FF2B5EF4-FFF2-40B4-BE49-F238E27FC236}">
                <a16:creationId xmlns:a16="http://schemas.microsoft.com/office/drawing/2014/main" id="{2DDB41BF-D89C-CA4D-88F5-4AEDDEA535D7}"/>
              </a:ext>
            </a:extLst>
          </p:cNvPr>
          <p:cNvSpPr txBox="1">
            <a:spLocks noChangeArrowheads="1"/>
          </p:cNvSpPr>
          <p:nvPr/>
        </p:nvSpPr>
        <p:spPr bwMode="auto">
          <a:xfrm>
            <a:off x="8472318" y="4880575"/>
            <a:ext cx="33782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Create groups with nonapproved </a:t>
            </a:r>
            <a:br>
              <a:rPr lang="en-US" altLang="en-US" sz="1200" dirty="0">
                <a:solidFill>
                  <a:schemeClr val="tx2"/>
                </a:solidFill>
                <a:latin typeface="Arial" panose="020B0604020202020204" pitchFamily="34" charset="0"/>
                <a:cs typeface="Arial" panose="020B0604020202020204" pitchFamily="34" charset="0"/>
              </a:rPr>
            </a:br>
            <a:r>
              <a:rPr lang="en-US" altLang="en-US" sz="1200" dirty="0">
                <a:solidFill>
                  <a:schemeClr val="tx2"/>
                </a:solidFill>
                <a:latin typeface="Arial" panose="020B0604020202020204" pitchFamily="34" charset="0"/>
                <a:cs typeface="Arial" panose="020B0604020202020204" pitchFamily="34" charset="0"/>
              </a:rPr>
              <a:t>AWS icon(s).</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Resize group icons.</a:t>
            </a:r>
          </a:p>
        </p:txBody>
      </p:sp>
    </p:spTree>
    <p:extLst>
      <p:ext uri="{BB962C8B-B14F-4D97-AF65-F5344CB8AC3E}">
        <p14:creationId xmlns:p14="http://schemas.microsoft.com/office/powerpoint/2010/main" val="1714702685"/>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8C9BFA78-E068-C8E3-865A-9D8170B0B8D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F387C0FF-FECB-23F1-2A61-13CD7C8ECF41}"/>
              </a:ext>
            </a:extLst>
          </p:cNvPr>
          <p:cNvSpPr>
            <a:spLocks noGrp="1"/>
          </p:cNvSpPr>
          <p:nvPr>
            <p:ph type="sldNum" sz="quarter" idx="11"/>
          </p:nvPr>
        </p:nvSpPr>
        <p:spPr/>
        <p:txBody>
          <a:bodyPr/>
          <a:lstStyle/>
          <a:p>
            <a:fld id="{EB4B8DE2-A4E8-46E4-8BBF-D75455EFF32C}" type="slidenum">
              <a:rPr lang="en-US" smtClean="0"/>
              <a:pPr/>
              <a:t>140</a:t>
            </a:fld>
            <a:endParaRPr lang="en-US" dirty="0"/>
          </a:p>
        </p:txBody>
      </p:sp>
      <p:sp>
        <p:nvSpPr>
          <p:cNvPr id="165892" name="Title 1">
            <a:extLst>
              <a:ext uri="{FF2B5EF4-FFF2-40B4-BE49-F238E27FC236}">
                <a16:creationId xmlns:a16="http://schemas.microsoft.com/office/drawing/2014/main" id="{147F7406-8309-C246-8CBF-9BB90C0CD289}"/>
              </a:ext>
            </a:extLst>
          </p:cNvPr>
          <p:cNvSpPr>
            <a:spLocks noGrp="1" noChangeArrowheads="1"/>
          </p:cNvSpPr>
          <p:nvPr>
            <p:ph type="title"/>
          </p:nvPr>
        </p:nvSpPr>
        <p:spPr>
          <a:xfrm>
            <a:off x="240940" y="365126"/>
            <a:ext cx="11684760" cy="644278"/>
          </a:xfrm>
        </p:spPr>
        <p:txBody>
          <a:bodyPr/>
          <a:lstStyle/>
          <a:p>
            <a:pPr>
              <a:tabLst>
                <a:tab pos="11371263" algn="r"/>
              </a:tabLst>
            </a:pPr>
            <a:r>
              <a:rPr lang="en-US" altLang="en-US" dirty="0"/>
              <a:t>Security, Identity, &amp; Compliance	3/8</a:t>
            </a:r>
          </a:p>
        </p:txBody>
      </p:sp>
      <p:pic>
        <p:nvPicPr>
          <p:cNvPr id="53" name="Graphic 7" descr="AWS Directory Service service icon.">
            <a:extLst>
              <a:ext uri="{FF2B5EF4-FFF2-40B4-BE49-F238E27FC236}">
                <a16:creationId xmlns:a16="http://schemas.microsoft.com/office/drawing/2014/main" id="{37F0DD10-B3A0-48C5-BD8C-4E5B436573C2}"/>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977"/>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TextBox 9">
            <a:extLst>
              <a:ext uri="{FF2B5EF4-FFF2-40B4-BE49-F238E27FC236}">
                <a16:creationId xmlns:a16="http://schemas.microsoft.com/office/drawing/2014/main" id="{5DAE841A-A3F1-4D40-83FA-D9E4A5ADC64D}"/>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Directory</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Service</a:t>
            </a:r>
          </a:p>
        </p:txBody>
      </p:sp>
      <p:pic>
        <p:nvPicPr>
          <p:cNvPr id="58" name="Graphic 57" descr="Simple AD resource icon for the AWS Directory Service service.">
            <a:extLst>
              <a:ext uri="{FF2B5EF4-FFF2-40B4-BE49-F238E27FC236}">
                <a16:creationId xmlns:a16="http://schemas.microsoft.com/office/drawing/2014/main" id="{307ACDBA-FF8C-4A6D-ABCA-136998D9D6FB}"/>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114676" y="2706684"/>
            <a:ext cx="457200" cy="457200"/>
          </a:xfrm>
          <a:prstGeom prst="rect">
            <a:avLst/>
          </a:prstGeom>
        </p:spPr>
      </p:pic>
      <p:sp>
        <p:nvSpPr>
          <p:cNvPr id="55" name="TextBox 15">
            <a:extLst>
              <a:ext uri="{FF2B5EF4-FFF2-40B4-BE49-F238E27FC236}">
                <a16:creationId xmlns:a16="http://schemas.microsoft.com/office/drawing/2014/main" id="{163D45B6-7848-4F11-B67D-374A0DDCECCE}"/>
              </a:ext>
            </a:extLst>
          </p:cNvPr>
          <p:cNvSpPr txBox="1">
            <a:spLocks noChangeArrowheads="1"/>
          </p:cNvSpPr>
          <p:nvPr/>
        </p:nvSpPr>
        <p:spPr bwMode="auto">
          <a:xfrm>
            <a:off x="2654025" y="3165471"/>
            <a:ext cx="13430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Simple AD</a:t>
            </a:r>
          </a:p>
        </p:txBody>
      </p:sp>
      <p:pic>
        <p:nvPicPr>
          <p:cNvPr id="60" name="Graphic 59" descr="AD Connector resource icon for the AWS Directory Service service.">
            <a:extLst>
              <a:ext uri="{FF2B5EF4-FFF2-40B4-BE49-F238E27FC236}">
                <a16:creationId xmlns:a16="http://schemas.microsoft.com/office/drawing/2014/main" id="{BE33945B-4817-4632-AB8F-9FD2E284EF5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122613" y="3717921"/>
            <a:ext cx="457200" cy="457200"/>
          </a:xfrm>
          <a:prstGeom prst="rect">
            <a:avLst/>
          </a:prstGeom>
        </p:spPr>
      </p:pic>
      <p:sp>
        <p:nvSpPr>
          <p:cNvPr id="56" name="TextBox 16">
            <a:extLst>
              <a:ext uri="{FF2B5EF4-FFF2-40B4-BE49-F238E27FC236}">
                <a16:creationId xmlns:a16="http://schemas.microsoft.com/office/drawing/2014/main" id="{22A2C869-7823-4D7D-A278-75507180A31D}"/>
              </a:ext>
            </a:extLst>
          </p:cNvPr>
          <p:cNvSpPr txBox="1">
            <a:spLocks noChangeArrowheads="1"/>
          </p:cNvSpPr>
          <p:nvPr/>
        </p:nvSpPr>
        <p:spPr bwMode="auto">
          <a:xfrm>
            <a:off x="2654025" y="4175121"/>
            <a:ext cx="13430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AD Connector</a:t>
            </a:r>
          </a:p>
        </p:txBody>
      </p:sp>
      <p:pic>
        <p:nvPicPr>
          <p:cNvPr id="59" name="Graphic 58" descr="AWS Managed Microsoft AD resource icon for the AWS Directory Service service.">
            <a:extLst>
              <a:ext uri="{FF2B5EF4-FFF2-40B4-BE49-F238E27FC236}">
                <a16:creationId xmlns:a16="http://schemas.microsoft.com/office/drawing/2014/main" id="{09BFB161-A3D6-438E-A85E-04A355F35AE0}"/>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106080" y="4670616"/>
            <a:ext cx="457200" cy="457200"/>
          </a:xfrm>
          <a:prstGeom prst="rect">
            <a:avLst/>
          </a:prstGeom>
        </p:spPr>
      </p:pic>
      <p:sp>
        <p:nvSpPr>
          <p:cNvPr id="57" name="TextBox 18">
            <a:extLst>
              <a:ext uri="{FF2B5EF4-FFF2-40B4-BE49-F238E27FC236}">
                <a16:creationId xmlns:a16="http://schemas.microsoft.com/office/drawing/2014/main" id="{D0BB9703-C381-47CB-A3C6-C66458AB8E57}"/>
              </a:ext>
            </a:extLst>
          </p:cNvPr>
          <p:cNvSpPr txBox="1">
            <a:spLocks noChangeArrowheads="1"/>
          </p:cNvSpPr>
          <p:nvPr/>
        </p:nvSpPr>
        <p:spPr bwMode="auto">
          <a:xfrm>
            <a:off x="2654025" y="5122859"/>
            <a:ext cx="1343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Managed</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Microsoft AD</a:t>
            </a:r>
          </a:p>
        </p:txBody>
      </p:sp>
      <p:cxnSp>
        <p:nvCxnSpPr>
          <p:cNvPr id="61" name="Straight Connector 60" descr="Next service icon.">
            <a:extLst>
              <a:ext uri="{FF2B5EF4-FFF2-40B4-BE49-F238E27FC236}">
                <a16:creationId xmlns:a16="http://schemas.microsoft.com/office/drawing/2014/main" id="{BB563378-AD44-4362-B1BE-0676FF6672A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2" name="Graphic 17" descr="AWS Firewall Manager service icon.">
            <a:extLst>
              <a:ext uri="{FF2B5EF4-FFF2-40B4-BE49-F238E27FC236}">
                <a16:creationId xmlns:a16="http://schemas.microsoft.com/office/drawing/2014/main" id="{AC69CB6B-2208-44A8-88A4-2A3E2DEF64DF}"/>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 name="TextBox 11">
            <a:extLst>
              <a:ext uri="{FF2B5EF4-FFF2-40B4-BE49-F238E27FC236}">
                <a16:creationId xmlns:a16="http://schemas.microsoft.com/office/drawing/2014/main" id="{E00DABD9-4019-4AEA-A89C-C25EFC3780B3}"/>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Firewall</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Manager</a:t>
            </a:r>
          </a:p>
        </p:txBody>
      </p:sp>
      <p:cxnSp>
        <p:nvCxnSpPr>
          <p:cNvPr id="14" name="Straight Connector 13" descr="Next service icon.">
            <a:extLst>
              <a:ext uri="{FF2B5EF4-FFF2-40B4-BE49-F238E27FC236}">
                <a16:creationId xmlns:a16="http://schemas.microsoft.com/office/drawing/2014/main" id="{5815EB59-DFCE-1248-A0B3-0C5CA0CDE023}"/>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4" name="Graphic 19" descr="AWS Identity and Access Management (IAM) service icon.">
            <a:extLst>
              <a:ext uri="{FF2B5EF4-FFF2-40B4-BE49-F238E27FC236}">
                <a16:creationId xmlns:a16="http://schemas.microsoft.com/office/drawing/2014/main" id="{0F4A7E32-9871-406B-84F3-C360C5F0C6E0}"/>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75358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 name="TextBox 12">
            <a:extLst>
              <a:ext uri="{FF2B5EF4-FFF2-40B4-BE49-F238E27FC236}">
                <a16:creationId xmlns:a16="http://schemas.microsoft.com/office/drawing/2014/main" id="{ED7CE35B-5B40-447F-A365-36D4EAE4A481}"/>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Identity and Access Management (IAM)</a:t>
            </a:r>
          </a:p>
        </p:txBody>
      </p:sp>
      <p:pic>
        <p:nvPicPr>
          <p:cNvPr id="67" name="Graphic 66" descr="Add-on resource icon for the IAM service.">
            <a:extLst>
              <a:ext uri="{FF2B5EF4-FFF2-40B4-BE49-F238E27FC236}">
                <a16:creationId xmlns:a16="http://schemas.microsoft.com/office/drawing/2014/main" id="{E61393FA-2DD8-4C5E-B6DB-0505E0B3ACB1}"/>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7189117" y="2692395"/>
            <a:ext cx="457200" cy="457200"/>
          </a:xfrm>
          <a:prstGeom prst="rect">
            <a:avLst/>
          </a:prstGeom>
        </p:spPr>
      </p:pic>
      <p:sp>
        <p:nvSpPr>
          <p:cNvPr id="66" name="TextBox 20">
            <a:extLst>
              <a:ext uri="{FF2B5EF4-FFF2-40B4-BE49-F238E27FC236}">
                <a16:creationId xmlns:a16="http://schemas.microsoft.com/office/drawing/2014/main" id="{B0779FB7-2606-4557-9358-9479A76CA632}"/>
              </a:ext>
            </a:extLst>
          </p:cNvPr>
          <p:cNvSpPr txBox="1">
            <a:spLocks noChangeArrowheads="1"/>
          </p:cNvSpPr>
          <p:nvPr/>
        </p:nvSpPr>
        <p:spPr bwMode="auto">
          <a:xfrm>
            <a:off x="6786564" y="3147628"/>
            <a:ext cx="126015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Add-on</a:t>
            </a:r>
          </a:p>
        </p:txBody>
      </p:sp>
      <p:pic>
        <p:nvPicPr>
          <p:cNvPr id="69" name="Graphic 68" descr="Permissions resource icon for the IAM service.">
            <a:extLst>
              <a:ext uri="{FF2B5EF4-FFF2-40B4-BE49-F238E27FC236}">
                <a16:creationId xmlns:a16="http://schemas.microsoft.com/office/drawing/2014/main" id="{D56108BB-54B3-46E9-96D2-113EF1CC6B6C}"/>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8457747" y="2697686"/>
            <a:ext cx="457200" cy="457200"/>
          </a:xfrm>
          <a:prstGeom prst="rect">
            <a:avLst/>
          </a:prstGeom>
        </p:spPr>
      </p:pic>
      <p:sp>
        <p:nvSpPr>
          <p:cNvPr id="68" name="TextBox 21">
            <a:extLst>
              <a:ext uri="{FF2B5EF4-FFF2-40B4-BE49-F238E27FC236}">
                <a16:creationId xmlns:a16="http://schemas.microsoft.com/office/drawing/2014/main" id="{E18BFC73-6189-4BAF-A9F4-45E89353AD23}"/>
              </a:ext>
            </a:extLst>
          </p:cNvPr>
          <p:cNvSpPr txBox="1">
            <a:spLocks noChangeArrowheads="1"/>
          </p:cNvSpPr>
          <p:nvPr/>
        </p:nvSpPr>
        <p:spPr bwMode="auto">
          <a:xfrm>
            <a:off x="7927277" y="3147628"/>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Permissions</a:t>
            </a:r>
          </a:p>
        </p:txBody>
      </p:sp>
      <p:pic>
        <p:nvPicPr>
          <p:cNvPr id="71" name="Graphic 70" descr="MFA token resource icon for the IAM service.">
            <a:extLst>
              <a:ext uri="{FF2B5EF4-FFF2-40B4-BE49-F238E27FC236}">
                <a16:creationId xmlns:a16="http://schemas.microsoft.com/office/drawing/2014/main" id="{DE7279C9-A29E-4496-BDD0-C45FEABAE6F8}"/>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9847135" y="2675917"/>
            <a:ext cx="457200" cy="457200"/>
          </a:xfrm>
          <a:prstGeom prst="rect">
            <a:avLst/>
          </a:prstGeom>
        </p:spPr>
      </p:pic>
      <p:sp>
        <p:nvSpPr>
          <p:cNvPr id="70" name="TextBox 22">
            <a:extLst>
              <a:ext uri="{FF2B5EF4-FFF2-40B4-BE49-F238E27FC236}">
                <a16:creationId xmlns:a16="http://schemas.microsoft.com/office/drawing/2014/main" id="{BA11F4AA-45E4-4288-BDC4-D9C084EE04C7}"/>
              </a:ext>
            </a:extLst>
          </p:cNvPr>
          <p:cNvSpPr txBox="1">
            <a:spLocks noChangeArrowheads="1"/>
          </p:cNvSpPr>
          <p:nvPr/>
        </p:nvSpPr>
        <p:spPr bwMode="auto">
          <a:xfrm>
            <a:off x="9373048" y="3147628"/>
            <a:ext cx="14053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MFA token</a:t>
            </a:r>
          </a:p>
        </p:txBody>
      </p:sp>
      <p:pic>
        <p:nvPicPr>
          <p:cNvPr id="73" name="Graphic 72" descr="Role resource icon for the IAM service.">
            <a:extLst>
              <a:ext uri="{FF2B5EF4-FFF2-40B4-BE49-F238E27FC236}">
                <a16:creationId xmlns:a16="http://schemas.microsoft.com/office/drawing/2014/main" id="{26677775-3154-4096-8694-4B7358F3D16C}"/>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11174192" y="2692395"/>
            <a:ext cx="457200" cy="457200"/>
          </a:xfrm>
          <a:prstGeom prst="rect">
            <a:avLst/>
          </a:prstGeom>
        </p:spPr>
      </p:pic>
      <p:sp>
        <p:nvSpPr>
          <p:cNvPr id="72" name="TextBox 29">
            <a:extLst>
              <a:ext uri="{FF2B5EF4-FFF2-40B4-BE49-F238E27FC236}">
                <a16:creationId xmlns:a16="http://schemas.microsoft.com/office/drawing/2014/main" id="{0F02AB39-166A-4382-8A27-57908748AFED}"/>
              </a:ext>
            </a:extLst>
          </p:cNvPr>
          <p:cNvSpPr txBox="1">
            <a:spLocks noChangeArrowheads="1"/>
          </p:cNvSpPr>
          <p:nvPr/>
        </p:nvSpPr>
        <p:spPr bwMode="auto">
          <a:xfrm>
            <a:off x="10799256" y="3143039"/>
            <a:ext cx="126015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Role</a:t>
            </a:r>
          </a:p>
        </p:txBody>
      </p:sp>
      <p:pic>
        <p:nvPicPr>
          <p:cNvPr id="75" name="Graphic 74" descr="AWS STS resource icon for the IAM service.">
            <a:extLst>
              <a:ext uri="{FF2B5EF4-FFF2-40B4-BE49-F238E27FC236}">
                <a16:creationId xmlns:a16="http://schemas.microsoft.com/office/drawing/2014/main" id="{C200FDA2-66FA-4F9B-905B-1040B8A337ED}"/>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7181471" y="3690251"/>
            <a:ext cx="457200" cy="457200"/>
          </a:xfrm>
          <a:prstGeom prst="rect">
            <a:avLst/>
          </a:prstGeom>
        </p:spPr>
      </p:pic>
      <p:sp>
        <p:nvSpPr>
          <p:cNvPr id="74" name="TextBox 23">
            <a:extLst>
              <a:ext uri="{FF2B5EF4-FFF2-40B4-BE49-F238E27FC236}">
                <a16:creationId xmlns:a16="http://schemas.microsoft.com/office/drawing/2014/main" id="{54A9DDAB-BE5E-4162-8745-FC29F7915493}"/>
              </a:ext>
            </a:extLst>
          </p:cNvPr>
          <p:cNvSpPr txBox="1">
            <a:spLocks noChangeArrowheads="1"/>
          </p:cNvSpPr>
          <p:nvPr/>
        </p:nvSpPr>
        <p:spPr bwMode="auto">
          <a:xfrm>
            <a:off x="6786564" y="4149347"/>
            <a:ext cx="126015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STS</a:t>
            </a:r>
          </a:p>
        </p:txBody>
      </p:sp>
      <p:pic>
        <p:nvPicPr>
          <p:cNvPr id="77" name="Graphic 76" descr="AWS STS alternate resource icon for the IAM service.">
            <a:extLst>
              <a:ext uri="{FF2B5EF4-FFF2-40B4-BE49-F238E27FC236}">
                <a16:creationId xmlns:a16="http://schemas.microsoft.com/office/drawing/2014/main" id="{7F4B0876-9D4A-49B1-8340-270148CC52EB}"/>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8460677" y="3696736"/>
            <a:ext cx="457200" cy="457200"/>
          </a:xfrm>
          <a:prstGeom prst="rect">
            <a:avLst/>
          </a:prstGeom>
        </p:spPr>
      </p:pic>
      <p:sp>
        <p:nvSpPr>
          <p:cNvPr id="76" name="TextBox 24">
            <a:extLst>
              <a:ext uri="{FF2B5EF4-FFF2-40B4-BE49-F238E27FC236}">
                <a16:creationId xmlns:a16="http://schemas.microsoft.com/office/drawing/2014/main" id="{DC7477B9-2AF2-4EE0-8D5E-1E7EBB21D454}"/>
              </a:ext>
            </a:extLst>
          </p:cNvPr>
          <p:cNvSpPr txBox="1">
            <a:spLocks noChangeArrowheads="1"/>
          </p:cNvSpPr>
          <p:nvPr/>
        </p:nvSpPr>
        <p:spPr bwMode="auto">
          <a:xfrm>
            <a:off x="7927277" y="4149347"/>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STS alternate</a:t>
            </a:r>
          </a:p>
        </p:txBody>
      </p:sp>
      <p:pic>
        <p:nvPicPr>
          <p:cNvPr id="79" name="Graphic 78" descr="Long-term security credential resource icon for the IAM service.">
            <a:extLst>
              <a:ext uri="{FF2B5EF4-FFF2-40B4-BE49-F238E27FC236}">
                <a16:creationId xmlns:a16="http://schemas.microsoft.com/office/drawing/2014/main" id="{D0E2B2F2-B130-4206-A5BA-5ADB1FDBF8C2}"/>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9843804" y="3696736"/>
            <a:ext cx="457200" cy="457200"/>
          </a:xfrm>
          <a:prstGeom prst="rect">
            <a:avLst/>
          </a:prstGeom>
        </p:spPr>
      </p:pic>
      <p:sp>
        <p:nvSpPr>
          <p:cNvPr id="78" name="TextBox 25">
            <a:extLst>
              <a:ext uri="{FF2B5EF4-FFF2-40B4-BE49-F238E27FC236}">
                <a16:creationId xmlns:a16="http://schemas.microsoft.com/office/drawing/2014/main" id="{FCDD4818-7309-4A17-A7FA-2ADF57B11C2A}"/>
              </a:ext>
            </a:extLst>
          </p:cNvPr>
          <p:cNvSpPr txBox="1">
            <a:spLocks noChangeArrowheads="1"/>
          </p:cNvSpPr>
          <p:nvPr/>
        </p:nvSpPr>
        <p:spPr bwMode="auto">
          <a:xfrm>
            <a:off x="9331834" y="4149347"/>
            <a:ext cx="14938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Long-term security</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credential</a:t>
            </a:r>
          </a:p>
        </p:txBody>
      </p:sp>
      <p:pic>
        <p:nvPicPr>
          <p:cNvPr id="81" name="Graphic 80" descr="IAM Access Analyzer resource icon for the IAM service.">
            <a:extLst>
              <a:ext uri="{FF2B5EF4-FFF2-40B4-BE49-F238E27FC236}">
                <a16:creationId xmlns:a16="http://schemas.microsoft.com/office/drawing/2014/main" id="{A7C72E78-FE64-4292-82A3-021E95453FDD}"/>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11200731" y="3675105"/>
            <a:ext cx="457200" cy="457200"/>
          </a:xfrm>
          <a:prstGeom prst="rect">
            <a:avLst/>
          </a:prstGeom>
        </p:spPr>
      </p:pic>
      <p:sp>
        <p:nvSpPr>
          <p:cNvPr id="80" name="TextBox 30">
            <a:extLst>
              <a:ext uri="{FF2B5EF4-FFF2-40B4-BE49-F238E27FC236}">
                <a16:creationId xmlns:a16="http://schemas.microsoft.com/office/drawing/2014/main" id="{201DE001-1DCD-467B-A317-C90C835F685A}"/>
              </a:ext>
            </a:extLst>
          </p:cNvPr>
          <p:cNvSpPr txBox="1">
            <a:spLocks noChangeArrowheads="1"/>
          </p:cNvSpPr>
          <p:nvPr/>
        </p:nvSpPr>
        <p:spPr bwMode="auto">
          <a:xfrm>
            <a:off x="10799256" y="4149347"/>
            <a:ext cx="1260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IAM Access Analyzer</a:t>
            </a:r>
          </a:p>
        </p:txBody>
      </p:sp>
      <p:pic>
        <p:nvPicPr>
          <p:cNvPr id="83" name="Graphic 82" descr="Encrypted data resource icon for the IAM service.">
            <a:extLst>
              <a:ext uri="{FF2B5EF4-FFF2-40B4-BE49-F238E27FC236}">
                <a16:creationId xmlns:a16="http://schemas.microsoft.com/office/drawing/2014/main" id="{17753C12-A5EE-4C3D-810F-A171738AEC03}"/>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7182107" y="4678929"/>
            <a:ext cx="457200" cy="457200"/>
          </a:xfrm>
          <a:prstGeom prst="rect">
            <a:avLst/>
          </a:prstGeom>
        </p:spPr>
      </p:pic>
      <p:sp>
        <p:nvSpPr>
          <p:cNvPr id="82" name="TextBox 26">
            <a:extLst>
              <a:ext uri="{FF2B5EF4-FFF2-40B4-BE49-F238E27FC236}">
                <a16:creationId xmlns:a16="http://schemas.microsoft.com/office/drawing/2014/main" id="{F9F32C81-2E64-449E-A002-D6C65CF6B45A}"/>
              </a:ext>
            </a:extLst>
          </p:cNvPr>
          <p:cNvSpPr txBox="1">
            <a:spLocks noChangeArrowheads="1"/>
          </p:cNvSpPr>
          <p:nvPr/>
        </p:nvSpPr>
        <p:spPr bwMode="auto">
          <a:xfrm>
            <a:off x="6786564" y="5129358"/>
            <a:ext cx="126015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Encrypted data</a:t>
            </a:r>
          </a:p>
        </p:txBody>
      </p:sp>
      <p:pic>
        <p:nvPicPr>
          <p:cNvPr id="85" name="Graphic 84" descr="Data encryption key resource icon for the IAM service.">
            <a:extLst>
              <a:ext uri="{FF2B5EF4-FFF2-40B4-BE49-F238E27FC236}">
                <a16:creationId xmlns:a16="http://schemas.microsoft.com/office/drawing/2014/main" id="{32196F96-E72B-45AC-BD56-0BC7BBB571AB}"/>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8462665" y="4679793"/>
            <a:ext cx="457200" cy="457200"/>
          </a:xfrm>
          <a:prstGeom prst="rect">
            <a:avLst/>
          </a:prstGeom>
        </p:spPr>
      </p:pic>
      <p:sp>
        <p:nvSpPr>
          <p:cNvPr id="84" name="TextBox 27">
            <a:extLst>
              <a:ext uri="{FF2B5EF4-FFF2-40B4-BE49-F238E27FC236}">
                <a16:creationId xmlns:a16="http://schemas.microsoft.com/office/drawing/2014/main" id="{8CD64EE7-466E-4916-B7AC-ADFDFDA9D837}"/>
              </a:ext>
            </a:extLst>
          </p:cNvPr>
          <p:cNvSpPr txBox="1">
            <a:spLocks noChangeArrowheads="1"/>
          </p:cNvSpPr>
          <p:nvPr/>
        </p:nvSpPr>
        <p:spPr bwMode="auto">
          <a:xfrm>
            <a:off x="7982282" y="5129358"/>
            <a:ext cx="14108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Data encryption key</a:t>
            </a:r>
          </a:p>
        </p:txBody>
      </p:sp>
      <p:pic>
        <p:nvPicPr>
          <p:cNvPr id="87" name="Graphic 86" descr="Temporary security credential resource icon for the IAM service.">
            <a:extLst>
              <a:ext uri="{FF2B5EF4-FFF2-40B4-BE49-F238E27FC236}">
                <a16:creationId xmlns:a16="http://schemas.microsoft.com/office/drawing/2014/main" id="{614E61ED-02EF-4E56-BFB5-BEA67D4EC929}"/>
              </a:ext>
            </a:extLst>
          </p:cNvPr>
          <p:cNvPicPr>
            <a:picLocks noChangeAspect="1"/>
          </p:cNvPicPr>
          <p:nvPr/>
        </p:nvPicPr>
        <p:blipFill>
          <a:blip>
            <a:extLst>
              <a:ext uri="{96DAC541-7B7A-43D3-8B79-37D633B846F1}">
                <asvg:svgBlip xmlns:asvg="http://schemas.microsoft.com/office/drawing/2016/SVG/main" r:embed="rId18"/>
              </a:ext>
            </a:extLst>
          </a:blip>
          <a:stretch>
            <a:fillRect/>
          </a:stretch>
        </p:blipFill>
        <p:spPr>
          <a:xfrm>
            <a:off x="9843804" y="4678929"/>
            <a:ext cx="457200" cy="457200"/>
          </a:xfrm>
          <a:prstGeom prst="rect">
            <a:avLst/>
          </a:prstGeom>
        </p:spPr>
      </p:pic>
      <p:sp>
        <p:nvSpPr>
          <p:cNvPr id="86" name="TextBox 27">
            <a:extLst>
              <a:ext uri="{FF2B5EF4-FFF2-40B4-BE49-F238E27FC236}">
                <a16:creationId xmlns:a16="http://schemas.microsoft.com/office/drawing/2014/main" id="{2CC6020C-FD98-456F-ACD5-B340020CA841}"/>
              </a:ext>
            </a:extLst>
          </p:cNvPr>
          <p:cNvSpPr txBox="1">
            <a:spLocks noChangeArrowheads="1"/>
          </p:cNvSpPr>
          <p:nvPr/>
        </p:nvSpPr>
        <p:spPr bwMode="auto">
          <a:xfrm>
            <a:off x="9340660" y="5129358"/>
            <a:ext cx="14938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Temporary security credential</a:t>
            </a:r>
          </a:p>
        </p:txBody>
      </p:sp>
      <p:pic>
        <p:nvPicPr>
          <p:cNvPr id="89" name="Graphic 88" descr="IAM Roles Anywhere resource icon for the IAM service.">
            <a:extLst>
              <a:ext uri="{FF2B5EF4-FFF2-40B4-BE49-F238E27FC236}">
                <a16:creationId xmlns:a16="http://schemas.microsoft.com/office/drawing/2014/main" id="{0CCF8DC3-F76E-4DA4-9823-C9AADBD75B6A}"/>
              </a:ext>
            </a:extLst>
          </p:cNvPr>
          <p:cNvPicPr>
            <a:picLocks noChangeAspect="1"/>
          </p:cNvPicPr>
          <p:nvPr/>
        </p:nvPicPr>
        <p:blipFill>
          <a:blip>
            <a:extLst>
              <a:ext uri="{96DAC541-7B7A-43D3-8B79-37D633B846F1}">
                <asvg:svgBlip xmlns:asvg="http://schemas.microsoft.com/office/drawing/2016/SVG/main" r:embed="rId19"/>
              </a:ext>
            </a:extLst>
          </a:blip>
          <a:stretch>
            <a:fillRect/>
          </a:stretch>
        </p:blipFill>
        <p:spPr>
          <a:xfrm>
            <a:off x="11195562" y="4678929"/>
            <a:ext cx="457200" cy="457200"/>
          </a:xfrm>
          <a:prstGeom prst="rect">
            <a:avLst/>
          </a:prstGeom>
        </p:spPr>
      </p:pic>
      <p:sp>
        <p:nvSpPr>
          <p:cNvPr id="88" name="TextBox 27">
            <a:extLst>
              <a:ext uri="{FF2B5EF4-FFF2-40B4-BE49-F238E27FC236}">
                <a16:creationId xmlns:a16="http://schemas.microsoft.com/office/drawing/2014/main" id="{6F3F739D-A694-4828-A168-8592293A9571}"/>
              </a:ext>
            </a:extLst>
          </p:cNvPr>
          <p:cNvSpPr txBox="1">
            <a:spLocks noChangeArrowheads="1"/>
          </p:cNvSpPr>
          <p:nvPr/>
        </p:nvSpPr>
        <p:spPr bwMode="auto">
          <a:xfrm>
            <a:off x="10778422" y="5129358"/>
            <a:ext cx="12894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IAM Roles Anywhere</a:t>
            </a: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D6AD7E24-0AD4-7303-5A1D-4C339CEAB57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DAB2C54-7C16-277E-0D3C-29E20A1B166F}"/>
              </a:ext>
            </a:extLst>
          </p:cNvPr>
          <p:cNvSpPr>
            <a:spLocks noGrp="1"/>
          </p:cNvSpPr>
          <p:nvPr>
            <p:ph type="sldNum" sz="quarter" idx="11"/>
          </p:nvPr>
        </p:nvSpPr>
        <p:spPr/>
        <p:txBody>
          <a:bodyPr/>
          <a:lstStyle/>
          <a:p>
            <a:fld id="{EB4B8DE2-A4E8-46E4-8BBF-D75455EFF32C}" type="slidenum">
              <a:rPr lang="en-US" smtClean="0"/>
              <a:pPr/>
              <a:t>141</a:t>
            </a:fld>
            <a:endParaRPr lang="en-US" dirty="0"/>
          </a:p>
        </p:txBody>
      </p:sp>
      <p:sp>
        <p:nvSpPr>
          <p:cNvPr id="166917" name="Title 1">
            <a:extLst>
              <a:ext uri="{FF2B5EF4-FFF2-40B4-BE49-F238E27FC236}">
                <a16:creationId xmlns:a16="http://schemas.microsoft.com/office/drawing/2014/main" id="{9EF752C7-85BF-3346-A8E0-8FE38311E857}"/>
              </a:ext>
            </a:extLst>
          </p:cNvPr>
          <p:cNvSpPr>
            <a:spLocks noGrp="1" noChangeArrowheads="1"/>
          </p:cNvSpPr>
          <p:nvPr>
            <p:ph type="title"/>
          </p:nvPr>
        </p:nvSpPr>
        <p:spPr>
          <a:xfrm>
            <a:off x="240940" y="365126"/>
            <a:ext cx="11694385" cy="644278"/>
          </a:xfrm>
        </p:spPr>
        <p:txBody>
          <a:bodyPr/>
          <a:lstStyle/>
          <a:p>
            <a:pPr>
              <a:tabLst>
                <a:tab pos="11371263" algn="r"/>
              </a:tabLst>
            </a:pPr>
            <a:r>
              <a:rPr lang="en-US" altLang="en-US" dirty="0"/>
              <a:t>Security, Identity, &amp; Compliance	4/8</a:t>
            </a:r>
          </a:p>
        </p:txBody>
      </p:sp>
      <p:pic>
        <p:nvPicPr>
          <p:cNvPr id="26" name="Graphic 7" descr="AWS Key Management Service (AWS KMS) service icon.">
            <a:extLst>
              <a:ext uri="{FF2B5EF4-FFF2-40B4-BE49-F238E27FC236}">
                <a16:creationId xmlns:a16="http://schemas.microsoft.com/office/drawing/2014/main" id="{D71DFCA3-0E7F-44D0-A7B1-814E5CB16093}"/>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9">
            <a:extLst>
              <a:ext uri="{FF2B5EF4-FFF2-40B4-BE49-F238E27FC236}">
                <a16:creationId xmlns:a16="http://schemas.microsoft.com/office/drawing/2014/main" id="{42AE734B-18A2-4BEA-8AAB-78D44DF48339}"/>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Key Management Service (AWS KMS)</a:t>
            </a:r>
          </a:p>
        </p:txBody>
      </p:sp>
      <p:pic>
        <p:nvPicPr>
          <p:cNvPr id="29" name="Graphic 20" descr="External Key Store (XKS) resource icon for the AWS KMS service.">
            <a:extLst>
              <a:ext uri="{FF2B5EF4-FFF2-40B4-BE49-F238E27FC236}">
                <a16:creationId xmlns:a16="http://schemas.microsoft.com/office/drawing/2014/main" id="{23325945-BA9F-40C6-A41F-F5DBB3D3F691}"/>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3157605"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6">
            <a:extLst>
              <a:ext uri="{FF2B5EF4-FFF2-40B4-BE49-F238E27FC236}">
                <a16:creationId xmlns:a16="http://schemas.microsoft.com/office/drawing/2014/main" id="{474E18E9-62F8-4D6D-94F0-B3D1F5C44757}"/>
              </a:ext>
            </a:extLst>
          </p:cNvPr>
          <p:cNvSpPr txBox="1">
            <a:spLocks noChangeArrowheads="1"/>
          </p:cNvSpPr>
          <p:nvPr/>
        </p:nvSpPr>
        <p:spPr bwMode="auto">
          <a:xfrm>
            <a:off x="2689293" y="3260725"/>
            <a:ext cx="13874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External Key Store (XKS)</a:t>
            </a:r>
          </a:p>
        </p:txBody>
      </p:sp>
      <p:cxnSp>
        <p:nvCxnSpPr>
          <p:cNvPr id="30" name="Straight Connector 29" descr="Next service icon.">
            <a:extLst>
              <a:ext uri="{FF2B5EF4-FFF2-40B4-BE49-F238E27FC236}">
                <a16:creationId xmlns:a16="http://schemas.microsoft.com/office/drawing/2014/main" id="{70C23858-6082-4269-9F7C-4F8553405974}"/>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1" name="Graphic 17" descr="AWS Secrets Manager service icon.">
            <a:extLst>
              <a:ext uri="{FF2B5EF4-FFF2-40B4-BE49-F238E27FC236}">
                <a16:creationId xmlns:a16="http://schemas.microsoft.com/office/drawing/2014/main" id="{A12EE907-E763-44C1-A13C-D9B87F6A1316}"/>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11">
            <a:extLst>
              <a:ext uri="{FF2B5EF4-FFF2-40B4-BE49-F238E27FC236}">
                <a16:creationId xmlns:a16="http://schemas.microsoft.com/office/drawing/2014/main" id="{FB68AE46-E2B1-445F-B10A-1C620B40EF7B}"/>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Secrets Manager</a:t>
            </a:r>
          </a:p>
        </p:txBody>
      </p:sp>
      <p:cxnSp>
        <p:nvCxnSpPr>
          <p:cNvPr id="33" name="Straight Connector 32" descr="Next service icon.">
            <a:extLst>
              <a:ext uri="{FF2B5EF4-FFF2-40B4-BE49-F238E27FC236}">
                <a16:creationId xmlns:a16="http://schemas.microsoft.com/office/drawing/2014/main" id="{4160D680-5CCE-431F-A6DA-3B011C4D68D7}"/>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4" name="Graphic 19" descr="AWS Security Hub service icon.">
            <a:extLst>
              <a:ext uri="{FF2B5EF4-FFF2-40B4-BE49-F238E27FC236}">
                <a16:creationId xmlns:a16="http://schemas.microsoft.com/office/drawing/2014/main" id="{94C17E24-3F99-4DFB-B43B-751FF8F9B585}"/>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75358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12">
            <a:extLst>
              <a:ext uri="{FF2B5EF4-FFF2-40B4-BE49-F238E27FC236}">
                <a16:creationId xmlns:a16="http://schemas.microsoft.com/office/drawing/2014/main" id="{04BC12BF-51EB-4AB6-8684-3E07497555AE}"/>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Security Hub</a:t>
            </a:r>
          </a:p>
        </p:txBody>
      </p:sp>
      <p:pic>
        <p:nvPicPr>
          <p:cNvPr id="37" name="Graphic 20" descr="Finding resource icon for the AWS Security Hub service.">
            <a:extLst>
              <a:ext uri="{FF2B5EF4-FFF2-40B4-BE49-F238E27FC236}">
                <a16:creationId xmlns:a16="http://schemas.microsoft.com/office/drawing/2014/main" id="{7DCC78FF-03CC-4843-8878-4A2B7912C9FE}"/>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7691438"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16">
            <a:extLst>
              <a:ext uri="{FF2B5EF4-FFF2-40B4-BE49-F238E27FC236}">
                <a16:creationId xmlns:a16="http://schemas.microsoft.com/office/drawing/2014/main" id="{6C763A44-2295-40B8-880D-7B0708D5D814}"/>
              </a:ext>
            </a:extLst>
          </p:cNvPr>
          <p:cNvSpPr txBox="1">
            <a:spLocks noChangeArrowheads="1"/>
          </p:cNvSpPr>
          <p:nvPr/>
        </p:nvSpPr>
        <p:spPr bwMode="auto">
          <a:xfrm>
            <a:off x="7223126" y="3260725"/>
            <a:ext cx="13874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Finding</a:t>
            </a:r>
          </a:p>
        </p:txBody>
      </p:sp>
      <p:cxnSp>
        <p:nvCxnSpPr>
          <p:cNvPr id="38" name="Straight Connector 37" descr="Next service icon.">
            <a:extLst>
              <a:ext uri="{FF2B5EF4-FFF2-40B4-BE49-F238E27FC236}">
                <a16:creationId xmlns:a16="http://schemas.microsoft.com/office/drawing/2014/main" id="{A5D6B157-71D2-4AF7-9FE8-5B05E5D15542}"/>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22" descr="AWS Shield service icon.">
            <a:extLst>
              <a:ext uri="{FF2B5EF4-FFF2-40B4-BE49-F238E27FC236}">
                <a16:creationId xmlns:a16="http://schemas.microsoft.com/office/drawing/2014/main" id="{7E466A7D-C1D5-4400-B697-80F56C87DDD3}"/>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5">
            <a:extLst>
              <a:ext uri="{FF2B5EF4-FFF2-40B4-BE49-F238E27FC236}">
                <a16:creationId xmlns:a16="http://schemas.microsoft.com/office/drawing/2014/main" id="{FC0FCC4B-CCC7-49C5-97B7-AE26DF2F43E7}"/>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Shield</a:t>
            </a:r>
          </a:p>
        </p:txBody>
      </p:sp>
      <p:pic>
        <p:nvPicPr>
          <p:cNvPr id="42" name="Graphic 6" descr="AWS Shield Advanced resource icon for the AWS Shield service.">
            <a:extLst>
              <a:ext uri="{FF2B5EF4-FFF2-40B4-BE49-F238E27FC236}">
                <a16:creationId xmlns:a16="http://schemas.microsoft.com/office/drawing/2014/main" id="{CF057EB5-A9C4-4121-AFAA-CAA210669D25}"/>
              </a:ext>
            </a:extLst>
          </p:cNvPr>
          <p:cNvPicPr>
            <a:picLocks noChangeAspect="1" noChangeArrowheads="1"/>
          </p:cNvPicPr>
          <p:nvPr/>
        </p:nvPicPr>
        <p:blipFill>
          <a:blip>
            <a:extLst>
              <a:ext uri="{96DAC541-7B7A-43D3-8B79-37D633B846F1}">
                <asvg:svgBlip xmlns:asvg="http://schemas.microsoft.com/office/drawing/2016/SVG/main" r:embed="rId8"/>
              </a:ext>
            </a:extLst>
          </a:blip>
          <a:srcRect/>
          <a:stretch/>
        </p:blipFill>
        <p:spPr bwMode="auto">
          <a:xfrm>
            <a:off x="9971088"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18">
            <a:extLst>
              <a:ext uri="{FF2B5EF4-FFF2-40B4-BE49-F238E27FC236}">
                <a16:creationId xmlns:a16="http://schemas.microsoft.com/office/drawing/2014/main" id="{3CD108D0-143F-466D-A071-01F04D533B72}"/>
              </a:ext>
            </a:extLst>
          </p:cNvPr>
          <p:cNvSpPr txBox="1">
            <a:spLocks noChangeArrowheads="1"/>
          </p:cNvSpPr>
          <p:nvPr/>
        </p:nvSpPr>
        <p:spPr bwMode="auto">
          <a:xfrm>
            <a:off x="9503534" y="3260725"/>
            <a:ext cx="13874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Shield Advanced</a:t>
            </a: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02995C3F-104F-40F0-3143-521E2D8DC0CD}"/>
              </a:ext>
            </a:extLst>
          </p:cNvPr>
          <p:cNvSpPr>
            <a:spLocks noGrp="1"/>
          </p:cNvSpPr>
          <p:nvPr>
            <p:ph type="ftr" sz="quarter" idx="12"/>
          </p:nvPr>
        </p:nvSpPr>
        <p:spPr>
          <a:xfrm>
            <a:off x="4038600" y="6289500"/>
            <a:ext cx="4114800" cy="365125"/>
          </a:xfrm>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D488D9C-A327-391F-0DF2-FACC037DFB99}"/>
              </a:ext>
            </a:extLst>
          </p:cNvPr>
          <p:cNvSpPr>
            <a:spLocks noGrp="1"/>
          </p:cNvSpPr>
          <p:nvPr>
            <p:ph type="sldNum" sz="quarter" idx="11"/>
          </p:nvPr>
        </p:nvSpPr>
        <p:spPr/>
        <p:txBody>
          <a:bodyPr/>
          <a:lstStyle/>
          <a:p>
            <a:fld id="{EB4B8DE2-A4E8-46E4-8BBF-D75455EFF32C}" type="slidenum">
              <a:rPr lang="en-US" smtClean="0"/>
              <a:pPr/>
              <a:t>142</a:t>
            </a:fld>
            <a:endParaRPr lang="en-US" dirty="0"/>
          </a:p>
        </p:txBody>
      </p:sp>
      <p:sp>
        <p:nvSpPr>
          <p:cNvPr id="167940" name="Title 1">
            <a:extLst>
              <a:ext uri="{FF2B5EF4-FFF2-40B4-BE49-F238E27FC236}">
                <a16:creationId xmlns:a16="http://schemas.microsoft.com/office/drawing/2014/main" id="{E8DE5034-A4DE-8941-92FF-D3EE260983D1}"/>
              </a:ext>
            </a:extLst>
          </p:cNvPr>
          <p:cNvSpPr>
            <a:spLocks noGrp="1" noChangeArrowheads="1"/>
          </p:cNvSpPr>
          <p:nvPr>
            <p:ph type="title"/>
          </p:nvPr>
        </p:nvSpPr>
        <p:spPr>
          <a:xfrm>
            <a:off x="240940" y="365126"/>
            <a:ext cx="11684759" cy="644278"/>
          </a:xfrm>
        </p:spPr>
        <p:txBody>
          <a:bodyPr/>
          <a:lstStyle/>
          <a:p>
            <a:pPr>
              <a:tabLst>
                <a:tab pos="11371263" algn="r"/>
              </a:tabLst>
            </a:pPr>
            <a:r>
              <a:rPr lang="en-US" altLang="en-US" dirty="0"/>
              <a:t>Security, Identity, &amp; Compliance	5/8</a:t>
            </a:r>
          </a:p>
        </p:txBody>
      </p:sp>
      <p:pic>
        <p:nvPicPr>
          <p:cNvPr id="41" name="Graphic 6" descr="AWS IAM Identity Center service icon.">
            <a:extLst>
              <a:ext uri="{FF2B5EF4-FFF2-40B4-BE49-F238E27FC236}">
                <a16:creationId xmlns:a16="http://schemas.microsoft.com/office/drawing/2014/main" id="{38BDBA7E-EBE1-48C8-9354-7CE5547C6F79}"/>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TextBox 9">
            <a:extLst>
              <a:ext uri="{FF2B5EF4-FFF2-40B4-BE49-F238E27FC236}">
                <a16:creationId xmlns:a16="http://schemas.microsoft.com/office/drawing/2014/main" id="{970F38E5-8B12-4DCF-9304-43DE19A2764C}"/>
              </a:ext>
            </a:extLst>
          </p:cNvPr>
          <p:cNvSpPr txBox="1">
            <a:spLocks noChangeArrowheads="1"/>
          </p:cNvSpPr>
          <p:nvPr/>
        </p:nvSpPr>
        <p:spPr bwMode="auto">
          <a:xfrm>
            <a:off x="2249488" y="1944688"/>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AWS IAM Identity Center </a:t>
            </a:r>
            <a:endParaRPr lang="en-US" altLang="en-US" sz="1000" dirty="0">
              <a:latin typeface="Arial" panose="020B0604020202020204" pitchFamily="34" charset="0"/>
              <a:ea typeface="Amazon Ember" panose="020B0603020204020204" pitchFamily="34" charset="0"/>
              <a:cs typeface="Arial" panose="020B0604020202020204" pitchFamily="34" charset="0"/>
            </a:endParaRPr>
          </a:p>
        </p:txBody>
      </p:sp>
      <p:cxnSp>
        <p:nvCxnSpPr>
          <p:cNvPr id="43" name="Straight Connector 42" descr="Next service icon.">
            <a:extLst>
              <a:ext uri="{FF2B5EF4-FFF2-40B4-BE49-F238E27FC236}">
                <a16:creationId xmlns:a16="http://schemas.microsoft.com/office/drawing/2014/main" id="{5ED24DE3-DC48-4875-B993-3161120E020D}"/>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4" name="Graphic 8" descr="AWS WAF service icon.">
            <a:extLst>
              <a:ext uri="{FF2B5EF4-FFF2-40B4-BE49-F238E27FC236}">
                <a16:creationId xmlns:a16="http://schemas.microsoft.com/office/drawing/2014/main" id="{4E01FEF7-F8BE-4ED6-85D4-7D163146AEB3}"/>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6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Box 11">
            <a:extLst>
              <a:ext uri="{FF2B5EF4-FFF2-40B4-BE49-F238E27FC236}">
                <a16:creationId xmlns:a16="http://schemas.microsoft.com/office/drawing/2014/main" id="{BE0A861E-EFE2-4AC5-9049-912031D9823D}"/>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WAF</a:t>
            </a:r>
          </a:p>
        </p:txBody>
      </p:sp>
      <p:pic>
        <p:nvPicPr>
          <p:cNvPr id="47" name="Graphic 46" descr="Rule resource icon for the AWS WAF service.">
            <a:extLst>
              <a:ext uri="{FF2B5EF4-FFF2-40B4-BE49-F238E27FC236}">
                <a16:creationId xmlns:a16="http://schemas.microsoft.com/office/drawing/2014/main" id="{46E43728-7B43-460B-A8CE-B9CA8EDD87C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849431" y="2756674"/>
            <a:ext cx="457200" cy="457200"/>
          </a:xfrm>
          <a:prstGeom prst="rect">
            <a:avLst/>
          </a:prstGeom>
        </p:spPr>
      </p:pic>
      <p:sp>
        <p:nvSpPr>
          <p:cNvPr id="46" name="TextBox 15">
            <a:extLst>
              <a:ext uri="{FF2B5EF4-FFF2-40B4-BE49-F238E27FC236}">
                <a16:creationId xmlns:a16="http://schemas.microsoft.com/office/drawing/2014/main" id="{99CFB129-0FCF-4D12-B687-87E4B3BC24AA}"/>
              </a:ext>
            </a:extLst>
          </p:cNvPr>
          <p:cNvSpPr txBox="1">
            <a:spLocks noChangeArrowheads="1"/>
          </p:cNvSpPr>
          <p:nvPr/>
        </p:nvSpPr>
        <p:spPr bwMode="auto">
          <a:xfrm>
            <a:off x="4524410" y="3213874"/>
            <a:ext cx="11008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Rule</a:t>
            </a:r>
          </a:p>
        </p:txBody>
      </p:sp>
      <p:pic>
        <p:nvPicPr>
          <p:cNvPr id="49" name="Graphic 48" descr="Managed rule resource icon for the AWS WAF service.">
            <a:extLst>
              <a:ext uri="{FF2B5EF4-FFF2-40B4-BE49-F238E27FC236}">
                <a16:creationId xmlns:a16="http://schemas.microsoft.com/office/drawing/2014/main" id="{4648E273-115D-4712-8EF4-D8928B40DFF4}"/>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927855" y="2756674"/>
            <a:ext cx="457200" cy="457200"/>
          </a:xfrm>
          <a:prstGeom prst="rect">
            <a:avLst/>
          </a:prstGeom>
        </p:spPr>
      </p:pic>
      <p:sp>
        <p:nvSpPr>
          <p:cNvPr id="48" name="TextBox 15">
            <a:extLst>
              <a:ext uri="{FF2B5EF4-FFF2-40B4-BE49-F238E27FC236}">
                <a16:creationId xmlns:a16="http://schemas.microsoft.com/office/drawing/2014/main" id="{44338B55-08E5-4F9B-8E20-28FE5C924B92}"/>
              </a:ext>
            </a:extLst>
          </p:cNvPr>
          <p:cNvSpPr txBox="1">
            <a:spLocks noChangeArrowheads="1"/>
          </p:cNvSpPr>
          <p:nvPr/>
        </p:nvSpPr>
        <p:spPr bwMode="auto">
          <a:xfrm>
            <a:off x="5566175" y="3213874"/>
            <a:ext cx="118055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Managed rule</a:t>
            </a:r>
          </a:p>
        </p:txBody>
      </p:sp>
      <p:pic>
        <p:nvPicPr>
          <p:cNvPr id="51" name="Graphic 50" descr="Filtering rule resource icon for the AWS WAF service.">
            <a:extLst>
              <a:ext uri="{FF2B5EF4-FFF2-40B4-BE49-F238E27FC236}">
                <a16:creationId xmlns:a16="http://schemas.microsoft.com/office/drawing/2014/main" id="{B8770286-A222-40E7-A3BB-44E866655DBF}"/>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4845206" y="3574255"/>
            <a:ext cx="457200" cy="457200"/>
          </a:xfrm>
          <a:prstGeom prst="rect">
            <a:avLst/>
          </a:prstGeom>
        </p:spPr>
      </p:pic>
      <p:sp>
        <p:nvSpPr>
          <p:cNvPr id="50" name="TextBox 15">
            <a:extLst>
              <a:ext uri="{FF2B5EF4-FFF2-40B4-BE49-F238E27FC236}">
                <a16:creationId xmlns:a16="http://schemas.microsoft.com/office/drawing/2014/main" id="{72A52567-22E7-4CC4-AFC4-8F41853B5B93}"/>
              </a:ext>
            </a:extLst>
          </p:cNvPr>
          <p:cNvSpPr txBox="1">
            <a:spLocks noChangeArrowheads="1"/>
          </p:cNvSpPr>
          <p:nvPr/>
        </p:nvSpPr>
        <p:spPr bwMode="auto">
          <a:xfrm>
            <a:off x="4524410" y="4031455"/>
            <a:ext cx="11008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Filtering rule</a:t>
            </a:r>
          </a:p>
        </p:txBody>
      </p:sp>
      <p:pic>
        <p:nvPicPr>
          <p:cNvPr id="53" name="Graphic 52" descr="Label resource icon for the AWS WAF service.">
            <a:extLst>
              <a:ext uri="{FF2B5EF4-FFF2-40B4-BE49-F238E27FC236}">
                <a16:creationId xmlns:a16="http://schemas.microsoft.com/office/drawing/2014/main" id="{6A207A46-FB10-4664-A760-640849AB63F7}"/>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960599" y="3574255"/>
            <a:ext cx="457200" cy="457200"/>
          </a:xfrm>
          <a:prstGeom prst="rect">
            <a:avLst/>
          </a:prstGeom>
        </p:spPr>
      </p:pic>
      <p:sp>
        <p:nvSpPr>
          <p:cNvPr id="52" name="TextBox 15">
            <a:extLst>
              <a:ext uri="{FF2B5EF4-FFF2-40B4-BE49-F238E27FC236}">
                <a16:creationId xmlns:a16="http://schemas.microsoft.com/office/drawing/2014/main" id="{0AF677A2-BC86-467E-836B-5D540E0E0908}"/>
              </a:ext>
            </a:extLst>
          </p:cNvPr>
          <p:cNvSpPr txBox="1">
            <a:spLocks noChangeArrowheads="1"/>
          </p:cNvSpPr>
          <p:nvPr/>
        </p:nvSpPr>
        <p:spPr bwMode="auto">
          <a:xfrm>
            <a:off x="5606006" y="4031455"/>
            <a:ext cx="11008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Labels</a:t>
            </a:r>
          </a:p>
        </p:txBody>
      </p:sp>
      <p:pic>
        <p:nvPicPr>
          <p:cNvPr id="55" name="Graphic 54" descr="Bot resource icon for the AWS WAF service.">
            <a:extLst>
              <a:ext uri="{FF2B5EF4-FFF2-40B4-BE49-F238E27FC236}">
                <a16:creationId xmlns:a16="http://schemas.microsoft.com/office/drawing/2014/main" id="{40421595-50E9-405A-B6ED-BAD60878B1F2}"/>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4845206" y="4391836"/>
            <a:ext cx="457200" cy="457200"/>
          </a:xfrm>
          <a:prstGeom prst="rect">
            <a:avLst/>
          </a:prstGeom>
        </p:spPr>
      </p:pic>
      <p:sp>
        <p:nvSpPr>
          <p:cNvPr id="54" name="TextBox 15">
            <a:extLst>
              <a:ext uri="{FF2B5EF4-FFF2-40B4-BE49-F238E27FC236}">
                <a16:creationId xmlns:a16="http://schemas.microsoft.com/office/drawing/2014/main" id="{696C315C-15A1-4440-A939-1E99A85672E3}"/>
              </a:ext>
            </a:extLst>
          </p:cNvPr>
          <p:cNvSpPr txBox="1">
            <a:spLocks noChangeArrowheads="1"/>
          </p:cNvSpPr>
          <p:nvPr/>
        </p:nvSpPr>
        <p:spPr bwMode="auto">
          <a:xfrm>
            <a:off x="4524410" y="4849036"/>
            <a:ext cx="11008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Bot</a:t>
            </a:r>
          </a:p>
        </p:txBody>
      </p:sp>
      <p:pic>
        <p:nvPicPr>
          <p:cNvPr id="57" name="Graphic 56" descr="Bad bot resource icon for the AWS WAF service.">
            <a:extLst>
              <a:ext uri="{FF2B5EF4-FFF2-40B4-BE49-F238E27FC236}">
                <a16:creationId xmlns:a16="http://schemas.microsoft.com/office/drawing/2014/main" id="{B76B084E-292D-466F-87A2-FA4ECDB36962}"/>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5927597" y="4391836"/>
            <a:ext cx="457200" cy="457200"/>
          </a:xfrm>
          <a:prstGeom prst="rect">
            <a:avLst/>
          </a:prstGeom>
        </p:spPr>
      </p:pic>
      <p:sp>
        <p:nvSpPr>
          <p:cNvPr id="56" name="TextBox 15">
            <a:extLst>
              <a:ext uri="{FF2B5EF4-FFF2-40B4-BE49-F238E27FC236}">
                <a16:creationId xmlns:a16="http://schemas.microsoft.com/office/drawing/2014/main" id="{5F4E2F71-08D5-46A9-B269-FB0DEF352DE4}"/>
              </a:ext>
            </a:extLst>
          </p:cNvPr>
          <p:cNvSpPr txBox="1">
            <a:spLocks noChangeArrowheads="1"/>
          </p:cNvSpPr>
          <p:nvPr/>
        </p:nvSpPr>
        <p:spPr bwMode="auto">
          <a:xfrm>
            <a:off x="5606006" y="4849036"/>
            <a:ext cx="11008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Bad bot</a:t>
            </a:r>
          </a:p>
        </p:txBody>
      </p:sp>
      <p:pic>
        <p:nvPicPr>
          <p:cNvPr id="59" name="Graphic 58" descr="Bot control resource icon for the AWS WAF service.">
            <a:extLst>
              <a:ext uri="{FF2B5EF4-FFF2-40B4-BE49-F238E27FC236}">
                <a16:creationId xmlns:a16="http://schemas.microsoft.com/office/drawing/2014/main" id="{711F4695-D5F6-445A-9FF8-E2D3E470B6DC}"/>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4854375" y="5209417"/>
            <a:ext cx="457200" cy="457200"/>
          </a:xfrm>
          <a:prstGeom prst="rect">
            <a:avLst/>
          </a:prstGeom>
        </p:spPr>
      </p:pic>
      <p:sp>
        <p:nvSpPr>
          <p:cNvPr id="58" name="TextBox 15">
            <a:extLst>
              <a:ext uri="{FF2B5EF4-FFF2-40B4-BE49-F238E27FC236}">
                <a16:creationId xmlns:a16="http://schemas.microsoft.com/office/drawing/2014/main" id="{400E073C-8994-4B57-AA71-6CCC6B2F64FF}"/>
              </a:ext>
            </a:extLst>
          </p:cNvPr>
          <p:cNvSpPr txBox="1">
            <a:spLocks noChangeArrowheads="1"/>
          </p:cNvSpPr>
          <p:nvPr/>
        </p:nvSpPr>
        <p:spPr bwMode="auto">
          <a:xfrm>
            <a:off x="4524410" y="5666617"/>
            <a:ext cx="11008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Bot control</a:t>
            </a:r>
          </a:p>
        </p:txBody>
      </p:sp>
      <p:cxnSp>
        <p:nvCxnSpPr>
          <p:cNvPr id="14" name="Straight Connector 13" descr="Next service icon.">
            <a:extLst>
              <a:ext uri="{FF2B5EF4-FFF2-40B4-BE49-F238E27FC236}">
                <a16:creationId xmlns:a16="http://schemas.microsoft.com/office/drawing/2014/main" id="{5815EB59-DFCE-1248-A0B3-0C5CA0CDE023}"/>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0" name="Graphic 20" descr="Amazon Detective service icon.">
            <a:extLst>
              <a:ext uri="{FF2B5EF4-FFF2-40B4-BE49-F238E27FC236}">
                <a16:creationId xmlns:a16="http://schemas.microsoft.com/office/drawing/2014/main" id="{5BACFB52-225C-4C02-AB60-D177F4E4BAE6}"/>
              </a:ext>
            </a:extLst>
          </p:cNvPr>
          <p:cNvPicPr>
            <a:picLocks noChangeAspect="1" noChangeArrowheads="1"/>
          </p:cNvPicPr>
          <p:nvPr/>
        </p:nvPicPr>
        <p:blipFill>
          <a:blip>
            <a:extLst>
              <a:ext uri="{96DAC541-7B7A-43D3-8B79-37D633B846F1}">
                <asvg:svgBlip xmlns:asvg="http://schemas.microsoft.com/office/drawing/2016/SVG/main" r:embed="rId11"/>
              </a:ext>
            </a:extLst>
          </a:blip>
          <a:srcRect/>
          <a:stretch/>
        </p:blipFill>
        <p:spPr bwMode="auto">
          <a:xfrm>
            <a:off x="75358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 name="TextBox 12">
            <a:extLst>
              <a:ext uri="{FF2B5EF4-FFF2-40B4-BE49-F238E27FC236}">
                <a16:creationId xmlns:a16="http://schemas.microsoft.com/office/drawing/2014/main" id="{B31745EB-7259-4082-A76F-CBD1BE8D38B7}"/>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Detective</a:t>
            </a:r>
          </a:p>
        </p:txBody>
      </p:sp>
      <p:cxnSp>
        <p:nvCxnSpPr>
          <p:cNvPr id="62" name="Straight Connector 61" descr="Next service icon.">
            <a:extLst>
              <a:ext uri="{FF2B5EF4-FFF2-40B4-BE49-F238E27FC236}">
                <a16:creationId xmlns:a16="http://schemas.microsoft.com/office/drawing/2014/main" id="{FC27AFA3-A866-4CD6-87E0-075AA5D5A9C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3" name="Graphic 16" descr="AWS Resource Access Manager service icon.">
            <a:extLst>
              <a:ext uri="{FF2B5EF4-FFF2-40B4-BE49-F238E27FC236}">
                <a16:creationId xmlns:a16="http://schemas.microsoft.com/office/drawing/2014/main" id="{761FCD49-3885-41D4-82E4-A98BE1D8AD6C}"/>
              </a:ext>
            </a:extLst>
          </p:cNvPr>
          <p:cNvPicPr>
            <a:picLocks noChangeAspect="1" noChangeArrowheads="1"/>
          </p:cNvPicPr>
          <p:nvPr/>
        </p:nvPicPr>
        <p:blipFill>
          <a:blip>
            <a:extLst>
              <a:ext uri="{96DAC541-7B7A-43D3-8B79-37D633B846F1}">
                <asvg:svgBlip xmlns:asvg="http://schemas.microsoft.com/office/drawing/2016/SVG/main" r:embed="rId12"/>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 name="TextBox 17">
            <a:extLst>
              <a:ext uri="{FF2B5EF4-FFF2-40B4-BE49-F238E27FC236}">
                <a16:creationId xmlns:a16="http://schemas.microsoft.com/office/drawing/2014/main" id="{EF2191D5-43D1-4DD0-A096-72DB507380EB}"/>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Resource</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Access Manager</a:t>
            </a:r>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80EB2FE6-CDA2-7688-0567-9592CAC32BF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A08275A-F8BB-A59A-11B5-6A425812F42C}"/>
              </a:ext>
            </a:extLst>
          </p:cNvPr>
          <p:cNvSpPr>
            <a:spLocks noGrp="1"/>
          </p:cNvSpPr>
          <p:nvPr>
            <p:ph type="sldNum" sz="quarter" idx="11"/>
          </p:nvPr>
        </p:nvSpPr>
        <p:spPr/>
        <p:txBody>
          <a:bodyPr/>
          <a:lstStyle/>
          <a:p>
            <a:fld id="{EB4B8DE2-A4E8-46E4-8BBF-D75455EFF32C}" type="slidenum">
              <a:rPr lang="en-US" smtClean="0"/>
              <a:pPr/>
              <a:t>143</a:t>
            </a:fld>
            <a:endParaRPr lang="en-US" dirty="0"/>
          </a:p>
        </p:txBody>
      </p:sp>
      <p:sp>
        <p:nvSpPr>
          <p:cNvPr id="167940" name="Title 1">
            <a:extLst>
              <a:ext uri="{FF2B5EF4-FFF2-40B4-BE49-F238E27FC236}">
                <a16:creationId xmlns:a16="http://schemas.microsoft.com/office/drawing/2014/main" id="{E8DE5034-A4DE-8941-92FF-D3EE260983D1}"/>
              </a:ext>
            </a:extLst>
          </p:cNvPr>
          <p:cNvSpPr>
            <a:spLocks noGrp="1" noChangeArrowheads="1"/>
          </p:cNvSpPr>
          <p:nvPr>
            <p:ph type="title"/>
          </p:nvPr>
        </p:nvSpPr>
        <p:spPr>
          <a:xfrm>
            <a:off x="240940" y="365126"/>
            <a:ext cx="11684761" cy="644278"/>
          </a:xfrm>
        </p:spPr>
        <p:txBody>
          <a:bodyPr/>
          <a:lstStyle/>
          <a:p>
            <a:pPr>
              <a:tabLst>
                <a:tab pos="11371263" algn="r"/>
              </a:tabLst>
            </a:pPr>
            <a:r>
              <a:rPr lang="en-US" altLang="en-US" dirty="0"/>
              <a:t>Security, Identity, &amp; Compliance	6/8</a:t>
            </a:r>
          </a:p>
        </p:txBody>
      </p:sp>
      <p:pic>
        <p:nvPicPr>
          <p:cNvPr id="23" name="Graphic 22" descr="AWS Audit Manager service icon.">
            <a:extLst>
              <a:ext uri="{FF2B5EF4-FFF2-40B4-BE49-F238E27FC236}">
                <a16:creationId xmlns:a16="http://schemas.microsoft.com/office/drawing/2014/main" id="{93ABE0C6-4A6E-4F80-B7AF-CF1BCD8530C7}"/>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2989263" y="1182688"/>
            <a:ext cx="762000" cy="762000"/>
          </a:xfrm>
          <a:prstGeom prst="rect">
            <a:avLst/>
          </a:prstGeom>
        </p:spPr>
      </p:pic>
      <p:sp>
        <p:nvSpPr>
          <p:cNvPr id="22" name="TextBox 9">
            <a:extLst>
              <a:ext uri="{FF2B5EF4-FFF2-40B4-BE49-F238E27FC236}">
                <a16:creationId xmlns:a16="http://schemas.microsoft.com/office/drawing/2014/main" id="{3ABC8989-8A07-4681-A431-502B9E4AE5F7}"/>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Audit Manager</a:t>
            </a:r>
          </a:p>
        </p:txBody>
      </p:sp>
      <p:cxnSp>
        <p:nvCxnSpPr>
          <p:cNvPr id="25" name="Straight Connector 24" descr="Next service icon.">
            <a:extLst>
              <a:ext uri="{FF2B5EF4-FFF2-40B4-BE49-F238E27FC236}">
                <a16:creationId xmlns:a16="http://schemas.microsoft.com/office/drawing/2014/main" id="{CCD501D6-7025-43F0-806D-BD0B19117F7D}"/>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1" name="Graphic 30" descr="AWS Network Firewall service icon.">
            <a:extLst>
              <a:ext uri="{FF2B5EF4-FFF2-40B4-BE49-F238E27FC236}">
                <a16:creationId xmlns:a16="http://schemas.microsoft.com/office/drawing/2014/main" id="{FDE023AC-B721-4E34-8DC0-768E21468119}"/>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5247511" y="1184275"/>
            <a:ext cx="762000" cy="762000"/>
          </a:xfrm>
          <a:prstGeom prst="rect">
            <a:avLst/>
          </a:prstGeom>
        </p:spPr>
      </p:pic>
      <p:sp>
        <p:nvSpPr>
          <p:cNvPr id="26" name="TextBox 11">
            <a:extLst>
              <a:ext uri="{FF2B5EF4-FFF2-40B4-BE49-F238E27FC236}">
                <a16:creationId xmlns:a16="http://schemas.microsoft.com/office/drawing/2014/main" id="{AE217283-604A-4DE0-B300-56AB81DE6677}"/>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Network Firewall</a:t>
            </a:r>
          </a:p>
        </p:txBody>
      </p:sp>
      <p:pic>
        <p:nvPicPr>
          <p:cNvPr id="33" name="Graphic 32" descr="Endpoints resource icon for the AWS Network Firewall service.">
            <a:extLst>
              <a:ext uri="{FF2B5EF4-FFF2-40B4-BE49-F238E27FC236}">
                <a16:creationId xmlns:a16="http://schemas.microsoft.com/office/drawing/2014/main" id="{0374F2AD-4E88-4FE8-88FB-41F14AA4230A}"/>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5405438" y="2803525"/>
            <a:ext cx="457200" cy="457200"/>
          </a:xfrm>
          <a:prstGeom prst="rect">
            <a:avLst/>
          </a:prstGeom>
        </p:spPr>
      </p:pic>
      <p:sp>
        <p:nvSpPr>
          <p:cNvPr id="30" name="TextBox 15">
            <a:extLst>
              <a:ext uri="{FF2B5EF4-FFF2-40B4-BE49-F238E27FC236}">
                <a16:creationId xmlns:a16="http://schemas.microsoft.com/office/drawing/2014/main" id="{0AC49A85-11D9-4E7A-AB47-208A0DE02373}"/>
              </a:ext>
            </a:extLst>
          </p:cNvPr>
          <p:cNvSpPr txBox="1">
            <a:spLocks noChangeArrowheads="1"/>
          </p:cNvSpPr>
          <p:nvPr/>
        </p:nvSpPr>
        <p:spPr bwMode="auto">
          <a:xfrm>
            <a:off x="4960940" y="3260725"/>
            <a:ext cx="13684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Endpoints</a:t>
            </a:r>
          </a:p>
        </p:txBody>
      </p:sp>
      <p:cxnSp>
        <p:nvCxnSpPr>
          <p:cNvPr id="28" name="Straight Connector 27" descr="Next service icon.">
            <a:extLst>
              <a:ext uri="{FF2B5EF4-FFF2-40B4-BE49-F238E27FC236}">
                <a16:creationId xmlns:a16="http://schemas.microsoft.com/office/drawing/2014/main" id="{171125EB-685A-46AC-9BD8-8D491232E11E}"/>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6" name="Graphic 35" descr="AWS Signer service icon.">
            <a:extLst>
              <a:ext uri="{FF2B5EF4-FFF2-40B4-BE49-F238E27FC236}">
                <a16:creationId xmlns:a16="http://schemas.microsoft.com/office/drawing/2014/main" id="{00B815E2-6FB4-42F5-B034-AB067081FAF4}"/>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a:off x="7535273" y="1182688"/>
            <a:ext cx="762000" cy="762000"/>
          </a:xfrm>
          <a:prstGeom prst="rect">
            <a:avLst/>
          </a:prstGeom>
        </p:spPr>
      </p:pic>
      <p:sp>
        <p:nvSpPr>
          <p:cNvPr id="29" name="TextBox 12">
            <a:extLst>
              <a:ext uri="{FF2B5EF4-FFF2-40B4-BE49-F238E27FC236}">
                <a16:creationId xmlns:a16="http://schemas.microsoft.com/office/drawing/2014/main" id="{F344EA4A-61C0-3F43-A0AD-AF491CC20C2C}"/>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Signer</a:t>
            </a:r>
          </a:p>
        </p:txBody>
      </p:sp>
      <p:cxnSp>
        <p:nvCxnSpPr>
          <p:cNvPr id="35" name="Straight Connector 34" descr="Next service icon.">
            <a:extLst>
              <a:ext uri="{FF2B5EF4-FFF2-40B4-BE49-F238E27FC236}">
                <a16:creationId xmlns:a16="http://schemas.microsoft.com/office/drawing/2014/main" id="{29CA13A1-FD84-4DFF-8867-07CEBCD7F9FE}"/>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7" name="Graphic 16" descr="AWS Private Certificate Authority service icon.">
            <a:extLst>
              <a:ext uri="{FF2B5EF4-FFF2-40B4-BE49-F238E27FC236}">
                <a16:creationId xmlns:a16="http://schemas.microsoft.com/office/drawing/2014/main" id="{9F819140-33F1-45DB-BC31-23E8D60C6F9F}"/>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TextBox 17">
            <a:extLst>
              <a:ext uri="{FF2B5EF4-FFF2-40B4-BE49-F238E27FC236}">
                <a16:creationId xmlns:a16="http://schemas.microsoft.com/office/drawing/2014/main" id="{FB1A746B-9AA2-499E-A86A-17D0BAAD2BE6}"/>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Private Certificate Authority</a:t>
            </a:r>
          </a:p>
        </p:txBody>
      </p:sp>
    </p:spTree>
    <p:extLst>
      <p:ext uri="{BB962C8B-B14F-4D97-AF65-F5344CB8AC3E}">
        <p14:creationId xmlns:p14="http://schemas.microsoft.com/office/powerpoint/2010/main" val="4053863177"/>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EBBF0260-5245-9253-D274-628984B0838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7" name="Slide Number Placeholder 6">
            <a:extLst>
              <a:ext uri="{FF2B5EF4-FFF2-40B4-BE49-F238E27FC236}">
                <a16:creationId xmlns:a16="http://schemas.microsoft.com/office/drawing/2014/main" id="{FAEBA0C9-FF10-787D-3A45-0327BCF7B335}"/>
              </a:ext>
            </a:extLst>
          </p:cNvPr>
          <p:cNvSpPr>
            <a:spLocks noGrp="1"/>
          </p:cNvSpPr>
          <p:nvPr>
            <p:ph type="sldNum" sz="quarter" idx="11"/>
          </p:nvPr>
        </p:nvSpPr>
        <p:spPr/>
        <p:txBody>
          <a:bodyPr/>
          <a:lstStyle/>
          <a:p>
            <a:fld id="{EB4B8DE2-A4E8-46E4-8BBF-D75455EFF32C}" type="slidenum">
              <a:rPr lang="en-US" smtClean="0"/>
              <a:pPr/>
              <a:t>144</a:t>
            </a:fld>
            <a:endParaRPr lang="en-US" dirty="0"/>
          </a:p>
        </p:txBody>
      </p:sp>
      <p:sp>
        <p:nvSpPr>
          <p:cNvPr id="167940" name="Title 1">
            <a:extLst>
              <a:ext uri="{FF2B5EF4-FFF2-40B4-BE49-F238E27FC236}">
                <a16:creationId xmlns:a16="http://schemas.microsoft.com/office/drawing/2014/main" id="{E8DE5034-A4DE-8941-92FF-D3EE260983D1}"/>
              </a:ext>
            </a:extLst>
          </p:cNvPr>
          <p:cNvSpPr>
            <a:spLocks noGrp="1" noChangeArrowheads="1"/>
          </p:cNvSpPr>
          <p:nvPr>
            <p:ph type="title"/>
          </p:nvPr>
        </p:nvSpPr>
        <p:spPr>
          <a:xfrm>
            <a:off x="240940" y="365126"/>
            <a:ext cx="11704007" cy="644278"/>
          </a:xfrm>
        </p:spPr>
        <p:txBody>
          <a:bodyPr/>
          <a:lstStyle/>
          <a:p>
            <a:pPr>
              <a:tabLst>
                <a:tab pos="11371263" algn="r"/>
              </a:tabLst>
            </a:pPr>
            <a:r>
              <a:rPr lang="en-US" altLang="en-US" dirty="0"/>
              <a:t>Security, Identity, &amp; Compliance	7/8</a:t>
            </a:r>
          </a:p>
        </p:txBody>
      </p:sp>
      <p:pic>
        <p:nvPicPr>
          <p:cNvPr id="27" name="Graphic 26" descr="Amazon Verified Permissions service icon.">
            <a:extLst>
              <a:ext uri="{FF2B5EF4-FFF2-40B4-BE49-F238E27FC236}">
                <a16:creationId xmlns:a16="http://schemas.microsoft.com/office/drawing/2014/main" id="{7D74ADE9-D167-C24C-BEF4-8CF4097C35DB}"/>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2989263" y="1182688"/>
            <a:ext cx="762000" cy="762000"/>
          </a:xfrm>
          <a:prstGeom prst="rect">
            <a:avLst/>
          </a:prstGeom>
        </p:spPr>
      </p:pic>
      <p:sp>
        <p:nvSpPr>
          <p:cNvPr id="167944" name="TextBox 9">
            <a:extLst>
              <a:ext uri="{FF2B5EF4-FFF2-40B4-BE49-F238E27FC236}">
                <a16:creationId xmlns:a16="http://schemas.microsoft.com/office/drawing/2014/main" id="{4B21EF0F-73FB-0346-9A1A-3217EB6C355A}"/>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Verified Permissions</a:t>
            </a:r>
          </a:p>
        </p:txBody>
      </p:sp>
      <p:cxnSp>
        <p:nvCxnSpPr>
          <p:cNvPr id="11" name="Straight Connector 10" descr="Next service icon.">
            <a:extLst>
              <a:ext uri="{FF2B5EF4-FFF2-40B4-BE49-F238E27FC236}">
                <a16:creationId xmlns:a16="http://schemas.microsoft.com/office/drawing/2014/main" id="{36904FDE-722A-6741-BFA1-4933A283507F}"/>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1" name="Graphic 20" descr="Amazon Security Lake service icon.">
            <a:extLst>
              <a:ext uri="{FF2B5EF4-FFF2-40B4-BE49-F238E27FC236}">
                <a16:creationId xmlns:a16="http://schemas.microsoft.com/office/drawing/2014/main" id="{0E94C909-26E0-EB4E-B3BD-BEF519201D78}"/>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5247511" y="1184275"/>
            <a:ext cx="762000" cy="762000"/>
          </a:xfrm>
          <a:prstGeom prst="rect">
            <a:avLst/>
          </a:prstGeom>
        </p:spPr>
      </p:pic>
      <p:sp>
        <p:nvSpPr>
          <p:cNvPr id="167946" name="TextBox 11">
            <a:extLst>
              <a:ext uri="{FF2B5EF4-FFF2-40B4-BE49-F238E27FC236}">
                <a16:creationId xmlns:a16="http://schemas.microsoft.com/office/drawing/2014/main" id="{9F10FCAD-62F6-EF4D-B490-683D2FF31BBA}"/>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Security Lake</a:t>
            </a:r>
          </a:p>
        </p:txBody>
      </p:sp>
      <p:cxnSp>
        <p:nvCxnSpPr>
          <p:cNvPr id="2" name="Straight Connector 1" descr="Next service icon.">
            <a:extLst>
              <a:ext uri="{FF2B5EF4-FFF2-40B4-BE49-F238E27FC236}">
                <a16:creationId xmlns:a16="http://schemas.microsoft.com/office/drawing/2014/main" id="{14E73235-5868-D44D-7BAD-C07E94A0B29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4" descr="AWS Payment Cryptography service icon.">
            <a:extLst>
              <a:ext uri="{FF2B5EF4-FFF2-40B4-BE49-F238E27FC236}">
                <a16:creationId xmlns:a16="http://schemas.microsoft.com/office/drawing/2014/main" id="{FE2A53AA-A27F-DEED-5100-F0B9455AE501}"/>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7535273" y="1182688"/>
            <a:ext cx="762000" cy="762000"/>
          </a:xfrm>
          <a:prstGeom prst="rect">
            <a:avLst/>
          </a:prstGeom>
        </p:spPr>
      </p:pic>
      <p:sp>
        <p:nvSpPr>
          <p:cNvPr id="6" name="TextBox 12">
            <a:extLst>
              <a:ext uri="{FF2B5EF4-FFF2-40B4-BE49-F238E27FC236}">
                <a16:creationId xmlns:a16="http://schemas.microsoft.com/office/drawing/2014/main" id="{E4518B6A-02C6-AFE4-4B87-FB4B3329D113}"/>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Payment Cryptography</a:t>
            </a:r>
          </a:p>
        </p:txBody>
      </p:sp>
      <p:cxnSp>
        <p:nvCxnSpPr>
          <p:cNvPr id="3" name="Straight Connector 2" descr="Next service icon.">
            <a:extLst>
              <a:ext uri="{FF2B5EF4-FFF2-40B4-BE49-F238E27FC236}">
                <a16:creationId xmlns:a16="http://schemas.microsoft.com/office/drawing/2014/main" id="{24262722-1426-FB31-0062-C8BF2E45554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 name="Graphic 16" descr="AWS Security Incident Response service icon.">
            <a:extLst>
              <a:ext uri="{FF2B5EF4-FFF2-40B4-BE49-F238E27FC236}">
                <a16:creationId xmlns:a16="http://schemas.microsoft.com/office/drawing/2014/main" id="{0CB53173-655F-8EC8-6291-3876610D97FE}"/>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7">
            <a:extLst>
              <a:ext uri="{FF2B5EF4-FFF2-40B4-BE49-F238E27FC236}">
                <a16:creationId xmlns:a16="http://schemas.microsoft.com/office/drawing/2014/main" id="{ABB9A4E5-B3FF-6AFC-1E04-76239E17DDFE}"/>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AWS Security Incident Response</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spTree>
    <p:extLst>
      <p:ext uri="{BB962C8B-B14F-4D97-AF65-F5344CB8AC3E}">
        <p14:creationId xmlns:p14="http://schemas.microsoft.com/office/powerpoint/2010/main" val="3274211862"/>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BCF085-74D2-FF06-434A-86E933202C67}"/>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A7C67EBB-E32D-8670-C418-3A718E1DC123}"/>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7" name="Slide Number Placeholder 6">
            <a:extLst>
              <a:ext uri="{FF2B5EF4-FFF2-40B4-BE49-F238E27FC236}">
                <a16:creationId xmlns:a16="http://schemas.microsoft.com/office/drawing/2014/main" id="{759D0697-B178-87D1-1BB9-24AC85B3CFFB}"/>
              </a:ext>
            </a:extLst>
          </p:cNvPr>
          <p:cNvSpPr>
            <a:spLocks noGrp="1"/>
          </p:cNvSpPr>
          <p:nvPr>
            <p:ph type="sldNum" sz="quarter" idx="11"/>
          </p:nvPr>
        </p:nvSpPr>
        <p:spPr/>
        <p:txBody>
          <a:bodyPr/>
          <a:lstStyle/>
          <a:p>
            <a:fld id="{EB4B8DE2-A4E8-46E4-8BBF-D75455EFF32C}" type="slidenum">
              <a:rPr lang="en-US" smtClean="0"/>
              <a:pPr/>
              <a:t>145</a:t>
            </a:fld>
            <a:endParaRPr lang="en-US" dirty="0"/>
          </a:p>
        </p:txBody>
      </p:sp>
      <p:sp>
        <p:nvSpPr>
          <p:cNvPr id="167940" name="Title 1">
            <a:extLst>
              <a:ext uri="{FF2B5EF4-FFF2-40B4-BE49-F238E27FC236}">
                <a16:creationId xmlns:a16="http://schemas.microsoft.com/office/drawing/2014/main" id="{174EDB4B-FB1C-83C2-CEF8-6D25E5BD3AB9}"/>
              </a:ext>
            </a:extLst>
          </p:cNvPr>
          <p:cNvSpPr>
            <a:spLocks noGrp="1" noChangeArrowheads="1"/>
          </p:cNvSpPr>
          <p:nvPr>
            <p:ph type="title"/>
          </p:nvPr>
        </p:nvSpPr>
        <p:spPr>
          <a:xfrm>
            <a:off x="240940" y="365126"/>
            <a:ext cx="11704007" cy="644278"/>
          </a:xfrm>
        </p:spPr>
        <p:txBody>
          <a:bodyPr/>
          <a:lstStyle/>
          <a:p>
            <a:pPr>
              <a:tabLst>
                <a:tab pos="11371263" algn="r"/>
              </a:tabLst>
            </a:pPr>
            <a:r>
              <a:rPr lang="en-US" altLang="en-US" dirty="0"/>
              <a:t>Security, Identity, &amp; Compliance	8/8</a:t>
            </a:r>
          </a:p>
        </p:txBody>
      </p:sp>
      <p:pic>
        <p:nvPicPr>
          <p:cNvPr id="27" name="Graphic 26" descr="AWS Security Agent service icon">
            <a:extLst>
              <a:ext uri="{FF2B5EF4-FFF2-40B4-BE49-F238E27FC236}">
                <a16:creationId xmlns:a16="http://schemas.microsoft.com/office/drawing/2014/main" id="{AE6E02AE-C984-C8C5-938A-BB989CC13B37}"/>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2989263" y="1182688"/>
            <a:ext cx="762000" cy="762000"/>
          </a:xfrm>
          <a:prstGeom prst="rect">
            <a:avLst/>
          </a:prstGeom>
        </p:spPr>
      </p:pic>
      <p:sp>
        <p:nvSpPr>
          <p:cNvPr id="167944" name="TextBox 9">
            <a:extLst>
              <a:ext uri="{FF2B5EF4-FFF2-40B4-BE49-F238E27FC236}">
                <a16:creationId xmlns:a16="http://schemas.microsoft.com/office/drawing/2014/main" id="{691F37A3-365D-FCF9-4A0D-5630B2F75F26}"/>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Security Agent</a:t>
            </a:r>
          </a:p>
        </p:txBody>
      </p:sp>
    </p:spTree>
    <p:extLst>
      <p:ext uri="{BB962C8B-B14F-4D97-AF65-F5344CB8AC3E}">
        <p14:creationId xmlns:p14="http://schemas.microsoft.com/office/powerpoint/2010/main" val="2499374963"/>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ooter Placeholder 10">
            <a:extLst>
              <a:ext uri="{FF2B5EF4-FFF2-40B4-BE49-F238E27FC236}">
                <a16:creationId xmlns:a16="http://schemas.microsoft.com/office/drawing/2014/main" id="{DD78CD5A-CBBD-D2B1-1670-9B2C95FEEA91}"/>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9DE0765E-F0FA-C792-E69E-EA84BD831E26}"/>
              </a:ext>
            </a:extLst>
          </p:cNvPr>
          <p:cNvSpPr>
            <a:spLocks noGrp="1"/>
          </p:cNvSpPr>
          <p:nvPr>
            <p:ph type="sldNum" sz="quarter" idx="10"/>
          </p:nvPr>
        </p:nvSpPr>
        <p:spPr/>
        <p:txBody>
          <a:bodyPr/>
          <a:lstStyle/>
          <a:p>
            <a:fld id="{EB4B8DE2-A4E8-46E4-8BBF-D75455EFF32C}" type="slidenum">
              <a:rPr lang="en-US" smtClean="0"/>
              <a:pPr/>
              <a:t>146</a:t>
            </a:fld>
            <a:endParaRPr lang="en-US" dirty="0"/>
          </a:p>
        </p:txBody>
      </p:sp>
      <p:sp>
        <p:nvSpPr>
          <p:cNvPr id="6" name="Title 5">
            <a:extLst>
              <a:ext uri="{FF2B5EF4-FFF2-40B4-BE49-F238E27FC236}">
                <a16:creationId xmlns:a16="http://schemas.microsoft.com/office/drawing/2014/main" id="{84713154-ACEC-6B4E-A7DC-6D585C68D0AA}"/>
              </a:ext>
            </a:extLst>
          </p:cNvPr>
          <p:cNvSpPr>
            <a:spLocks noGrp="1"/>
          </p:cNvSpPr>
          <p:nvPr>
            <p:ph type="ctrTitle"/>
          </p:nvPr>
        </p:nvSpPr>
        <p:spPr/>
        <p:txBody>
          <a:bodyPr/>
          <a:lstStyle/>
          <a:p>
            <a:r>
              <a:rPr lang="en-US" dirty="0"/>
              <a:t>Serverless</a:t>
            </a:r>
          </a:p>
        </p:txBody>
      </p:sp>
      <p:pic>
        <p:nvPicPr>
          <p:cNvPr id="7" name="Graphic 7" descr="Serverless standard category icon.">
            <a:extLst>
              <a:ext uri="{FF2B5EF4-FFF2-40B4-BE49-F238E27FC236}">
                <a16:creationId xmlns:a16="http://schemas.microsoft.com/office/drawing/2014/main" id="{711F9C1E-1204-3A43-8C65-87BDBF2A1688}"/>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label">
            <a:extLst>
              <a:ext uri="{FF2B5EF4-FFF2-40B4-BE49-F238E27FC236}">
                <a16:creationId xmlns:a16="http://schemas.microsoft.com/office/drawing/2014/main" id="{4EBD6B6F-3BD4-7843-8330-5A88B96802EC}"/>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3481122955"/>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952890D3-AB60-BCB0-B9BD-C41B048C466F}"/>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3E61B79-B8EC-2903-9C02-66CCEF8A1F3F}"/>
              </a:ext>
            </a:extLst>
          </p:cNvPr>
          <p:cNvSpPr>
            <a:spLocks noGrp="1"/>
          </p:cNvSpPr>
          <p:nvPr>
            <p:ph type="sldNum" sz="quarter" idx="11"/>
          </p:nvPr>
        </p:nvSpPr>
        <p:spPr/>
        <p:txBody>
          <a:bodyPr/>
          <a:lstStyle/>
          <a:p>
            <a:fld id="{EB4B8DE2-A4E8-46E4-8BBF-D75455EFF32C}" type="slidenum">
              <a:rPr lang="en-US" smtClean="0"/>
              <a:pPr/>
              <a:t>147</a:t>
            </a:fld>
            <a:endParaRPr lang="en-US" dirty="0"/>
          </a:p>
        </p:txBody>
      </p:sp>
      <p:sp>
        <p:nvSpPr>
          <p:cNvPr id="13" name="Title 12">
            <a:extLst>
              <a:ext uri="{FF2B5EF4-FFF2-40B4-BE49-F238E27FC236}">
                <a16:creationId xmlns:a16="http://schemas.microsoft.com/office/drawing/2014/main" id="{56AD97B3-6117-A045-9DA2-BF0C51E030DD}"/>
              </a:ext>
            </a:extLst>
          </p:cNvPr>
          <p:cNvSpPr>
            <a:spLocks noGrp="1"/>
          </p:cNvSpPr>
          <p:nvPr>
            <p:ph type="title"/>
          </p:nvPr>
        </p:nvSpPr>
        <p:spPr>
          <a:xfrm>
            <a:off x="240940" y="365126"/>
            <a:ext cx="11704012" cy="644278"/>
          </a:xfrm>
        </p:spPr>
        <p:txBody>
          <a:bodyPr/>
          <a:lstStyle/>
          <a:p>
            <a:pPr>
              <a:tabLst>
                <a:tab pos="11371263" algn="r"/>
              </a:tabLst>
            </a:pPr>
            <a:r>
              <a:rPr lang="en-US" dirty="0"/>
              <a:t>Serverless	1/1</a:t>
            </a:r>
          </a:p>
        </p:txBody>
      </p:sp>
      <p:sp>
        <p:nvSpPr>
          <p:cNvPr id="23" name="Content Placeholder 4">
            <a:extLst>
              <a:ext uri="{FF2B5EF4-FFF2-40B4-BE49-F238E27FC236}">
                <a16:creationId xmlns:a16="http://schemas.microsoft.com/office/drawing/2014/main" id="{97C9AC2B-7C0E-CD47-AFFF-3F6089257301}"/>
              </a:ext>
            </a:extLst>
          </p:cNvPr>
          <p:cNvSpPr txBox="1">
            <a:spLocks noChangeArrowheads="1"/>
          </p:cNvSpPr>
          <p:nvPr/>
        </p:nvSpPr>
        <p:spPr>
          <a:xfrm>
            <a:off x="241298" y="1176338"/>
            <a:ext cx="11353285" cy="1767068"/>
          </a:xfrm>
          <a:prstGeom prst="rect">
            <a:avLst/>
          </a:prstGeom>
        </p:spPr>
        <p:txBody>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ts val="2100"/>
              </a:lnSpc>
            </a:pPr>
            <a:r>
              <a:rPr lang="en-US" sz="1800" dirty="0"/>
              <a:t>Serverless is a way to describe the services that enable you to build and run applications without thinking about servers. AWS has serverless services for all layers of your stack. In many public forums, like our marketing website, we list these services under the Serverless heading because it improves discoverability. </a:t>
            </a:r>
          </a:p>
          <a:p>
            <a:pPr eaLnBrk="1" hangingPunct="1">
              <a:lnSpc>
                <a:spcPts val="2100"/>
              </a:lnSpc>
            </a:pPr>
            <a:r>
              <a:rPr lang="en-US" sz="1800" dirty="0"/>
              <a:t>When it comes to building an architecture diagram, it</a:t>
            </a:r>
            <a:r>
              <a:rPr lang="en-US" altLang="en-US" sz="1800" dirty="0"/>
              <a:t>’</a:t>
            </a:r>
            <a:r>
              <a:rPr lang="en-US" sz="1800" dirty="0"/>
              <a:t>s more intuitive to use a functional categorization. Please find the architecture icon for each serverless service in its functional category. You can use the serverless category icon to describe serverless applications or architectures.</a:t>
            </a:r>
            <a:endParaRPr lang="en-US" altLang="en-US" sz="1800" dirty="0"/>
          </a:p>
        </p:txBody>
      </p:sp>
      <p:sp>
        <p:nvSpPr>
          <p:cNvPr id="5" name="Content Placeholder 4">
            <a:extLst>
              <a:ext uri="{FF2B5EF4-FFF2-40B4-BE49-F238E27FC236}">
                <a16:creationId xmlns:a16="http://schemas.microsoft.com/office/drawing/2014/main" id="{8FA5802B-0D02-E57E-5F91-5C245908EBB4}"/>
              </a:ext>
            </a:extLst>
          </p:cNvPr>
          <p:cNvSpPr txBox="1">
            <a:spLocks noChangeArrowheads="1"/>
          </p:cNvSpPr>
          <p:nvPr/>
        </p:nvSpPr>
        <p:spPr>
          <a:xfrm>
            <a:off x="241298" y="3734414"/>
            <a:ext cx="11353285" cy="365125"/>
          </a:xfrm>
          <a:prstGeom prst="rect">
            <a:avLst/>
          </a:prstGeom>
        </p:spPr>
        <p:txBody>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ts val="2100"/>
              </a:lnSpc>
            </a:pPr>
            <a:r>
              <a:rPr lang="en-US" sz="1800" b="1" dirty="0"/>
              <a:t>To view the full list of Serverless Applications and learn more follow the link below:</a:t>
            </a:r>
            <a:endParaRPr lang="en-US" altLang="en-US" sz="1800" b="1" dirty="0"/>
          </a:p>
        </p:txBody>
      </p:sp>
      <p:sp>
        <p:nvSpPr>
          <p:cNvPr id="6" name="Content Placeholder 4">
            <a:extLst>
              <a:ext uri="{FF2B5EF4-FFF2-40B4-BE49-F238E27FC236}">
                <a16:creationId xmlns:a16="http://schemas.microsoft.com/office/drawing/2014/main" id="{FCA781F1-9007-ECF6-907F-3D2582A11E19}"/>
              </a:ext>
            </a:extLst>
          </p:cNvPr>
          <p:cNvSpPr txBox="1">
            <a:spLocks noChangeArrowheads="1"/>
          </p:cNvSpPr>
          <p:nvPr/>
        </p:nvSpPr>
        <p:spPr>
          <a:xfrm>
            <a:off x="241298" y="4099052"/>
            <a:ext cx="11353285" cy="365125"/>
          </a:xfrm>
          <a:prstGeom prst="rect">
            <a:avLst/>
          </a:prstGeom>
        </p:spPr>
        <p:txBody>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ts val="2100"/>
              </a:lnSpc>
            </a:pPr>
            <a:r>
              <a:rPr lang="en-US" sz="1600" b="1" dirty="0">
                <a:hlinkClick r:id="rId2"/>
              </a:rPr>
              <a:t>Serverless on AWS »</a:t>
            </a:r>
            <a:endParaRPr lang="en-US" altLang="en-US" sz="1600" b="1" dirty="0"/>
          </a:p>
        </p:txBody>
      </p:sp>
    </p:spTree>
    <p:extLst>
      <p:ext uri="{BB962C8B-B14F-4D97-AF65-F5344CB8AC3E}">
        <p14:creationId xmlns:p14="http://schemas.microsoft.com/office/powerpoint/2010/main" val="609824282"/>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ooter Placeholder 12">
            <a:extLst>
              <a:ext uri="{FF2B5EF4-FFF2-40B4-BE49-F238E27FC236}">
                <a16:creationId xmlns:a16="http://schemas.microsoft.com/office/drawing/2014/main" id="{78E92655-9923-A07C-5CF0-E54195B66EA8}"/>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DF23FD41-E635-F65D-9854-BDA6E4274306}"/>
              </a:ext>
            </a:extLst>
          </p:cNvPr>
          <p:cNvSpPr>
            <a:spLocks noGrp="1"/>
          </p:cNvSpPr>
          <p:nvPr>
            <p:ph type="sldNum" sz="quarter" idx="10"/>
          </p:nvPr>
        </p:nvSpPr>
        <p:spPr/>
        <p:txBody>
          <a:bodyPr/>
          <a:lstStyle/>
          <a:p>
            <a:fld id="{EB4B8DE2-A4E8-46E4-8BBF-D75455EFF32C}" type="slidenum">
              <a:rPr lang="en-US" smtClean="0"/>
              <a:pPr/>
              <a:t>148</a:t>
            </a:fld>
            <a:endParaRPr lang="en-US" dirty="0"/>
          </a:p>
        </p:txBody>
      </p:sp>
      <p:sp>
        <p:nvSpPr>
          <p:cNvPr id="168962" name="Title 1">
            <a:extLst>
              <a:ext uri="{FF2B5EF4-FFF2-40B4-BE49-F238E27FC236}">
                <a16:creationId xmlns:a16="http://schemas.microsoft.com/office/drawing/2014/main" id="{ABDD21C6-2425-554C-B125-076973F5BACE}"/>
              </a:ext>
            </a:extLst>
          </p:cNvPr>
          <p:cNvSpPr>
            <a:spLocks noGrp="1" noChangeArrowheads="1"/>
          </p:cNvSpPr>
          <p:nvPr>
            <p:ph type="ctrTitle"/>
          </p:nvPr>
        </p:nvSpPr>
        <p:spPr/>
        <p:txBody>
          <a:bodyPr/>
          <a:lstStyle/>
          <a:p>
            <a:r>
              <a:rPr lang="en-US" altLang="en-US" dirty="0"/>
              <a:t>Storage</a:t>
            </a:r>
          </a:p>
        </p:txBody>
      </p:sp>
      <p:pic>
        <p:nvPicPr>
          <p:cNvPr id="168961" name="Graphic 7" descr="Storage standard category icon.">
            <a:extLst>
              <a:ext uri="{FF2B5EF4-FFF2-40B4-BE49-F238E27FC236}">
                <a16:creationId xmlns:a16="http://schemas.microsoft.com/office/drawing/2014/main" id="{956FAA45-3396-5D40-A847-A0D4CF5D0FE6}"/>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8965" name="label">
            <a:extLst>
              <a:ext uri="{FF2B5EF4-FFF2-40B4-BE49-F238E27FC236}">
                <a16:creationId xmlns:a16="http://schemas.microsoft.com/office/drawing/2014/main" id="{05BD7BA2-DC7E-874B-B4DC-F20B2D160F9D}"/>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BA961EC0-D4ED-0704-9899-B01DB7444FF3}"/>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20E10963-B8C7-D503-B551-4D0BDD2DD7AA}"/>
              </a:ext>
            </a:extLst>
          </p:cNvPr>
          <p:cNvSpPr>
            <a:spLocks noGrp="1"/>
          </p:cNvSpPr>
          <p:nvPr>
            <p:ph type="sldNum" sz="quarter" idx="11"/>
          </p:nvPr>
        </p:nvSpPr>
        <p:spPr/>
        <p:txBody>
          <a:bodyPr/>
          <a:lstStyle/>
          <a:p>
            <a:fld id="{EB4B8DE2-A4E8-46E4-8BBF-D75455EFF32C}" type="slidenum">
              <a:rPr lang="en-US" smtClean="0"/>
              <a:pPr/>
              <a:t>149</a:t>
            </a:fld>
            <a:endParaRPr lang="en-US" dirty="0"/>
          </a:p>
        </p:txBody>
      </p:sp>
      <p:sp>
        <p:nvSpPr>
          <p:cNvPr id="169987" name="Title 1">
            <a:extLst>
              <a:ext uri="{FF2B5EF4-FFF2-40B4-BE49-F238E27FC236}">
                <a16:creationId xmlns:a16="http://schemas.microsoft.com/office/drawing/2014/main" id="{A8769FD1-B2AD-474C-ACCC-40925C2D3914}"/>
              </a:ext>
            </a:extLst>
          </p:cNvPr>
          <p:cNvSpPr>
            <a:spLocks noGrp="1" noChangeArrowheads="1"/>
          </p:cNvSpPr>
          <p:nvPr>
            <p:ph type="title"/>
          </p:nvPr>
        </p:nvSpPr>
        <p:spPr>
          <a:xfrm>
            <a:off x="240940" y="365126"/>
            <a:ext cx="11704009" cy="644278"/>
          </a:xfrm>
        </p:spPr>
        <p:txBody>
          <a:bodyPr/>
          <a:lstStyle/>
          <a:p>
            <a:pPr>
              <a:tabLst>
                <a:tab pos="11371263" algn="r"/>
              </a:tabLst>
            </a:pPr>
            <a:r>
              <a:rPr lang="en-US" altLang="en-US" dirty="0"/>
              <a:t>Storage	1/8</a:t>
            </a:r>
          </a:p>
        </p:txBody>
      </p:sp>
      <p:pic>
        <p:nvPicPr>
          <p:cNvPr id="40" name="Graphic 17" descr="Amazon Elastic Block Store (Amazon EBS) service icon.">
            <a:extLst>
              <a:ext uri="{FF2B5EF4-FFF2-40B4-BE49-F238E27FC236}">
                <a16:creationId xmlns:a16="http://schemas.microsoft.com/office/drawing/2014/main" id="{1B82FC4A-57C2-47BC-A743-AC2B35E96607}"/>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9">
            <a:extLst>
              <a:ext uri="{FF2B5EF4-FFF2-40B4-BE49-F238E27FC236}">
                <a16:creationId xmlns:a16="http://schemas.microsoft.com/office/drawing/2014/main" id="{F7BD8B52-A954-4E93-AFE0-3A192A7D5C97}"/>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Elastic Block Store (Amazon EBS)</a:t>
            </a:r>
          </a:p>
        </p:txBody>
      </p:sp>
      <p:pic>
        <p:nvPicPr>
          <p:cNvPr id="57" name="Graphic 56" descr="Snapshot resource icon for the Amazon EBS service.">
            <a:extLst>
              <a:ext uri="{FF2B5EF4-FFF2-40B4-BE49-F238E27FC236}">
                <a16:creationId xmlns:a16="http://schemas.microsoft.com/office/drawing/2014/main" id="{0F3A279A-2572-46F0-9803-6FD4920D93D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929299" y="2820891"/>
            <a:ext cx="457200" cy="457200"/>
          </a:xfrm>
          <a:prstGeom prst="rect">
            <a:avLst/>
          </a:prstGeom>
        </p:spPr>
      </p:pic>
      <p:sp>
        <p:nvSpPr>
          <p:cNvPr id="50" name="TextBox 18">
            <a:extLst>
              <a:ext uri="{FF2B5EF4-FFF2-40B4-BE49-F238E27FC236}">
                <a16:creationId xmlns:a16="http://schemas.microsoft.com/office/drawing/2014/main" id="{E500B04A-D9CC-43F9-B07D-FD55D14F4634}"/>
              </a:ext>
            </a:extLst>
          </p:cNvPr>
          <p:cNvSpPr txBox="1">
            <a:spLocks noChangeArrowheads="1"/>
          </p:cNvSpPr>
          <p:nvPr/>
        </p:nvSpPr>
        <p:spPr bwMode="auto">
          <a:xfrm>
            <a:off x="2578799" y="3279775"/>
            <a:ext cx="11414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Snapshot</a:t>
            </a:r>
          </a:p>
        </p:txBody>
      </p:sp>
      <p:pic>
        <p:nvPicPr>
          <p:cNvPr id="58" name="Graphic 57" descr="Multiple volumes resource icon for the Amazon EBS service.">
            <a:extLst>
              <a:ext uri="{FF2B5EF4-FFF2-40B4-BE49-F238E27FC236}">
                <a16:creationId xmlns:a16="http://schemas.microsoft.com/office/drawing/2014/main" id="{753D0AA4-291F-444B-A481-8CE3AF65F9AC}"/>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197023" y="2813050"/>
            <a:ext cx="457200" cy="457200"/>
          </a:xfrm>
          <a:prstGeom prst="rect">
            <a:avLst/>
          </a:prstGeom>
        </p:spPr>
      </p:pic>
      <p:sp>
        <p:nvSpPr>
          <p:cNvPr id="52" name="TextBox 21">
            <a:extLst>
              <a:ext uri="{FF2B5EF4-FFF2-40B4-BE49-F238E27FC236}">
                <a16:creationId xmlns:a16="http://schemas.microsoft.com/office/drawing/2014/main" id="{4B880DED-E244-439A-9D02-ACC04A395046}"/>
              </a:ext>
            </a:extLst>
          </p:cNvPr>
          <p:cNvSpPr txBox="1">
            <a:spLocks noChangeArrowheads="1"/>
          </p:cNvSpPr>
          <p:nvPr/>
        </p:nvSpPr>
        <p:spPr bwMode="auto">
          <a:xfrm>
            <a:off x="3819736" y="3283123"/>
            <a:ext cx="11414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Multiple volumes</a:t>
            </a:r>
          </a:p>
        </p:txBody>
      </p:sp>
      <p:pic>
        <p:nvPicPr>
          <p:cNvPr id="59" name="Graphic 58" descr="Amazon Data Lifecycle Manager resource icon for the Amazon EBS service.">
            <a:extLst>
              <a:ext uri="{FF2B5EF4-FFF2-40B4-BE49-F238E27FC236}">
                <a16:creationId xmlns:a16="http://schemas.microsoft.com/office/drawing/2014/main" id="{C4AFC555-F9A1-448E-8DE4-94B474CC8B8E}"/>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495633" y="2829204"/>
            <a:ext cx="457200" cy="457200"/>
          </a:xfrm>
          <a:prstGeom prst="rect">
            <a:avLst/>
          </a:prstGeom>
        </p:spPr>
      </p:pic>
      <p:sp>
        <p:nvSpPr>
          <p:cNvPr id="54" name="TextBox 23">
            <a:extLst>
              <a:ext uri="{FF2B5EF4-FFF2-40B4-BE49-F238E27FC236}">
                <a16:creationId xmlns:a16="http://schemas.microsoft.com/office/drawing/2014/main" id="{DF640B85-0E32-4AB1-8E82-283CA6735835}"/>
              </a:ext>
            </a:extLst>
          </p:cNvPr>
          <p:cNvSpPr txBox="1">
            <a:spLocks noChangeArrowheads="1"/>
          </p:cNvSpPr>
          <p:nvPr/>
        </p:nvSpPr>
        <p:spPr bwMode="auto">
          <a:xfrm>
            <a:off x="4984239" y="3280982"/>
            <a:ext cx="14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Amazon Data Lifecycle Manager</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56" name="Graphic 55" descr="Volume resource icon for the Amazon EBS service.">
            <a:extLst>
              <a:ext uri="{FF2B5EF4-FFF2-40B4-BE49-F238E27FC236}">
                <a16:creationId xmlns:a16="http://schemas.microsoft.com/office/drawing/2014/main" id="{FCB7611A-DF2F-4BD9-9EB3-208EE7C90E81}"/>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2928627" y="3861471"/>
            <a:ext cx="457200" cy="457200"/>
          </a:xfrm>
          <a:prstGeom prst="rect">
            <a:avLst/>
          </a:prstGeom>
        </p:spPr>
      </p:pic>
      <p:sp>
        <p:nvSpPr>
          <p:cNvPr id="51" name="TextBox 20">
            <a:extLst>
              <a:ext uri="{FF2B5EF4-FFF2-40B4-BE49-F238E27FC236}">
                <a16:creationId xmlns:a16="http://schemas.microsoft.com/office/drawing/2014/main" id="{43489A60-99D0-4B72-ABCB-4A41998E5AE7}"/>
              </a:ext>
            </a:extLst>
          </p:cNvPr>
          <p:cNvSpPr txBox="1">
            <a:spLocks noChangeArrowheads="1"/>
          </p:cNvSpPr>
          <p:nvPr/>
        </p:nvSpPr>
        <p:spPr bwMode="auto">
          <a:xfrm>
            <a:off x="2578799" y="4321229"/>
            <a:ext cx="11414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Volume</a:t>
            </a:r>
          </a:p>
        </p:txBody>
      </p:sp>
      <p:pic>
        <p:nvPicPr>
          <p:cNvPr id="55" name="Graphic 54" descr="Volume gp3 resource icon for the Amazon EBS service.">
            <a:extLst>
              <a:ext uri="{FF2B5EF4-FFF2-40B4-BE49-F238E27FC236}">
                <a16:creationId xmlns:a16="http://schemas.microsoft.com/office/drawing/2014/main" id="{517E4FEA-EBA9-474C-BCC7-5B8E898EFF28}"/>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4156542" y="3866276"/>
            <a:ext cx="457200" cy="457200"/>
          </a:xfrm>
          <a:prstGeom prst="rect">
            <a:avLst/>
          </a:prstGeom>
        </p:spPr>
      </p:pic>
      <p:sp>
        <p:nvSpPr>
          <p:cNvPr id="53" name="TextBox 20">
            <a:extLst>
              <a:ext uri="{FF2B5EF4-FFF2-40B4-BE49-F238E27FC236}">
                <a16:creationId xmlns:a16="http://schemas.microsoft.com/office/drawing/2014/main" id="{FE84143D-7754-4155-A1BD-343C8D6EA03D}"/>
              </a:ext>
            </a:extLst>
          </p:cNvPr>
          <p:cNvSpPr txBox="1">
            <a:spLocks noChangeArrowheads="1"/>
          </p:cNvSpPr>
          <p:nvPr/>
        </p:nvSpPr>
        <p:spPr bwMode="auto">
          <a:xfrm>
            <a:off x="3814825" y="4321229"/>
            <a:ext cx="11414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Volume gp3</a:t>
            </a:r>
          </a:p>
        </p:txBody>
      </p:sp>
      <p:cxnSp>
        <p:nvCxnSpPr>
          <p:cNvPr id="60" name="Straight Connector 59" descr="Next service icon.">
            <a:extLst>
              <a:ext uri="{FF2B5EF4-FFF2-40B4-BE49-F238E27FC236}">
                <a16:creationId xmlns:a16="http://schemas.microsoft.com/office/drawing/2014/main" id="{C899364F-A1F2-4B52-A9F3-509E8FC5E517}"/>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2" name="Graphic 25" descr="AWS Storage Gateway service icon.">
            <a:extLst>
              <a:ext uri="{FF2B5EF4-FFF2-40B4-BE49-F238E27FC236}">
                <a16:creationId xmlns:a16="http://schemas.microsoft.com/office/drawing/2014/main" id="{0BCC82B9-20E8-43F1-A132-A8EF66AAB67B}"/>
              </a:ext>
            </a:extLst>
          </p:cNvPr>
          <p:cNvPicPr>
            <a:picLocks noChangeAspect="1" noChangeArrowheads="1"/>
          </p:cNvPicPr>
          <p:nvPr/>
        </p:nvPicPr>
        <p:blipFill>
          <a:blip>
            <a:extLst>
              <a:ext uri="{96DAC541-7B7A-43D3-8B79-37D633B846F1}">
                <asvg:svgBlip xmlns:asvg="http://schemas.microsoft.com/office/drawing/2016/SVG/main" r:embed="rId9"/>
              </a:ext>
            </a:extLst>
          </a:blip>
          <a:srcRect/>
          <a:stretch/>
        </p:blipFill>
        <p:spPr bwMode="auto">
          <a:xfrm>
            <a:off x="754046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 name="TextBox 28">
            <a:extLst>
              <a:ext uri="{FF2B5EF4-FFF2-40B4-BE49-F238E27FC236}">
                <a16:creationId xmlns:a16="http://schemas.microsoft.com/office/drawing/2014/main" id="{E1562781-F54A-4FFC-8BAD-C799E02C1A58}"/>
              </a:ext>
            </a:extLst>
          </p:cNvPr>
          <p:cNvSpPr txBox="1">
            <a:spLocks noChangeArrowheads="1"/>
          </p:cNvSpPr>
          <p:nvPr/>
        </p:nvSpPr>
        <p:spPr bwMode="auto">
          <a:xfrm>
            <a:off x="6824505" y="1944688"/>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Storage</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Gateway</a:t>
            </a:r>
          </a:p>
        </p:txBody>
      </p:sp>
      <p:pic>
        <p:nvPicPr>
          <p:cNvPr id="76" name="Graphic 75" descr="Noncached volume resource icon for the AWS Storage Gateway service.">
            <a:extLst>
              <a:ext uri="{FF2B5EF4-FFF2-40B4-BE49-F238E27FC236}">
                <a16:creationId xmlns:a16="http://schemas.microsoft.com/office/drawing/2014/main" id="{71C6011C-6319-42DE-B324-BF70B9B9B32B}"/>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7501643" y="2794153"/>
            <a:ext cx="457200" cy="457200"/>
          </a:xfrm>
          <a:prstGeom prst="rect">
            <a:avLst/>
          </a:prstGeom>
        </p:spPr>
      </p:pic>
      <p:sp>
        <p:nvSpPr>
          <p:cNvPr id="61" name="TextBox 30">
            <a:extLst>
              <a:ext uri="{FF2B5EF4-FFF2-40B4-BE49-F238E27FC236}">
                <a16:creationId xmlns:a16="http://schemas.microsoft.com/office/drawing/2014/main" id="{37712E52-C9AF-4F2C-B444-25B08D8CFB73}"/>
              </a:ext>
            </a:extLst>
          </p:cNvPr>
          <p:cNvSpPr txBox="1">
            <a:spLocks noChangeArrowheads="1"/>
          </p:cNvSpPr>
          <p:nvPr/>
        </p:nvSpPr>
        <p:spPr bwMode="auto">
          <a:xfrm>
            <a:off x="7165634" y="3238500"/>
            <a:ext cx="11292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Noncached</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volume</a:t>
            </a:r>
          </a:p>
        </p:txBody>
      </p:sp>
      <p:pic>
        <p:nvPicPr>
          <p:cNvPr id="74" name="Graphic 73" descr="Cached volume resource icon for the AWS Storage Gateway service.">
            <a:extLst>
              <a:ext uri="{FF2B5EF4-FFF2-40B4-BE49-F238E27FC236}">
                <a16:creationId xmlns:a16="http://schemas.microsoft.com/office/drawing/2014/main" id="{0C0DEB22-92C0-4E40-8450-546611FA263F}"/>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8750887" y="2792413"/>
            <a:ext cx="457200" cy="457200"/>
          </a:xfrm>
          <a:prstGeom prst="rect">
            <a:avLst/>
          </a:prstGeom>
        </p:spPr>
      </p:pic>
      <p:sp>
        <p:nvSpPr>
          <p:cNvPr id="62" name="TextBox 31">
            <a:extLst>
              <a:ext uri="{FF2B5EF4-FFF2-40B4-BE49-F238E27FC236}">
                <a16:creationId xmlns:a16="http://schemas.microsoft.com/office/drawing/2014/main" id="{31623C82-5794-4BF7-9F32-F12D290AEC6C}"/>
              </a:ext>
            </a:extLst>
          </p:cNvPr>
          <p:cNvSpPr txBox="1">
            <a:spLocks noChangeArrowheads="1"/>
          </p:cNvSpPr>
          <p:nvPr/>
        </p:nvSpPr>
        <p:spPr bwMode="auto">
          <a:xfrm>
            <a:off x="8505490" y="3238500"/>
            <a:ext cx="9606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Cached </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volume</a:t>
            </a:r>
          </a:p>
        </p:txBody>
      </p:sp>
      <p:pic>
        <p:nvPicPr>
          <p:cNvPr id="81" name="Graphic 80" descr="Amazon FSx File Gateway resource icon for the AWS Storage Gateway service.">
            <a:extLst>
              <a:ext uri="{FF2B5EF4-FFF2-40B4-BE49-F238E27FC236}">
                <a16:creationId xmlns:a16="http://schemas.microsoft.com/office/drawing/2014/main" id="{79041511-12CF-4DFD-9F80-B644DB10AE37}"/>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10075920" y="2789089"/>
            <a:ext cx="457200" cy="457200"/>
          </a:xfrm>
          <a:prstGeom prst="rect">
            <a:avLst/>
          </a:prstGeom>
        </p:spPr>
      </p:pic>
      <p:sp>
        <p:nvSpPr>
          <p:cNvPr id="70" name="TextBox 31">
            <a:extLst>
              <a:ext uri="{FF2B5EF4-FFF2-40B4-BE49-F238E27FC236}">
                <a16:creationId xmlns:a16="http://schemas.microsoft.com/office/drawing/2014/main" id="{3D6E4FCC-9AD2-41A1-BD5C-7ADC1B73D41B}"/>
              </a:ext>
            </a:extLst>
          </p:cNvPr>
          <p:cNvSpPr txBox="1">
            <a:spLocks noChangeArrowheads="1"/>
          </p:cNvSpPr>
          <p:nvPr/>
        </p:nvSpPr>
        <p:spPr bwMode="auto">
          <a:xfrm>
            <a:off x="9687164" y="3238500"/>
            <a:ext cx="12095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FSx</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File Gateway</a:t>
            </a:r>
          </a:p>
        </p:txBody>
      </p:sp>
      <p:pic>
        <p:nvPicPr>
          <p:cNvPr id="78" name="Graphic 77" descr="Virtual tape library resource icon for the AWS Storage Gateway service.">
            <a:extLst>
              <a:ext uri="{FF2B5EF4-FFF2-40B4-BE49-F238E27FC236}">
                <a16:creationId xmlns:a16="http://schemas.microsoft.com/office/drawing/2014/main" id="{A8A7B742-0067-4FC2-AA78-29EEE2B039AB}"/>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7501643" y="3878316"/>
            <a:ext cx="457200" cy="457200"/>
          </a:xfrm>
          <a:prstGeom prst="rect">
            <a:avLst/>
          </a:prstGeom>
        </p:spPr>
      </p:pic>
      <p:sp>
        <p:nvSpPr>
          <p:cNvPr id="63" name="TextBox 32">
            <a:extLst>
              <a:ext uri="{FF2B5EF4-FFF2-40B4-BE49-F238E27FC236}">
                <a16:creationId xmlns:a16="http://schemas.microsoft.com/office/drawing/2014/main" id="{7FA5378B-9BEE-476D-9284-B3954C64CE27}"/>
              </a:ext>
            </a:extLst>
          </p:cNvPr>
          <p:cNvSpPr txBox="1">
            <a:spLocks noChangeArrowheads="1"/>
          </p:cNvSpPr>
          <p:nvPr/>
        </p:nvSpPr>
        <p:spPr bwMode="auto">
          <a:xfrm>
            <a:off x="7165634" y="4335516"/>
            <a:ext cx="11292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Virtual tape</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library</a:t>
            </a:r>
          </a:p>
        </p:txBody>
      </p:sp>
      <p:pic>
        <p:nvPicPr>
          <p:cNvPr id="77" name="Graphic 76" descr="Tape Gateway resource icon for the AWS Storage Gateway service.">
            <a:extLst>
              <a:ext uri="{FF2B5EF4-FFF2-40B4-BE49-F238E27FC236}">
                <a16:creationId xmlns:a16="http://schemas.microsoft.com/office/drawing/2014/main" id="{24B3FAA4-8715-467D-9764-8B90535FB5CE}"/>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8757522" y="3871173"/>
            <a:ext cx="457200" cy="457200"/>
          </a:xfrm>
          <a:prstGeom prst="rect">
            <a:avLst/>
          </a:prstGeom>
        </p:spPr>
      </p:pic>
      <p:sp>
        <p:nvSpPr>
          <p:cNvPr id="64" name="TextBox 33">
            <a:extLst>
              <a:ext uri="{FF2B5EF4-FFF2-40B4-BE49-F238E27FC236}">
                <a16:creationId xmlns:a16="http://schemas.microsoft.com/office/drawing/2014/main" id="{8CDF8681-A3FC-42C7-B417-5C80C4FB80AF}"/>
              </a:ext>
            </a:extLst>
          </p:cNvPr>
          <p:cNvSpPr txBox="1">
            <a:spLocks noChangeArrowheads="1"/>
          </p:cNvSpPr>
          <p:nvPr/>
        </p:nvSpPr>
        <p:spPr bwMode="auto">
          <a:xfrm>
            <a:off x="8504140" y="4335516"/>
            <a:ext cx="963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Tape</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Gateway</a:t>
            </a:r>
          </a:p>
        </p:txBody>
      </p:sp>
      <p:pic>
        <p:nvPicPr>
          <p:cNvPr id="80" name="Graphic 79" descr="Amazon S3 File Gateway resource icon for the AWS Storage Gateway service.">
            <a:extLst>
              <a:ext uri="{FF2B5EF4-FFF2-40B4-BE49-F238E27FC236}">
                <a16:creationId xmlns:a16="http://schemas.microsoft.com/office/drawing/2014/main" id="{42422FAC-2E46-48CD-9DEA-59DCAB016074}"/>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10079475" y="3878316"/>
            <a:ext cx="457200" cy="457200"/>
          </a:xfrm>
          <a:prstGeom prst="rect">
            <a:avLst/>
          </a:prstGeom>
        </p:spPr>
      </p:pic>
      <p:sp>
        <p:nvSpPr>
          <p:cNvPr id="71" name="TextBox 33">
            <a:extLst>
              <a:ext uri="{FF2B5EF4-FFF2-40B4-BE49-F238E27FC236}">
                <a16:creationId xmlns:a16="http://schemas.microsoft.com/office/drawing/2014/main" id="{1145E06E-9929-4FA4-925B-DCB8106A2D04}"/>
              </a:ext>
            </a:extLst>
          </p:cNvPr>
          <p:cNvSpPr txBox="1">
            <a:spLocks noChangeArrowheads="1"/>
          </p:cNvSpPr>
          <p:nvPr/>
        </p:nvSpPr>
        <p:spPr bwMode="auto">
          <a:xfrm>
            <a:off x="9687162" y="4335516"/>
            <a:ext cx="120956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S3</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File Gateway</a:t>
            </a:r>
          </a:p>
        </p:txBody>
      </p:sp>
      <p:pic>
        <p:nvPicPr>
          <p:cNvPr id="79" name="Graphic 78" descr="Volume Gateway resource icon for the AWS Storage Gateway service.">
            <a:extLst>
              <a:ext uri="{FF2B5EF4-FFF2-40B4-BE49-F238E27FC236}">
                <a16:creationId xmlns:a16="http://schemas.microsoft.com/office/drawing/2014/main" id="{47C5CA32-DF5A-40EF-AE63-8D8CB565CCC3}"/>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7546643" y="4992919"/>
            <a:ext cx="457200" cy="457200"/>
          </a:xfrm>
          <a:prstGeom prst="rect">
            <a:avLst/>
          </a:prstGeom>
        </p:spPr>
      </p:pic>
      <p:sp>
        <p:nvSpPr>
          <p:cNvPr id="67" name="TextBox 34">
            <a:extLst>
              <a:ext uri="{FF2B5EF4-FFF2-40B4-BE49-F238E27FC236}">
                <a16:creationId xmlns:a16="http://schemas.microsoft.com/office/drawing/2014/main" id="{EC43ADE7-6C10-49D1-AE0A-2098CB5ECCA5}"/>
              </a:ext>
            </a:extLst>
          </p:cNvPr>
          <p:cNvSpPr txBox="1">
            <a:spLocks noChangeArrowheads="1"/>
          </p:cNvSpPr>
          <p:nvPr/>
        </p:nvSpPr>
        <p:spPr bwMode="auto">
          <a:xfrm>
            <a:off x="7165634" y="5445356"/>
            <a:ext cx="1129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Volume</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Gateway</a:t>
            </a:r>
          </a:p>
        </p:txBody>
      </p:sp>
      <p:pic>
        <p:nvPicPr>
          <p:cNvPr id="75" name="Graphic 74" descr="File gateway resource icon for the AWS Storage Gateway service.">
            <a:extLst>
              <a:ext uri="{FF2B5EF4-FFF2-40B4-BE49-F238E27FC236}">
                <a16:creationId xmlns:a16="http://schemas.microsoft.com/office/drawing/2014/main" id="{3435ED26-3675-4068-95D1-86DD086C22E3}"/>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8768634" y="4982450"/>
            <a:ext cx="457200" cy="457200"/>
          </a:xfrm>
          <a:prstGeom prst="rect">
            <a:avLst/>
          </a:prstGeom>
        </p:spPr>
      </p:pic>
      <p:sp>
        <p:nvSpPr>
          <p:cNvPr id="69" name="TextBox 35">
            <a:extLst>
              <a:ext uri="{FF2B5EF4-FFF2-40B4-BE49-F238E27FC236}">
                <a16:creationId xmlns:a16="http://schemas.microsoft.com/office/drawing/2014/main" id="{C350627C-ECF9-44F7-AB20-21679B43892C}"/>
              </a:ext>
            </a:extLst>
          </p:cNvPr>
          <p:cNvSpPr txBox="1">
            <a:spLocks noChangeArrowheads="1"/>
          </p:cNvSpPr>
          <p:nvPr/>
        </p:nvSpPr>
        <p:spPr bwMode="auto">
          <a:xfrm>
            <a:off x="8504140" y="5437418"/>
            <a:ext cx="963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File</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gateway</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ooter Placeholder 20">
            <a:extLst>
              <a:ext uri="{FF2B5EF4-FFF2-40B4-BE49-F238E27FC236}">
                <a16:creationId xmlns:a16="http://schemas.microsoft.com/office/drawing/2014/main" id="{7953A056-0B3C-FFAC-A323-3D894889F2A7}"/>
              </a:ext>
            </a:extLst>
          </p:cNvPr>
          <p:cNvSpPr>
            <a:spLocks noGrp="1"/>
          </p:cNvSpPr>
          <p:nvPr>
            <p:ph type="ftr" sz="quarter" idx="2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351442D-5A35-EFA1-704E-82997701970D}"/>
              </a:ext>
            </a:extLst>
          </p:cNvPr>
          <p:cNvSpPr>
            <a:spLocks noGrp="1"/>
          </p:cNvSpPr>
          <p:nvPr>
            <p:ph type="sldNum" sz="quarter" idx="22"/>
          </p:nvPr>
        </p:nvSpPr>
        <p:spPr/>
        <p:txBody>
          <a:bodyPr/>
          <a:lstStyle/>
          <a:p>
            <a:fld id="{EB4B8DE2-A4E8-46E4-8BBF-D75455EFF32C}" type="slidenum">
              <a:rPr lang="en-US" smtClean="0"/>
              <a:pPr/>
              <a:t>15</a:t>
            </a:fld>
            <a:endParaRPr lang="en-US" dirty="0"/>
          </a:p>
        </p:txBody>
      </p:sp>
      <p:sp>
        <p:nvSpPr>
          <p:cNvPr id="52225" name="Title 1">
            <a:extLst>
              <a:ext uri="{FF2B5EF4-FFF2-40B4-BE49-F238E27FC236}">
                <a16:creationId xmlns:a16="http://schemas.microsoft.com/office/drawing/2014/main" id="{6771E832-217C-D640-BE54-2D3DECCFF831}"/>
              </a:ext>
            </a:extLst>
          </p:cNvPr>
          <p:cNvSpPr>
            <a:spLocks noGrp="1" noChangeArrowheads="1"/>
          </p:cNvSpPr>
          <p:nvPr>
            <p:ph type="title"/>
          </p:nvPr>
        </p:nvSpPr>
        <p:spPr/>
        <p:txBody>
          <a:bodyPr/>
          <a:lstStyle/>
          <a:p>
            <a:pPr eaLnBrk="1" hangingPunct="1"/>
            <a:r>
              <a:rPr lang="en-US" altLang="en-US" dirty="0"/>
              <a:t>Icons</a:t>
            </a:r>
          </a:p>
        </p:txBody>
      </p:sp>
      <p:sp>
        <p:nvSpPr>
          <p:cNvPr id="52226" name="Content Placeholder 2">
            <a:extLst>
              <a:ext uri="{FF2B5EF4-FFF2-40B4-BE49-F238E27FC236}">
                <a16:creationId xmlns:a16="http://schemas.microsoft.com/office/drawing/2014/main" id="{6B14B496-F1FE-D943-8072-EF0FBFDD6B6A}"/>
              </a:ext>
            </a:extLst>
          </p:cNvPr>
          <p:cNvSpPr>
            <a:spLocks noGrp="1" noChangeArrowheads="1"/>
          </p:cNvSpPr>
          <p:nvPr>
            <p:ph type="body" sz="quarter" idx="17"/>
          </p:nvPr>
        </p:nvSpPr>
        <p:spPr>
          <a:xfrm>
            <a:off x="240584" y="1149350"/>
            <a:ext cx="10750504" cy="984250"/>
          </a:xfrm>
        </p:spPr>
        <p:txBody>
          <a:bodyPr/>
          <a:lstStyle/>
          <a:p>
            <a:pPr eaLnBrk="1" hangingPunct="1"/>
            <a:r>
              <a:rPr lang="en-US" dirty="0"/>
              <a:t>Architecture service and resource icons are designed to be used on both light and dark backgrounds. You can find the icons in the assets package download or in the PowerPoint presentation.</a:t>
            </a:r>
            <a:endParaRPr lang="en-US" altLang="en-US" dirty="0"/>
          </a:p>
        </p:txBody>
      </p:sp>
      <p:sp>
        <p:nvSpPr>
          <p:cNvPr id="52227" name="Content Placeholder 8">
            <a:extLst>
              <a:ext uri="{FF2B5EF4-FFF2-40B4-BE49-F238E27FC236}">
                <a16:creationId xmlns:a16="http://schemas.microsoft.com/office/drawing/2014/main" id="{87D03ABF-66A0-6B4C-9B36-C5A48A1E1F22}"/>
              </a:ext>
            </a:extLst>
          </p:cNvPr>
          <p:cNvSpPr>
            <a:spLocks noGrp="1" noChangeArrowheads="1"/>
          </p:cNvSpPr>
          <p:nvPr>
            <p:ph type="body" sz="quarter" idx="18"/>
          </p:nvPr>
        </p:nvSpPr>
        <p:spPr>
          <a:xfrm>
            <a:off x="241299" y="2273301"/>
            <a:ext cx="7489537" cy="3575050"/>
          </a:xfrm>
        </p:spPr>
        <p:txBody>
          <a:bodyPr/>
          <a:lstStyle/>
          <a:p>
            <a:pPr eaLnBrk="1" hangingPunct="1"/>
            <a:r>
              <a:rPr lang="en-US" altLang="en-US" sz="1800" b="1" dirty="0"/>
              <a:t>Resizing icons</a:t>
            </a:r>
          </a:p>
          <a:p>
            <a:pPr eaLnBrk="1" hangingPunct="1"/>
            <a:r>
              <a:rPr lang="en-US" altLang="en-US" sz="1400" dirty="0"/>
              <a:t>All icons in this deck are SVGs, allowing them to be scaled up or down only when used in presentations. To preserve icon integrity, be sure to hold down Shift while resizing. </a:t>
            </a:r>
            <a:br>
              <a:rPr lang="en-US" altLang="en-US" sz="1400" dirty="0"/>
            </a:br>
            <a:br>
              <a:rPr lang="en-US" altLang="en-US" sz="1400" dirty="0"/>
            </a:br>
            <a:br>
              <a:rPr lang="en-US" altLang="en-US" sz="1400" dirty="0"/>
            </a:br>
            <a:br>
              <a:rPr lang="en-US" altLang="en-US" sz="1400" dirty="0"/>
            </a:br>
            <a:br>
              <a:rPr lang="en-US" altLang="en-US" sz="1400" dirty="0"/>
            </a:br>
            <a:br>
              <a:rPr lang="en-US" altLang="en-US" sz="1400" dirty="0"/>
            </a:br>
            <a:endParaRPr lang="en-US" altLang="en-US" sz="1400" dirty="0"/>
          </a:p>
          <a:p>
            <a:pPr eaLnBrk="1" hangingPunct="1"/>
            <a:endParaRPr lang="en-US" altLang="en-US" sz="1400" dirty="0"/>
          </a:p>
          <a:p>
            <a:pPr eaLnBrk="1" hangingPunct="1"/>
            <a:endParaRPr lang="en-US" altLang="en-US" sz="1400" dirty="0"/>
          </a:p>
          <a:p>
            <a:pPr eaLnBrk="1" hangingPunct="1"/>
            <a:r>
              <a:rPr lang="en-US" altLang="en-US" sz="1400" dirty="0"/>
              <a:t>For diagrams, use icons at their predefined size and do not resize.</a:t>
            </a:r>
          </a:p>
          <a:p>
            <a:pPr eaLnBrk="1" hangingPunct="1"/>
            <a:endParaRPr lang="en-US" altLang="en-US" dirty="0"/>
          </a:p>
        </p:txBody>
      </p:sp>
      <p:grpSp>
        <p:nvGrpSpPr>
          <p:cNvPr id="9" name="justGraphic">
            <a:extLst>
              <a:ext uri="{FF2B5EF4-FFF2-40B4-BE49-F238E27FC236}">
                <a16:creationId xmlns:a16="http://schemas.microsoft.com/office/drawing/2014/main" id="{AAEA80AA-B3BD-C957-E446-A34D9E780694}"/>
              </a:ext>
              <a:ext uri="{C183D7F6-B498-43B3-948B-1728B52AA6E4}">
                <adec:decorative xmlns:adec="http://schemas.microsoft.com/office/drawing/2017/decorative" val="1"/>
              </a:ext>
            </a:extLst>
          </p:cNvPr>
          <p:cNvGrpSpPr/>
          <p:nvPr/>
        </p:nvGrpSpPr>
        <p:grpSpPr>
          <a:xfrm>
            <a:off x="3170314" y="3312636"/>
            <a:ext cx="1336372" cy="1496380"/>
            <a:chOff x="3170314" y="3539569"/>
            <a:chExt cx="1336372" cy="1496380"/>
          </a:xfrm>
        </p:grpSpPr>
        <p:pic>
          <p:nvPicPr>
            <p:cNvPr id="4" name="Picture 3">
              <a:extLst>
                <a:ext uri="{FF2B5EF4-FFF2-40B4-BE49-F238E27FC236}">
                  <a16:creationId xmlns:a16="http://schemas.microsoft.com/office/drawing/2014/main" id="{FC58E773-5DDA-7AD9-F68A-30E4A5EE3CEB}"/>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170314" y="3539569"/>
              <a:ext cx="937600" cy="1118540"/>
            </a:xfrm>
            <a:prstGeom prst="rect">
              <a:avLst/>
            </a:prstGeom>
          </p:spPr>
        </p:pic>
        <p:grpSp>
          <p:nvGrpSpPr>
            <p:cNvPr id="14" name="Group 13">
              <a:extLst>
                <a:ext uri="{FF2B5EF4-FFF2-40B4-BE49-F238E27FC236}">
                  <a16:creationId xmlns:a16="http://schemas.microsoft.com/office/drawing/2014/main" id="{CE454526-C024-73CD-C0BF-5DC7EA0235DA}"/>
                </a:ext>
              </a:extLst>
            </p:cNvPr>
            <p:cNvGrpSpPr/>
            <p:nvPr/>
          </p:nvGrpSpPr>
          <p:grpSpPr>
            <a:xfrm>
              <a:off x="3862561" y="4423569"/>
              <a:ext cx="644125" cy="612380"/>
              <a:chOff x="3862561" y="4423569"/>
              <a:chExt cx="644125" cy="612380"/>
            </a:xfrm>
          </p:grpSpPr>
          <p:sp>
            <p:nvSpPr>
              <p:cNvPr id="15" name="Rectangle 14">
                <a:extLst>
                  <a:ext uri="{FF2B5EF4-FFF2-40B4-BE49-F238E27FC236}">
                    <a16:creationId xmlns:a16="http://schemas.microsoft.com/office/drawing/2014/main" id="{913D81CA-D115-AA8B-DFC1-95984A090BF1}"/>
                  </a:ext>
                  <a:ext uri="{C183D7F6-B498-43B3-948B-1728B52AA6E4}">
                    <adec:decorative xmlns:adec="http://schemas.microsoft.com/office/drawing/2017/decorative" val="1"/>
                  </a:ext>
                </a:extLst>
              </p:cNvPr>
              <p:cNvSpPr/>
              <p:nvPr/>
            </p:nvSpPr>
            <p:spPr>
              <a:xfrm>
                <a:off x="3862561" y="4423569"/>
                <a:ext cx="285750" cy="266700"/>
              </a:xfrm>
              <a:prstGeom prst="rect">
                <a:avLst/>
              </a:pr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cxnSp>
            <p:nvCxnSpPr>
              <p:cNvPr id="18" name="Straight Arrow Connector 17">
                <a:extLst>
                  <a:ext uri="{FF2B5EF4-FFF2-40B4-BE49-F238E27FC236}">
                    <a16:creationId xmlns:a16="http://schemas.microsoft.com/office/drawing/2014/main" id="{8309F04F-288F-4C40-0A9D-96772AC3EEAD}"/>
                  </a:ext>
                  <a:ext uri="{C183D7F6-B498-43B3-948B-1728B52AA6E4}">
                    <adec:decorative xmlns:adec="http://schemas.microsoft.com/office/drawing/2017/decorative" val="1"/>
                  </a:ext>
                </a:extLst>
              </p:cNvPr>
              <p:cNvCxnSpPr>
                <a:cxnSpLocks/>
              </p:cNvCxnSpPr>
              <p:nvPr/>
            </p:nvCxnSpPr>
            <p:spPr>
              <a:xfrm>
                <a:off x="4184823" y="4550569"/>
                <a:ext cx="321863" cy="0"/>
              </a:xfrm>
              <a:prstGeom prst="straightConnector1">
                <a:avLst/>
              </a:prstGeom>
              <a:ln w="12700">
                <a:solidFill>
                  <a:schemeClr val="accent3"/>
                </a:solidFill>
                <a:headEnd type="none" w="med" len="sm"/>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061CFA0F-A0A8-9C3C-68CB-4FEB936530E3}"/>
                  </a:ext>
                  <a:ext uri="{C183D7F6-B498-43B3-948B-1728B52AA6E4}">
                    <adec:decorative xmlns:adec="http://schemas.microsoft.com/office/drawing/2017/decorative" val="1"/>
                  </a:ext>
                </a:extLst>
              </p:cNvPr>
              <p:cNvCxnSpPr>
                <a:cxnSpLocks/>
              </p:cNvCxnSpPr>
              <p:nvPr/>
            </p:nvCxnSpPr>
            <p:spPr>
              <a:xfrm>
                <a:off x="4003848" y="4742657"/>
                <a:ext cx="0" cy="293292"/>
              </a:xfrm>
              <a:prstGeom prst="straightConnector1">
                <a:avLst/>
              </a:prstGeom>
              <a:ln w="12700">
                <a:solidFill>
                  <a:schemeClr val="accent3"/>
                </a:solidFill>
                <a:headEnd type="none" w="med" len="sm"/>
                <a:tailEnd type="triangle"/>
              </a:ln>
            </p:spPr>
            <p:style>
              <a:lnRef idx="1">
                <a:schemeClr val="accent1"/>
              </a:lnRef>
              <a:fillRef idx="0">
                <a:schemeClr val="accent1"/>
              </a:fillRef>
              <a:effectRef idx="0">
                <a:schemeClr val="accent1"/>
              </a:effectRef>
              <a:fontRef idx="minor">
                <a:schemeClr val="tx1"/>
              </a:fontRef>
            </p:style>
          </p:cxnSp>
        </p:grpSp>
      </p:grpSp>
      <p:sp>
        <p:nvSpPr>
          <p:cNvPr id="5" name="Rectangle 4">
            <a:extLst>
              <a:ext uri="{FF2B5EF4-FFF2-40B4-BE49-F238E27FC236}">
                <a16:creationId xmlns:a16="http://schemas.microsoft.com/office/drawing/2014/main" id="{FA929A16-BE9B-00E1-36E8-ABB0720F008F}"/>
              </a:ext>
              <a:ext uri="{C183D7F6-B498-43B3-948B-1728B52AA6E4}">
                <adec:decorative xmlns:adec="http://schemas.microsoft.com/office/drawing/2017/decorative" val="1"/>
              </a:ext>
            </a:extLst>
          </p:cNvPr>
          <p:cNvSpPr/>
          <p:nvPr/>
        </p:nvSpPr>
        <p:spPr>
          <a:xfrm>
            <a:off x="8324850" y="2270691"/>
            <a:ext cx="3603625" cy="1907628"/>
          </a:xfrm>
          <a:prstGeom prst="rect">
            <a:avLst/>
          </a:prstGeom>
          <a:solidFill>
            <a:srgbClr val="FAFAFA"/>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13" name="Rectangle 12">
            <a:extLst>
              <a:ext uri="{FF2B5EF4-FFF2-40B4-BE49-F238E27FC236}">
                <a16:creationId xmlns:a16="http://schemas.microsoft.com/office/drawing/2014/main" id="{9C61C947-C893-A1FB-BC7A-14D8A7A27584}"/>
              </a:ext>
              <a:ext uri="{C183D7F6-B498-43B3-948B-1728B52AA6E4}">
                <adec:decorative xmlns:adec="http://schemas.microsoft.com/office/drawing/2017/decorative" val="1"/>
              </a:ext>
            </a:extLst>
          </p:cNvPr>
          <p:cNvSpPr/>
          <p:nvPr/>
        </p:nvSpPr>
        <p:spPr>
          <a:xfrm>
            <a:off x="8324850" y="2262606"/>
            <a:ext cx="3602037" cy="98532"/>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7" name="TextBox 26">
            <a:extLst>
              <a:ext uri="{FF2B5EF4-FFF2-40B4-BE49-F238E27FC236}">
                <a16:creationId xmlns:a16="http://schemas.microsoft.com/office/drawing/2014/main" id="{7550AF3E-6DFB-7556-9A53-AD188EDCF0E8}"/>
              </a:ext>
            </a:extLst>
          </p:cNvPr>
          <p:cNvSpPr txBox="1">
            <a:spLocks noChangeArrowheads="1"/>
          </p:cNvSpPr>
          <p:nvPr/>
        </p:nvSpPr>
        <p:spPr bwMode="auto">
          <a:xfrm>
            <a:off x="8481842" y="2494529"/>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2"/>
                </a:solidFill>
                <a:latin typeface="Arial" panose="020B0604020202020204" pitchFamily="34" charset="0"/>
                <a:cs typeface="Arial" panose="020B0604020202020204" pitchFamily="34" charset="0"/>
              </a:rPr>
              <a:t>DO:</a:t>
            </a:r>
          </a:p>
        </p:txBody>
      </p:sp>
      <p:sp>
        <p:nvSpPr>
          <p:cNvPr id="11" name="TextBox 30">
            <a:extLst>
              <a:ext uri="{FF2B5EF4-FFF2-40B4-BE49-F238E27FC236}">
                <a16:creationId xmlns:a16="http://schemas.microsoft.com/office/drawing/2014/main" id="{8D3039B7-CE91-4F57-F7E4-0AAAA5EE00D6}"/>
              </a:ext>
            </a:extLst>
          </p:cNvPr>
          <p:cNvSpPr txBox="1">
            <a:spLocks noChangeArrowheads="1"/>
          </p:cNvSpPr>
          <p:nvPr/>
        </p:nvSpPr>
        <p:spPr bwMode="auto">
          <a:xfrm>
            <a:off x="8477080" y="2850129"/>
            <a:ext cx="33782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Use icons at their predefined size, color and format in diagrams.</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Scale icons as needed for use in presentations.</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Hold down Shift while resizing.</a:t>
            </a:r>
          </a:p>
        </p:txBody>
      </p:sp>
      <p:sp>
        <p:nvSpPr>
          <p:cNvPr id="6" name="Rectangle 5">
            <a:extLst>
              <a:ext uri="{FF2B5EF4-FFF2-40B4-BE49-F238E27FC236}">
                <a16:creationId xmlns:a16="http://schemas.microsoft.com/office/drawing/2014/main" id="{3F1E0015-A016-18CF-7EF6-42E7A6DF3B4A}"/>
              </a:ext>
              <a:ext uri="{C183D7F6-B498-43B3-948B-1728B52AA6E4}">
                <adec:decorative xmlns:adec="http://schemas.microsoft.com/office/drawing/2017/decorative" val="1"/>
              </a:ext>
            </a:extLst>
          </p:cNvPr>
          <p:cNvSpPr/>
          <p:nvPr/>
        </p:nvSpPr>
        <p:spPr>
          <a:xfrm>
            <a:off x="8323262" y="4311710"/>
            <a:ext cx="3602037" cy="1611253"/>
          </a:xfrm>
          <a:prstGeom prst="rect">
            <a:avLst/>
          </a:prstGeom>
          <a:solidFill>
            <a:srgbClr val="FAFAFA"/>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10" name="Rectangle 9">
            <a:extLst>
              <a:ext uri="{FF2B5EF4-FFF2-40B4-BE49-F238E27FC236}">
                <a16:creationId xmlns:a16="http://schemas.microsoft.com/office/drawing/2014/main" id="{77A6D205-CD00-A04D-AE3D-48A5333C9868}"/>
              </a:ext>
              <a:ext uri="{C183D7F6-B498-43B3-948B-1728B52AA6E4}">
                <adec:decorative xmlns:adec="http://schemas.microsoft.com/office/drawing/2017/decorative" val="1"/>
              </a:ext>
            </a:extLst>
          </p:cNvPr>
          <p:cNvSpPr/>
          <p:nvPr/>
        </p:nvSpPr>
        <p:spPr>
          <a:xfrm>
            <a:off x="8324850" y="4299536"/>
            <a:ext cx="3602037" cy="98532"/>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8" name="TextBox 27">
            <a:extLst>
              <a:ext uri="{FF2B5EF4-FFF2-40B4-BE49-F238E27FC236}">
                <a16:creationId xmlns:a16="http://schemas.microsoft.com/office/drawing/2014/main" id="{929AC317-B605-783A-1571-C8DF860AEB2B}"/>
              </a:ext>
            </a:extLst>
          </p:cNvPr>
          <p:cNvSpPr txBox="1">
            <a:spLocks noChangeArrowheads="1"/>
          </p:cNvSpPr>
          <p:nvPr/>
        </p:nvSpPr>
        <p:spPr bwMode="auto">
          <a:xfrm>
            <a:off x="8477080" y="4521868"/>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3"/>
                </a:solidFill>
                <a:latin typeface="Arial" panose="020B0604020202020204" pitchFamily="34" charset="0"/>
                <a:cs typeface="Arial" panose="020B0604020202020204" pitchFamily="34" charset="0"/>
              </a:rPr>
              <a:t>DON’T:</a:t>
            </a:r>
          </a:p>
        </p:txBody>
      </p:sp>
      <p:sp>
        <p:nvSpPr>
          <p:cNvPr id="12" name="TextBox 31">
            <a:extLst>
              <a:ext uri="{FF2B5EF4-FFF2-40B4-BE49-F238E27FC236}">
                <a16:creationId xmlns:a16="http://schemas.microsoft.com/office/drawing/2014/main" id="{F5AD25E7-9B7F-F656-1612-1D47899D1711}"/>
              </a:ext>
            </a:extLst>
          </p:cNvPr>
          <p:cNvSpPr txBox="1">
            <a:spLocks noChangeArrowheads="1"/>
          </p:cNvSpPr>
          <p:nvPr/>
        </p:nvSpPr>
        <p:spPr bwMode="auto">
          <a:xfrm>
            <a:off x="8472318" y="4880575"/>
            <a:ext cx="33782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Crop service icons.</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Flip or rotate icons.</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Change icon shapes.</a:t>
            </a:r>
          </a:p>
        </p:txBody>
      </p:sp>
    </p:spTree>
    <p:extLst>
      <p:ext uri="{BB962C8B-B14F-4D97-AF65-F5344CB8AC3E}">
        <p14:creationId xmlns:p14="http://schemas.microsoft.com/office/powerpoint/2010/main" val="812320208"/>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C3DBD271-AF0A-28BC-FD79-1E31C723035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A5D4C82C-FE36-02EB-E372-70FB8C25322F}"/>
              </a:ext>
            </a:extLst>
          </p:cNvPr>
          <p:cNvSpPr>
            <a:spLocks noGrp="1"/>
          </p:cNvSpPr>
          <p:nvPr>
            <p:ph type="sldNum" sz="quarter" idx="11"/>
          </p:nvPr>
        </p:nvSpPr>
        <p:spPr/>
        <p:txBody>
          <a:bodyPr/>
          <a:lstStyle/>
          <a:p>
            <a:fld id="{EB4B8DE2-A4E8-46E4-8BBF-D75455EFF32C}" type="slidenum">
              <a:rPr lang="en-US" smtClean="0"/>
              <a:pPr/>
              <a:t>150</a:t>
            </a:fld>
            <a:endParaRPr lang="en-US" dirty="0"/>
          </a:p>
        </p:txBody>
      </p:sp>
      <p:sp>
        <p:nvSpPr>
          <p:cNvPr id="171012" name="Title 1">
            <a:extLst>
              <a:ext uri="{FF2B5EF4-FFF2-40B4-BE49-F238E27FC236}">
                <a16:creationId xmlns:a16="http://schemas.microsoft.com/office/drawing/2014/main" id="{E15F8B41-01BF-C14B-9DD4-C416CED90ADE}"/>
              </a:ext>
            </a:extLst>
          </p:cNvPr>
          <p:cNvSpPr>
            <a:spLocks noGrp="1" noChangeArrowheads="1"/>
          </p:cNvSpPr>
          <p:nvPr>
            <p:ph type="title"/>
          </p:nvPr>
        </p:nvSpPr>
        <p:spPr>
          <a:xfrm>
            <a:off x="240940" y="365126"/>
            <a:ext cx="11684761" cy="644278"/>
          </a:xfrm>
        </p:spPr>
        <p:txBody>
          <a:bodyPr/>
          <a:lstStyle/>
          <a:p>
            <a:pPr>
              <a:tabLst>
                <a:tab pos="11371263" algn="r"/>
              </a:tabLst>
            </a:pPr>
            <a:r>
              <a:rPr lang="en-US" altLang="en-US" dirty="0"/>
              <a:t>Storage 	2/8</a:t>
            </a:r>
          </a:p>
        </p:txBody>
      </p:sp>
      <p:pic>
        <p:nvPicPr>
          <p:cNvPr id="21" name="Graphic 19" descr="Amazon Elastic File System (Amazon EFS) service icon.">
            <a:extLst>
              <a:ext uri="{FF2B5EF4-FFF2-40B4-BE49-F238E27FC236}">
                <a16:creationId xmlns:a16="http://schemas.microsoft.com/office/drawing/2014/main" id="{2C2F92EE-4441-1FD6-F6B8-1C70309A7034}"/>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95221"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11">
            <a:extLst>
              <a:ext uri="{FF2B5EF4-FFF2-40B4-BE49-F238E27FC236}">
                <a16:creationId xmlns:a16="http://schemas.microsoft.com/office/drawing/2014/main" id="{42203402-CCED-18FA-B64D-25D88200726C}"/>
              </a:ext>
            </a:extLst>
          </p:cNvPr>
          <p:cNvSpPr txBox="1">
            <a:spLocks noChangeArrowheads="1"/>
          </p:cNvSpPr>
          <p:nvPr/>
        </p:nvSpPr>
        <p:spPr bwMode="auto">
          <a:xfrm>
            <a:off x="2237984"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mn-lt"/>
                <a:ea typeface="Amazon Ember" panose="020B0603020204020204" pitchFamily="34" charset="0"/>
                <a:cs typeface="Arial" panose="020B0604020202020204" pitchFamily="34" charset="0"/>
              </a:rPr>
              <a:t>Amazon Elastic File System (Amazon EFS)</a:t>
            </a:r>
          </a:p>
        </p:txBody>
      </p:sp>
      <p:pic>
        <p:nvPicPr>
          <p:cNvPr id="43" name="Graphic 42" descr="File system resource icon for the Amazon EFS service.">
            <a:extLst>
              <a:ext uri="{FF2B5EF4-FFF2-40B4-BE49-F238E27FC236}">
                <a16:creationId xmlns:a16="http://schemas.microsoft.com/office/drawing/2014/main" id="{30515EC7-FE4F-9887-9F95-33E059C2BA43}"/>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909577" y="2810955"/>
            <a:ext cx="457200" cy="457200"/>
          </a:xfrm>
          <a:prstGeom prst="rect">
            <a:avLst/>
          </a:prstGeom>
        </p:spPr>
      </p:pic>
      <p:sp>
        <p:nvSpPr>
          <p:cNvPr id="5" name="TextBox 23">
            <a:extLst>
              <a:ext uri="{FF2B5EF4-FFF2-40B4-BE49-F238E27FC236}">
                <a16:creationId xmlns:a16="http://schemas.microsoft.com/office/drawing/2014/main" id="{9CF3CDAC-CCF5-25F5-24DC-1129034097FF}"/>
              </a:ext>
            </a:extLst>
          </p:cNvPr>
          <p:cNvSpPr txBox="1">
            <a:spLocks noChangeArrowheads="1"/>
          </p:cNvSpPr>
          <p:nvPr/>
        </p:nvSpPr>
        <p:spPr bwMode="auto">
          <a:xfrm>
            <a:off x="2566184" y="3266692"/>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mn-lt"/>
                <a:ea typeface="Amazon Ember" panose="020B0603020204020204" pitchFamily="34" charset="0"/>
                <a:cs typeface="Arial" panose="020B0604020202020204" pitchFamily="34" charset="0"/>
              </a:rPr>
              <a:t>File system</a:t>
            </a:r>
          </a:p>
        </p:txBody>
      </p:sp>
      <p:pic>
        <p:nvPicPr>
          <p:cNvPr id="39" name="Graphic 38" descr="EFS Standard resource icon for the Amazon EFS service.">
            <a:extLst>
              <a:ext uri="{FF2B5EF4-FFF2-40B4-BE49-F238E27FC236}">
                <a16:creationId xmlns:a16="http://schemas.microsoft.com/office/drawing/2014/main" id="{F54A3DDD-E51C-9D91-5517-D9FD70A9617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198939" y="2812418"/>
            <a:ext cx="457200" cy="457200"/>
          </a:xfrm>
          <a:prstGeom prst="rect">
            <a:avLst/>
          </a:prstGeom>
        </p:spPr>
      </p:pic>
      <p:sp>
        <p:nvSpPr>
          <p:cNvPr id="16" name="TextBox 23">
            <a:extLst>
              <a:ext uri="{FF2B5EF4-FFF2-40B4-BE49-F238E27FC236}">
                <a16:creationId xmlns:a16="http://schemas.microsoft.com/office/drawing/2014/main" id="{B660B760-862B-B9D1-3E72-2B5A4A8170D8}"/>
              </a:ext>
            </a:extLst>
          </p:cNvPr>
          <p:cNvSpPr txBox="1">
            <a:spLocks noChangeArrowheads="1"/>
          </p:cNvSpPr>
          <p:nvPr/>
        </p:nvSpPr>
        <p:spPr bwMode="auto">
          <a:xfrm>
            <a:off x="3854450" y="3266692"/>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mn-lt"/>
                <a:ea typeface="Amazon Ember" panose="020B0603020204020204" pitchFamily="34" charset="0"/>
                <a:cs typeface="Arial" panose="020B0604020202020204" pitchFamily="34" charset="0"/>
              </a:rPr>
              <a:t>EFS Standard</a:t>
            </a:r>
          </a:p>
        </p:txBody>
      </p:sp>
      <p:pic>
        <p:nvPicPr>
          <p:cNvPr id="38" name="Graphic 37" descr="EFS Standard–Infrequent Access resource icon for the Amazon EFS service.">
            <a:extLst>
              <a:ext uri="{FF2B5EF4-FFF2-40B4-BE49-F238E27FC236}">
                <a16:creationId xmlns:a16="http://schemas.microsoft.com/office/drawing/2014/main" id="{3D59E2A4-9BDA-0B05-6AA7-06055AECB66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495926" y="2814293"/>
            <a:ext cx="457200" cy="457200"/>
          </a:xfrm>
          <a:prstGeom prst="rect">
            <a:avLst/>
          </a:prstGeom>
        </p:spPr>
      </p:pic>
      <p:sp>
        <p:nvSpPr>
          <p:cNvPr id="17" name="TextBox 23">
            <a:extLst>
              <a:ext uri="{FF2B5EF4-FFF2-40B4-BE49-F238E27FC236}">
                <a16:creationId xmlns:a16="http://schemas.microsoft.com/office/drawing/2014/main" id="{1A5E3B9E-C878-0EAD-FA20-8C285E9539F1}"/>
              </a:ext>
            </a:extLst>
          </p:cNvPr>
          <p:cNvSpPr txBox="1">
            <a:spLocks noChangeArrowheads="1"/>
          </p:cNvSpPr>
          <p:nvPr/>
        </p:nvSpPr>
        <p:spPr bwMode="auto">
          <a:xfrm>
            <a:off x="5001724" y="3266692"/>
            <a:ext cx="14492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mn-lt"/>
                <a:cs typeface="Arial" panose="020B0604020202020204" pitchFamily="34" charset="0"/>
              </a:rPr>
              <a:t>EFS Standard</a:t>
            </a:r>
            <a:r>
              <a:rPr lang="en-US" sz="1200" dirty="0">
                <a:latin typeface="+mn-lt"/>
              </a:rPr>
              <a:t>–</a:t>
            </a:r>
            <a:r>
              <a:rPr lang="en-US" sz="1200" dirty="0">
                <a:latin typeface="+mn-lt"/>
                <a:cs typeface="Arial" panose="020B0604020202020204" pitchFamily="34" charset="0"/>
              </a:rPr>
              <a:t>Infrequent Access</a:t>
            </a:r>
            <a:endParaRPr lang="en-US" altLang="en-US" sz="1200" dirty="0">
              <a:latin typeface="+mn-lt"/>
              <a:ea typeface="Amazon Ember" panose="020B0603020204020204" pitchFamily="34" charset="0"/>
              <a:cs typeface="Arial" panose="020B0604020202020204" pitchFamily="34" charset="0"/>
            </a:endParaRPr>
          </a:p>
        </p:txBody>
      </p:sp>
      <p:pic>
        <p:nvPicPr>
          <p:cNvPr id="42" name="Graphic 41" descr="EFS Intelligent-Tiering resource icon for the Amazon EFS service.">
            <a:extLst>
              <a:ext uri="{FF2B5EF4-FFF2-40B4-BE49-F238E27FC236}">
                <a16:creationId xmlns:a16="http://schemas.microsoft.com/office/drawing/2014/main" id="{67AE3833-CDEC-F01B-9D75-C087B4DB1B2A}"/>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2910672" y="3831363"/>
            <a:ext cx="457200" cy="457200"/>
          </a:xfrm>
          <a:prstGeom prst="rect">
            <a:avLst/>
          </a:prstGeom>
        </p:spPr>
      </p:pic>
      <p:sp>
        <p:nvSpPr>
          <p:cNvPr id="18" name="TextBox 23">
            <a:extLst>
              <a:ext uri="{FF2B5EF4-FFF2-40B4-BE49-F238E27FC236}">
                <a16:creationId xmlns:a16="http://schemas.microsoft.com/office/drawing/2014/main" id="{0D8D5667-7F4B-D106-CEB0-1F768639CFF7}"/>
              </a:ext>
            </a:extLst>
          </p:cNvPr>
          <p:cNvSpPr txBox="1">
            <a:spLocks noChangeArrowheads="1"/>
          </p:cNvSpPr>
          <p:nvPr/>
        </p:nvSpPr>
        <p:spPr bwMode="auto">
          <a:xfrm>
            <a:off x="2414663" y="4304465"/>
            <a:ext cx="1449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mn-lt"/>
                <a:ea typeface="Amazon Ember" panose="020B0603020204020204" pitchFamily="34" charset="0"/>
                <a:cs typeface="Arial" panose="020B0604020202020204" pitchFamily="34" charset="0"/>
              </a:rPr>
              <a:t>EFS Intelligent</a:t>
            </a:r>
            <a:r>
              <a:rPr lang="en-US" sz="1200" dirty="0">
                <a:latin typeface="+mn-lt"/>
              </a:rPr>
              <a:t>-</a:t>
            </a:r>
            <a:r>
              <a:rPr lang="en-US" altLang="en-US" sz="1200" dirty="0">
                <a:latin typeface="+mn-lt"/>
                <a:ea typeface="Amazon Ember" panose="020B0603020204020204" pitchFamily="34" charset="0"/>
                <a:cs typeface="Arial" panose="020B0604020202020204" pitchFamily="34" charset="0"/>
              </a:rPr>
              <a:t>Tiering</a:t>
            </a:r>
          </a:p>
        </p:txBody>
      </p:sp>
      <p:pic>
        <p:nvPicPr>
          <p:cNvPr id="40" name="Graphic 39" descr="EFS One Zone resource icon for the Amazon EFS service.">
            <a:extLst>
              <a:ext uri="{FF2B5EF4-FFF2-40B4-BE49-F238E27FC236}">
                <a16:creationId xmlns:a16="http://schemas.microsoft.com/office/drawing/2014/main" id="{E53AF978-E7A1-C628-9762-666BB9E1BD7A}"/>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4198886" y="3835886"/>
            <a:ext cx="457200" cy="457200"/>
          </a:xfrm>
          <a:prstGeom prst="rect">
            <a:avLst/>
          </a:prstGeom>
        </p:spPr>
      </p:pic>
      <p:sp>
        <p:nvSpPr>
          <p:cNvPr id="13" name="TextBox 23">
            <a:extLst>
              <a:ext uri="{FF2B5EF4-FFF2-40B4-BE49-F238E27FC236}">
                <a16:creationId xmlns:a16="http://schemas.microsoft.com/office/drawing/2014/main" id="{5FD66827-B06B-0D26-DEAB-3F43F8E6D22F}"/>
              </a:ext>
            </a:extLst>
          </p:cNvPr>
          <p:cNvSpPr txBox="1">
            <a:spLocks noChangeArrowheads="1"/>
          </p:cNvSpPr>
          <p:nvPr/>
        </p:nvSpPr>
        <p:spPr bwMode="auto">
          <a:xfrm>
            <a:off x="3790567" y="4304465"/>
            <a:ext cx="12844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mn-lt"/>
                <a:ea typeface="Amazon Ember" panose="020B0603020204020204" pitchFamily="34" charset="0"/>
                <a:cs typeface="Arial" panose="020B0604020202020204" pitchFamily="34" charset="0"/>
              </a:rPr>
              <a:t>EFS One Zone</a:t>
            </a:r>
          </a:p>
        </p:txBody>
      </p:sp>
      <p:pic>
        <p:nvPicPr>
          <p:cNvPr id="41" name="Graphic 40" descr="EFS One Zone–Infrequent Access resource icon for the Amazon EFS service.">
            <a:extLst>
              <a:ext uri="{FF2B5EF4-FFF2-40B4-BE49-F238E27FC236}">
                <a16:creationId xmlns:a16="http://schemas.microsoft.com/office/drawing/2014/main" id="{CE665260-B989-7E54-CF3E-C157074842BA}"/>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5498967" y="3831363"/>
            <a:ext cx="457200" cy="457200"/>
          </a:xfrm>
          <a:prstGeom prst="rect">
            <a:avLst/>
          </a:prstGeom>
        </p:spPr>
      </p:pic>
      <p:sp>
        <p:nvSpPr>
          <p:cNvPr id="12" name="TextBox 23">
            <a:extLst>
              <a:ext uri="{FF2B5EF4-FFF2-40B4-BE49-F238E27FC236}">
                <a16:creationId xmlns:a16="http://schemas.microsoft.com/office/drawing/2014/main" id="{506DC6AF-77D5-5B53-FC91-8B9CA81025D9}"/>
              </a:ext>
            </a:extLst>
          </p:cNvPr>
          <p:cNvSpPr txBox="1">
            <a:spLocks noChangeArrowheads="1"/>
          </p:cNvSpPr>
          <p:nvPr/>
        </p:nvSpPr>
        <p:spPr bwMode="auto">
          <a:xfrm>
            <a:off x="5001730" y="4304465"/>
            <a:ext cx="14492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mn-lt"/>
                <a:cs typeface="Arial" panose="020B0604020202020204" pitchFamily="34" charset="0"/>
              </a:rPr>
              <a:t>EFS One Zone</a:t>
            </a:r>
            <a:r>
              <a:rPr lang="en-US" sz="1200" dirty="0">
                <a:latin typeface="+mn-lt"/>
              </a:rPr>
              <a:t>–</a:t>
            </a:r>
            <a:r>
              <a:rPr lang="en-US" sz="1200" dirty="0">
                <a:latin typeface="+mn-lt"/>
                <a:cs typeface="Arial" panose="020B0604020202020204" pitchFamily="34" charset="0"/>
              </a:rPr>
              <a:t>Infrequent Access</a:t>
            </a:r>
            <a:endParaRPr lang="en-US" altLang="en-US" sz="1200" dirty="0">
              <a:latin typeface="+mn-lt"/>
              <a:ea typeface="Amazon Ember" panose="020B0603020204020204" pitchFamily="34" charset="0"/>
              <a:cs typeface="Arial" panose="020B0604020202020204" pitchFamily="34" charset="0"/>
            </a:endParaRPr>
          </a:p>
        </p:txBody>
      </p:sp>
      <p:pic>
        <p:nvPicPr>
          <p:cNvPr id="44" name="Graphic 43" descr="Elastic Throughput resource icon for the Amazon EFS service.">
            <a:extLst>
              <a:ext uri="{FF2B5EF4-FFF2-40B4-BE49-F238E27FC236}">
                <a16:creationId xmlns:a16="http://schemas.microsoft.com/office/drawing/2014/main" id="{29CA35A8-C93A-43F6-5914-23C6512BF5B2}"/>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909577" y="4904789"/>
            <a:ext cx="457200" cy="457200"/>
          </a:xfrm>
          <a:prstGeom prst="rect">
            <a:avLst/>
          </a:prstGeom>
        </p:spPr>
      </p:pic>
      <p:sp>
        <p:nvSpPr>
          <p:cNvPr id="28" name="TextBox 23">
            <a:extLst>
              <a:ext uri="{FF2B5EF4-FFF2-40B4-BE49-F238E27FC236}">
                <a16:creationId xmlns:a16="http://schemas.microsoft.com/office/drawing/2014/main" id="{6A5225D6-7FFD-D5C7-E780-CD32FDD1835E}"/>
              </a:ext>
            </a:extLst>
          </p:cNvPr>
          <p:cNvSpPr txBox="1">
            <a:spLocks noChangeArrowheads="1"/>
          </p:cNvSpPr>
          <p:nvPr/>
        </p:nvSpPr>
        <p:spPr bwMode="auto">
          <a:xfrm>
            <a:off x="2414663" y="5377891"/>
            <a:ext cx="1449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mn-lt"/>
                <a:ea typeface="Amazon Ember" panose="020B0603020204020204" pitchFamily="34" charset="0"/>
                <a:cs typeface="Arial" panose="020B0604020202020204" pitchFamily="34" charset="0"/>
              </a:rPr>
              <a:t>Elastic Throughput</a:t>
            </a:r>
          </a:p>
        </p:txBody>
      </p:sp>
      <p:cxnSp>
        <p:nvCxnSpPr>
          <p:cNvPr id="14" name="Straight Connector 13" descr="Next service icon.">
            <a:extLst>
              <a:ext uri="{FF2B5EF4-FFF2-40B4-BE49-F238E27FC236}">
                <a16:creationId xmlns:a16="http://schemas.microsoft.com/office/drawing/2014/main" id="{246532C5-4E6E-C141-9E08-0DB0FEB0E84C}"/>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21" descr="AWS Elastic Disaster Recovery (AWS DRS) service icon.">
            <a:extLst>
              <a:ext uri="{FF2B5EF4-FFF2-40B4-BE49-F238E27FC236}">
                <a16:creationId xmlns:a16="http://schemas.microsoft.com/office/drawing/2014/main" id="{559B3EEC-BB22-E3C9-044F-7FBB2F0F529B}"/>
              </a:ext>
            </a:extLst>
          </p:cNvPr>
          <p:cNvPicPr>
            <a:picLocks noChangeAspect="1" noChangeArrowheads="1"/>
          </p:cNvPicPr>
          <p:nvPr/>
        </p:nvPicPr>
        <p:blipFill>
          <a:blip>
            <a:extLst>
              <a:ext uri="{96DAC541-7B7A-43D3-8B79-37D633B846F1}">
                <asvg:svgBlip xmlns:asvg="http://schemas.microsoft.com/office/drawing/2016/SVG/main" r:embed="rId10"/>
              </a:ext>
            </a:extLst>
          </a:blip>
          <a:srcRect/>
          <a:stretch/>
        </p:blipFill>
        <p:spPr bwMode="auto">
          <a:xfrm>
            <a:off x="7538339"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5">
            <a:extLst>
              <a:ext uri="{FF2B5EF4-FFF2-40B4-BE49-F238E27FC236}">
                <a16:creationId xmlns:a16="http://schemas.microsoft.com/office/drawing/2014/main" id="{76161DBC-7286-CE87-1BA2-7AE0CF1469DD}"/>
              </a:ext>
            </a:extLst>
          </p:cNvPr>
          <p:cNvSpPr txBox="1">
            <a:spLocks noChangeArrowheads="1"/>
          </p:cNvSpPr>
          <p:nvPr/>
        </p:nvSpPr>
        <p:spPr bwMode="auto">
          <a:xfrm>
            <a:off x="6828768" y="1946275"/>
            <a:ext cx="21875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mn-lt"/>
                <a:ea typeface="Amazon Ember" panose="020B0603020204020204" pitchFamily="34" charset="0"/>
                <a:cs typeface="Arial" panose="020B0604020202020204" pitchFamily="34" charset="0"/>
              </a:rPr>
              <a:t>AWS Elastic Disaster Recovery (AWS DRS)</a:t>
            </a:r>
          </a:p>
        </p:txBody>
      </p:sp>
      <p:cxnSp>
        <p:nvCxnSpPr>
          <p:cNvPr id="15" name="Straight Connector 14" descr="Next service icon.">
            <a:extLst>
              <a:ext uri="{FF2B5EF4-FFF2-40B4-BE49-F238E27FC236}">
                <a16:creationId xmlns:a16="http://schemas.microsoft.com/office/drawing/2014/main" id="{126DEA00-DDF8-7E4B-9120-0E0DBF8AFC6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2" descr="Amazon FSx service icon.">
            <a:extLst>
              <a:ext uri="{FF2B5EF4-FFF2-40B4-BE49-F238E27FC236}">
                <a16:creationId xmlns:a16="http://schemas.microsoft.com/office/drawing/2014/main" id="{699E6240-8B2F-3045-B032-7F60D9A021BB}"/>
              </a:ext>
            </a:extLst>
          </p:cNvPr>
          <p:cNvPicPr>
            <a:picLocks noChangeAspect="1"/>
          </p:cNvPicPr>
          <p:nvPr/>
        </p:nvPicPr>
        <p:blipFill>
          <a:blip>
            <a:extLst>
              <a:ext uri="{96DAC541-7B7A-43D3-8B79-37D633B846F1}">
                <asvg:svgBlip xmlns:asvg="http://schemas.microsoft.com/office/drawing/2016/SVG/main" r:embed="rId11"/>
              </a:ext>
            </a:extLst>
          </a:blip>
          <a:srcRect/>
          <a:stretch/>
        </p:blipFill>
        <p:spPr>
          <a:xfrm>
            <a:off x="9816056" y="1182688"/>
            <a:ext cx="762000" cy="762000"/>
          </a:xfrm>
          <a:prstGeom prst="rect">
            <a:avLst/>
          </a:prstGeom>
        </p:spPr>
      </p:pic>
      <p:sp>
        <p:nvSpPr>
          <p:cNvPr id="22" name="TextBox 28">
            <a:extLst>
              <a:ext uri="{FF2B5EF4-FFF2-40B4-BE49-F238E27FC236}">
                <a16:creationId xmlns:a16="http://schemas.microsoft.com/office/drawing/2014/main" id="{5B43E770-5BA6-7148-BD4A-BA7978A08ED7}"/>
              </a:ext>
            </a:extLst>
          </p:cNvPr>
          <p:cNvSpPr txBox="1">
            <a:spLocks noChangeArrowheads="1"/>
          </p:cNvSpPr>
          <p:nvPr/>
        </p:nvSpPr>
        <p:spPr bwMode="auto">
          <a:xfrm>
            <a:off x="9099342" y="1944688"/>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mn-lt"/>
                <a:ea typeface="Amazon Ember" panose="020B0603020204020204" pitchFamily="34" charset="0"/>
                <a:cs typeface="Arial" panose="020B0604020202020204" pitchFamily="34" charset="0"/>
              </a:rPr>
              <a:t>Amazon FSx</a:t>
            </a:r>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oter Placeholder 9">
            <a:extLst>
              <a:ext uri="{FF2B5EF4-FFF2-40B4-BE49-F238E27FC236}">
                <a16:creationId xmlns:a16="http://schemas.microsoft.com/office/drawing/2014/main" id="{7FB849B2-A5A7-89F2-6DBF-67CDFC8B794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160A968-5E02-6D6D-469F-002E40A0070C}"/>
              </a:ext>
            </a:extLst>
          </p:cNvPr>
          <p:cNvSpPr>
            <a:spLocks noGrp="1"/>
          </p:cNvSpPr>
          <p:nvPr>
            <p:ph type="sldNum" sz="quarter" idx="11"/>
          </p:nvPr>
        </p:nvSpPr>
        <p:spPr/>
        <p:txBody>
          <a:bodyPr/>
          <a:lstStyle/>
          <a:p>
            <a:fld id="{EB4B8DE2-A4E8-46E4-8BBF-D75455EFF32C}" type="slidenum">
              <a:rPr lang="en-US" smtClean="0"/>
              <a:pPr/>
              <a:t>151</a:t>
            </a:fld>
            <a:endParaRPr lang="en-US" dirty="0"/>
          </a:p>
        </p:txBody>
      </p:sp>
      <p:sp>
        <p:nvSpPr>
          <p:cNvPr id="173065" name="Title 1">
            <a:extLst>
              <a:ext uri="{FF2B5EF4-FFF2-40B4-BE49-F238E27FC236}">
                <a16:creationId xmlns:a16="http://schemas.microsoft.com/office/drawing/2014/main" id="{23B9DC39-63B1-B442-B069-23276794DC6E}"/>
              </a:ext>
            </a:extLst>
          </p:cNvPr>
          <p:cNvSpPr>
            <a:spLocks noGrp="1" noChangeArrowheads="1"/>
          </p:cNvSpPr>
          <p:nvPr>
            <p:ph type="title"/>
          </p:nvPr>
        </p:nvSpPr>
        <p:spPr>
          <a:xfrm>
            <a:off x="240940" y="365126"/>
            <a:ext cx="11684760" cy="644278"/>
          </a:xfrm>
        </p:spPr>
        <p:txBody>
          <a:bodyPr/>
          <a:lstStyle/>
          <a:p>
            <a:pPr>
              <a:tabLst>
                <a:tab pos="11371263" algn="r"/>
              </a:tabLst>
            </a:pPr>
            <a:r>
              <a:rPr lang="en-US" altLang="en-US" dirty="0"/>
              <a:t>Storage 	3/8</a:t>
            </a:r>
          </a:p>
        </p:txBody>
      </p:sp>
      <p:pic>
        <p:nvPicPr>
          <p:cNvPr id="28" name="Graphic 8" descr="Amazon FSx for Lustre service icon.">
            <a:extLst>
              <a:ext uri="{FF2B5EF4-FFF2-40B4-BE49-F238E27FC236}">
                <a16:creationId xmlns:a16="http://schemas.microsoft.com/office/drawing/2014/main" id="{6EE8C1A6-4D9D-4B15-960A-581CF4311779}"/>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1">
            <a:extLst>
              <a:ext uri="{FF2B5EF4-FFF2-40B4-BE49-F238E27FC236}">
                <a16:creationId xmlns:a16="http://schemas.microsoft.com/office/drawing/2014/main" id="{56B5A438-3CF2-47FE-B4F0-21E15FE88B9B}"/>
              </a:ext>
            </a:extLst>
          </p:cNvPr>
          <p:cNvSpPr txBox="1">
            <a:spLocks noChangeArrowheads="1"/>
          </p:cNvSpPr>
          <p:nvPr/>
        </p:nvSpPr>
        <p:spPr bwMode="auto">
          <a:xfrm>
            <a:off x="2228850"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FSx</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for Lustre</a:t>
            </a:r>
          </a:p>
        </p:txBody>
      </p:sp>
      <p:pic>
        <p:nvPicPr>
          <p:cNvPr id="31" name="Graphic 30" descr="File system resource icon for the Amazon FSx for Lustre service.">
            <a:extLst>
              <a:ext uri="{FF2B5EF4-FFF2-40B4-BE49-F238E27FC236}">
                <a16:creationId xmlns:a16="http://schemas.microsoft.com/office/drawing/2014/main" id="{A913A9D4-FEC3-4963-A5B9-1B318460577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118644" y="2822575"/>
            <a:ext cx="457200" cy="457200"/>
          </a:xfrm>
          <a:prstGeom prst="rect">
            <a:avLst/>
          </a:prstGeom>
        </p:spPr>
      </p:pic>
      <p:sp>
        <p:nvSpPr>
          <p:cNvPr id="30" name="TextBox 22">
            <a:extLst>
              <a:ext uri="{FF2B5EF4-FFF2-40B4-BE49-F238E27FC236}">
                <a16:creationId xmlns:a16="http://schemas.microsoft.com/office/drawing/2014/main" id="{177AA73F-39D0-4EA7-9DB9-5C2B8E7F812F}"/>
              </a:ext>
            </a:extLst>
          </p:cNvPr>
          <p:cNvSpPr txBox="1">
            <a:spLocks noChangeArrowheads="1"/>
          </p:cNvSpPr>
          <p:nvPr/>
        </p:nvSpPr>
        <p:spPr bwMode="auto">
          <a:xfrm>
            <a:off x="2792171" y="3279775"/>
            <a:ext cx="114939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File system</a:t>
            </a:r>
          </a:p>
        </p:txBody>
      </p:sp>
      <p:cxnSp>
        <p:nvCxnSpPr>
          <p:cNvPr id="32" name="Straight Connector 31" descr="Next service icon.">
            <a:extLst>
              <a:ext uri="{FF2B5EF4-FFF2-40B4-BE49-F238E27FC236}">
                <a16:creationId xmlns:a16="http://schemas.microsoft.com/office/drawing/2014/main" id="{F093ABFD-4B34-4DEF-B577-49F4B7D708B4}"/>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18" descr="Amazon FSx for Windows File Server service icon.">
            <a:extLst>
              <a:ext uri="{FF2B5EF4-FFF2-40B4-BE49-F238E27FC236}">
                <a16:creationId xmlns:a16="http://schemas.microsoft.com/office/drawing/2014/main" id="{8B549FE8-F5D1-4967-B6E5-230A0FF9F487}"/>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2">
            <a:extLst>
              <a:ext uri="{FF2B5EF4-FFF2-40B4-BE49-F238E27FC236}">
                <a16:creationId xmlns:a16="http://schemas.microsoft.com/office/drawing/2014/main" id="{F320EE95-2C52-4185-B3AB-D8900C09ED94}"/>
              </a:ext>
            </a:extLst>
          </p:cNvPr>
          <p:cNvSpPr txBox="1">
            <a:spLocks noChangeArrowheads="1"/>
          </p:cNvSpPr>
          <p:nvPr/>
        </p:nvSpPr>
        <p:spPr bwMode="auto">
          <a:xfrm>
            <a:off x="4495800" y="1946275"/>
            <a:ext cx="22812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FSx for</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Windows File Server</a:t>
            </a:r>
          </a:p>
        </p:txBody>
      </p:sp>
      <p:pic>
        <p:nvPicPr>
          <p:cNvPr id="36" name="Graphic 35" descr="File system resource icon for the Amazon FSx for Windows File Server service.">
            <a:extLst>
              <a:ext uri="{FF2B5EF4-FFF2-40B4-BE49-F238E27FC236}">
                <a16:creationId xmlns:a16="http://schemas.microsoft.com/office/drawing/2014/main" id="{2FE209D1-57A3-44BB-B8AE-9AC3A560E366}"/>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403539" y="2822575"/>
            <a:ext cx="457200" cy="457200"/>
          </a:xfrm>
          <a:prstGeom prst="rect">
            <a:avLst/>
          </a:prstGeom>
        </p:spPr>
      </p:pic>
      <p:sp>
        <p:nvSpPr>
          <p:cNvPr id="35" name="TextBox 16">
            <a:extLst>
              <a:ext uri="{FF2B5EF4-FFF2-40B4-BE49-F238E27FC236}">
                <a16:creationId xmlns:a16="http://schemas.microsoft.com/office/drawing/2014/main" id="{291316DD-5D9D-4A30-9FB3-FE4AA3AA9C6E}"/>
              </a:ext>
            </a:extLst>
          </p:cNvPr>
          <p:cNvSpPr txBox="1">
            <a:spLocks noChangeArrowheads="1"/>
          </p:cNvSpPr>
          <p:nvPr/>
        </p:nvSpPr>
        <p:spPr bwMode="auto">
          <a:xfrm>
            <a:off x="5062125" y="3279775"/>
            <a:ext cx="11485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File system</a:t>
            </a:r>
          </a:p>
        </p:txBody>
      </p:sp>
      <p:cxnSp>
        <p:nvCxnSpPr>
          <p:cNvPr id="37" name="Straight Connector 36" descr="Next service icon.">
            <a:extLst>
              <a:ext uri="{FF2B5EF4-FFF2-40B4-BE49-F238E27FC236}">
                <a16:creationId xmlns:a16="http://schemas.microsoft.com/office/drawing/2014/main" id="{2C1EC3F4-92C1-44B2-B260-0FCF81D29795}"/>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8" name="Graphic 20" descr="Amazon FSx for NetApp ONTAP service icon.">
            <a:extLst>
              <a:ext uri="{FF2B5EF4-FFF2-40B4-BE49-F238E27FC236}">
                <a16:creationId xmlns:a16="http://schemas.microsoft.com/office/drawing/2014/main" id="{705FDC36-7760-4F39-B6F1-5AD9CC227AEC}"/>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75358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Box 12">
            <a:extLst>
              <a:ext uri="{FF2B5EF4-FFF2-40B4-BE49-F238E27FC236}">
                <a16:creationId xmlns:a16="http://schemas.microsoft.com/office/drawing/2014/main" id="{1D0B7B0B-2DCA-457F-9CC9-F0D6DB51996C}"/>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FSx for NetApp ONTAP</a:t>
            </a:r>
          </a:p>
        </p:txBody>
      </p:sp>
      <p:cxnSp>
        <p:nvCxnSpPr>
          <p:cNvPr id="40" name="Straight Connector 39" descr="Next service icon.">
            <a:extLst>
              <a:ext uri="{FF2B5EF4-FFF2-40B4-BE49-F238E27FC236}">
                <a16:creationId xmlns:a16="http://schemas.microsoft.com/office/drawing/2014/main" id="{BC38CA80-2CCA-4BAE-8F0F-86893BC46C69}"/>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2" name="Graphic 8" descr="Amazon FSx for OpenZFS service icon.">
            <a:extLst>
              <a:ext uri="{FF2B5EF4-FFF2-40B4-BE49-F238E27FC236}">
                <a16:creationId xmlns:a16="http://schemas.microsoft.com/office/drawing/2014/main" id="{3A24C8F0-E235-4CD1-BF33-F7A279E9DB83}"/>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81551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19">
            <a:extLst>
              <a:ext uri="{FF2B5EF4-FFF2-40B4-BE49-F238E27FC236}">
                <a16:creationId xmlns:a16="http://schemas.microsoft.com/office/drawing/2014/main" id="{5650E8A8-11D3-41D4-BB0C-D21BD52D2B46}"/>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FSx for OpenZFS</a:t>
            </a:r>
          </a:p>
        </p:txBody>
      </p:sp>
    </p:spTree>
    <p:extLst>
      <p:ext uri="{BB962C8B-B14F-4D97-AF65-F5344CB8AC3E}">
        <p14:creationId xmlns:p14="http://schemas.microsoft.com/office/powerpoint/2010/main" val="2416215835"/>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0F47F6DD-A52D-48AA-4A15-F003D4919311}"/>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2A3A53B-5593-1F95-7BFE-1D88404B2B12}"/>
              </a:ext>
            </a:extLst>
          </p:cNvPr>
          <p:cNvSpPr>
            <a:spLocks noGrp="1"/>
          </p:cNvSpPr>
          <p:nvPr>
            <p:ph type="sldNum" sz="quarter" idx="11"/>
          </p:nvPr>
        </p:nvSpPr>
        <p:spPr/>
        <p:txBody>
          <a:bodyPr/>
          <a:lstStyle/>
          <a:p>
            <a:fld id="{EB4B8DE2-A4E8-46E4-8BBF-D75455EFF32C}" type="slidenum">
              <a:rPr lang="en-US" smtClean="0"/>
              <a:pPr/>
              <a:t>152</a:t>
            </a:fld>
            <a:endParaRPr lang="en-US" dirty="0"/>
          </a:p>
        </p:txBody>
      </p:sp>
      <p:sp>
        <p:nvSpPr>
          <p:cNvPr id="172036" name="Title 1">
            <a:extLst>
              <a:ext uri="{FF2B5EF4-FFF2-40B4-BE49-F238E27FC236}">
                <a16:creationId xmlns:a16="http://schemas.microsoft.com/office/drawing/2014/main" id="{BCE95F13-4C4A-E54C-81C5-24816A65FF74}"/>
              </a:ext>
            </a:extLst>
          </p:cNvPr>
          <p:cNvSpPr>
            <a:spLocks noGrp="1" noChangeArrowheads="1"/>
          </p:cNvSpPr>
          <p:nvPr>
            <p:ph type="title"/>
          </p:nvPr>
        </p:nvSpPr>
        <p:spPr>
          <a:xfrm>
            <a:off x="240940" y="365126"/>
            <a:ext cx="11684760" cy="644278"/>
          </a:xfrm>
        </p:spPr>
        <p:txBody>
          <a:bodyPr/>
          <a:lstStyle/>
          <a:p>
            <a:pPr>
              <a:tabLst>
                <a:tab pos="11371263" algn="r"/>
              </a:tabLst>
            </a:pPr>
            <a:r>
              <a:rPr lang="en-US" altLang="en-US" dirty="0"/>
              <a:t>Storage	4/8</a:t>
            </a:r>
          </a:p>
        </p:txBody>
      </p:sp>
      <p:pic>
        <p:nvPicPr>
          <p:cNvPr id="22" name="Graphic 6" descr="AWS Snowball Edge service icon.">
            <a:extLst>
              <a:ext uri="{FF2B5EF4-FFF2-40B4-BE49-F238E27FC236}">
                <a16:creationId xmlns:a16="http://schemas.microsoft.com/office/drawing/2014/main" id="{35362059-DE05-4468-ADD9-369880332B20}"/>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9">
            <a:extLst>
              <a:ext uri="{FF2B5EF4-FFF2-40B4-BE49-F238E27FC236}">
                <a16:creationId xmlns:a16="http://schemas.microsoft.com/office/drawing/2014/main" id="{ABCF0382-C948-48A1-9439-B99E67A80B0F}"/>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Snowball Edge</a:t>
            </a:r>
          </a:p>
        </p:txBody>
      </p:sp>
      <p:cxnSp>
        <p:nvCxnSpPr>
          <p:cNvPr id="24" name="Straight Connector 23" descr="Next service icon.">
            <a:extLst>
              <a:ext uri="{FF2B5EF4-FFF2-40B4-BE49-F238E27FC236}">
                <a16:creationId xmlns:a16="http://schemas.microsoft.com/office/drawing/2014/main" id="{615A8A50-B839-4CF7-9DFF-1FFBA59B947E}"/>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18" descr="AWS Snowball service icon.">
            <a:extLst>
              <a:ext uri="{FF2B5EF4-FFF2-40B4-BE49-F238E27FC236}">
                <a16:creationId xmlns:a16="http://schemas.microsoft.com/office/drawing/2014/main" id="{629C81B7-849F-CF2C-8C25-79B5BC9DE413}"/>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2">
            <a:extLst>
              <a:ext uri="{FF2B5EF4-FFF2-40B4-BE49-F238E27FC236}">
                <a16:creationId xmlns:a16="http://schemas.microsoft.com/office/drawing/2014/main" id="{6DE19085-206B-2741-D80D-EC08BF5C89E4}"/>
              </a:ext>
            </a:extLst>
          </p:cNvPr>
          <p:cNvSpPr txBox="1">
            <a:spLocks noChangeArrowheads="1"/>
          </p:cNvSpPr>
          <p:nvPr/>
        </p:nvSpPr>
        <p:spPr bwMode="auto">
          <a:xfrm>
            <a:off x="4486564" y="1946275"/>
            <a:ext cx="22812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Snowball</a:t>
            </a:r>
          </a:p>
        </p:txBody>
      </p:sp>
      <p:pic>
        <p:nvPicPr>
          <p:cNvPr id="32" name="Graphic 7" descr="Snowball import-export resource icon for the AWS Snowball service.">
            <a:extLst>
              <a:ext uri="{FF2B5EF4-FFF2-40B4-BE49-F238E27FC236}">
                <a16:creationId xmlns:a16="http://schemas.microsoft.com/office/drawing/2014/main" id="{66C2BFD6-D322-47BC-9B60-C00560CA1693}"/>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397501" y="28416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7">
            <a:extLst>
              <a:ext uri="{FF2B5EF4-FFF2-40B4-BE49-F238E27FC236}">
                <a16:creationId xmlns:a16="http://schemas.microsoft.com/office/drawing/2014/main" id="{132DFD79-8314-40A3-B136-41043C308907}"/>
              </a:ext>
            </a:extLst>
          </p:cNvPr>
          <p:cNvSpPr txBox="1">
            <a:spLocks noChangeArrowheads="1"/>
          </p:cNvSpPr>
          <p:nvPr/>
        </p:nvSpPr>
        <p:spPr bwMode="auto">
          <a:xfrm>
            <a:off x="4992689" y="3279775"/>
            <a:ext cx="12652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Snowball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import-export</a:t>
            </a:r>
          </a:p>
        </p:txBody>
      </p:sp>
      <p:cxnSp>
        <p:nvCxnSpPr>
          <p:cNvPr id="6" name="Straight Connector 5" descr="Next service icon.">
            <a:extLst>
              <a:ext uri="{FF2B5EF4-FFF2-40B4-BE49-F238E27FC236}">
                <a16:creationId xmlns:a16="http://schemas.microsoft.com/office/drawing/2014/main" id="{2CBA37AE-28B3-0A6A-8075-1FAE30A63263}"/>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 name="Graphic 6" descr="Amazon File Cache service icon.">
            <a:extLst>
              <a:ext uri="{FF2B5EF4-FFF2-40B4-BE49-F238E27FC236}">
                <a16:creationId xmlns:a16="http://schemas.microsoft.com/office/drawing/2014/main" id="{5AD56735-FE18-EC0F-1241-FB4601341EE6}"/>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7539225" y="1189052"/>
            <a:ext cx="762000" cy="762000"/>
          </a:xfrm>
          <a:prstGeom prst="rect">
            <a:avLst/>
          </a:prstGeom>
        </p:spPr>
      </p:pic>
      <p:sp>
        <p:nvSpPr>
          <p:cNvPr id="8" name="TextBox 9">
            <a:extLst>
              <a:ext uri="{FF2B5EF4-FFF2-40B4-BE49-F238E27FC236}">
                <a16:creationId xmlns:a16="http://schemas.microsoft.com/office/drawing/2014/main" id="{6E8A3F0B-B535-624A-A421-AF0160A681B7}"/>
              </a:ext>
            </a:extLst>
          </p:cNvPr>
          <p:cNvSpPr txBox="1">
            <a:spLocks noChangeArrowheads="1"/>
          </p:cNvSpPr>
          <p:nvPr/>
        </p:nvSpPr>
        <p:spPr bwMode="auto">
          <a:xfrm>
            <a:off x="6799450" y="1954226"/>
            <a:ext cx="22399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File Cache</a:t>
            </a:r>
          </a:p>
        </p:txBody>
      </p:sp>
      <p:pic>
        <p:nvPicPr>
          <p:cNvPr id="9" name="Graphic 8" descr="On-premises NFS Linked datasets resource icon for the Amazon File Cache service.">
            <a:extLst>
              <a:ext uri="{FF2B5EF4-FFF2-40B4-BE49-F238E27FC236}">
                <a16:creationId xmlns:a16="http://schemas.microsoft.com/office/drawing/2014/main" id="{738E2CE3-7E93-CE8A-2645-7448207F3AB5}"/>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7679509" y="2843857"/>
            <a:ext cx="457200" cy="457200"/>
          </a:xfrm>
          <a:prstGeom prst="rect">
            <a:avLst/>
          </a:prstGeom>
        </p:spPr>
      </p:pic>
      <p:sp>
        <p:nvSpPr>
          <p:cNvPr id="10" name="TextBox 17">
            <a:extLst>
              <a:ext uri="{FF2B5EF4-FFF2-40B4-BE49-F238E27FC236}">
                <a16:creationId xmlns:a16="http://schemas.microsoft.com/office/drawing/2014/main" id="{82CDEC19-B1B1-E81D-5A7C-D41ACF67886C}"/>
              </a:ext>
            </a:extLst>
          </p:cNvPr>
          <p:cNvSpPr txBox="1">
            <a:spLocks noChangeArrowheads="1"/>
          </p:cNvSpPr>
          <p:nvPr/>
        </p:nvSpPr>
        <p:spPr bwMode="auto">
          <a:xfrm>
            <a:off x="7159533" y="3279775"/>
            <a:ext cx="151704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On-premises NFS linked datasets</a:t>
            </a:r>
          </a:p>
        </p:txBody>
      </p:sp>
      <p:pic>
        <p:nvPicPr>
          <p:cNvPr id="11" name="Graphic 10" descr="Hybrid NFS linked datasets resource icon for the Amazon File Cache service.">
            <a:extLst>
              <a:ext uri="{FF2B5EF4-FFF2-40B4-BE49-F238E27FC236}">
                <a16:creationId xmlns:a16="http://schemas.microsoft.com/office/drawing/2014/main" id="{61A32DBA-7EB2-F32C-84C3-B528862C9839}"/>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7675160" y="3865761"/>
            <a:ext cx="457200" cy="457200"/>
          </a:xfrm>
          <a:prstGeom prst="rect">
            <a:avLst/>
          </a:prstGeom>
        </p:spPr>
      </p:pic>
      <p:sp>
        <p:nvSpPr>
          <p:cNvPr id="12" name="TextBox 17">
            <a:extLst>
              <a:ext uri="{FF2B5EF4-FFF2-40B4-BE49-F238E27FC236}">
                <a16:creationId xmlns:a16="http://schemas.microsoft.com/office/drawing/2014/main" id="{2600EF36-BFE2-5D29-014E-DC03DA8489FD}"/>
              </a:ext>
            </a:extLst>
          </p:cNvPr>
          <p:cNvSpPr txBox="1">
            <a:spLocks noChangeArrowheads="1"/>
          </p:cNvSpPr>
          <p:nvPr/>
        </p:nvSpPr>
        <p:spPr bwMode="auto">
          <a:xfrm>
            <a:off x="7315434" y="4305493"/>
            <a:ext cx="12052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Hybrid NFS linked datasets</a:t>
            </a:r>
          </a:p>
        </p:txBody>
      </p:sp>
      <p:pic>
        <p:nvPicPr>
          <p:cNvPr id="13" name="Graphic 12" descr="S3 linked datasets resource icon for the Amazon File Cache service.">
            <a:extLst>
              <a:ext uri="{FF2B5EF4-FFF2-40B4-BE49-F238E27FC236}">
                <a16:creationId xmlns:a16="http://schemas.microsoft.com/office/drawing/2014/main" id="{BF3093AF-E004-D1F2-7364-B6BB40039BA6}"/>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7679735" y="4883537"/>
            <a:ext cx="457200" cy="457200"/>
          </a:xfrm>
          <a:prstGeom prst="rect">
            <a:avLst/>
          </a:prstGeom>
        </p:spPr>
      </p:pic>
      <p:sp>
        <p:nvSpPr>
          <p:cNvPr id="14" name="TextBox 17">
            <a:extLst>
              <a:ext uri="{FF2B5EF4-FFF2-40B4-BE49-F238E27FC236}">
                <a16:creationId xmlns:a16="http://schemas.microsoft.com/office/drawing/2014/main" id="{C69DF62E-57AE-AB3D-A28D-E7427F9AC0EE}"/>
              </a:ext>
            </a:extLst>
          </p:cNvPr>
          <p:cNvSpPr txBox="1">
            <a:spLocks noChangeArrowheads="1"/>
          </p:cNvSpPr>
          <p:nvPr/>
        </p:nvSpPr>
        <p:spPr bwMode="auto">
          <a:xfrm>
            <a:off x="7153065" y="5331212"/>
            <a:ext cx="152997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linked datasets</a:t>
            </a:r>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4DC91B81-8FFE-B58E-51CB-D5420FBADCFC}"/>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D67392D6-31E7-91DA-6272-6F88F13E5AF2}"/>
              </a:ext>
            </a:extLst>
          </p:cNvPr>
          <p:cNvSpPr>
            <a:spLocks noGrp="1"/>
          </p:cNvSpPr>
          <p:nvPr>
            <p:ph type="sldNum" sz="quarter" idx="11"/>
          </p:nvPr>
        </p:nvSpPr>
        <p:spPr/>
        <p:txBody>
          <a:bodyPr/>
          <a:lstStyle/>
          <a:p>
            <a:fld id="{EB4B8DE2-A4E8-46E4-8BBF-D75455EFF32C}" type="slidenum">
              <a:rPr lang="en-US" smtClean="0"/>
              <a:pPr/>
              <a:t>153</a:t>
            </a:fld>
            <a:endParaRPr lang="en-US" dirty="0"/>
          </a:p>
        </p:txBody>
      </p:sp>
      <p:sp>
        <p:nvSpPr>
          <p:cNvPr id="173065" name="Title 1">
            <a:extLst>
              <a:ext uri="{FF2B5EF4-FFF2-40B4-BE49-F238E27FC236}">
                <a16:creationId xmlns:a16="http://schemas.microsoft.com/office/drawing/2014/main" id="{23B9DC39-63B1-B442-B069-23276794DC6E}"/>
              </a:ext>
            </a:extLst>
          </p:cNvPr>
          <p:cNvSpPr>
            <a:spLocks noGrp="1" noChangeArrowheads="1"/>
          </p:cNvSpPr>
          <p:nvPr>
            <p:ph type="title"/>
          </p:nvPr>
        </p:nvSpPr>
        <p:spPr>
          <a:xfrm>
            <a:off x="240940" y="365126"/>
            <a:ext cx="11701809" cy="644278"/>
          </a:xfrm>
        </p:spPr>
        <p:txBody>
          <a:bodyPr/>
          <a:lstStyle/>
          <a:p>
            <a:pPr>
              <a:tabLst>
                <a:tab pos="11371263" algn="r"/>
              </a:tabLst>
            </a:pPr>
            <a:r>
              <a:rPr lang="en-US" altLang="en-US" dirty="0"/>
              <a:t>Storage	5/8</a:t>
            </a:r>
          </a:p>
        </p:txBody>
      </p:sp>
      <p:pic>
        <p:nvPicPr>
          <p:cNvPr id="44" name="Graphic 43" descr="AWS Backup service icon.">
            <a:extLst>
              <a:ext uri="{FF2B5EF4-FFF2-40B4-BE49-F238E27FC236}">
                <a16:creationId xmlns:a16="http://schemas.microsoft.com/office/drawing/2014/main" id="{E7D54708-3F20-9C4E-A40E-E5F29C435074}"/>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2989263" y="1181101"/>
            <a:ext cx="762000" cy="762000"/>
          </a:xfrm>
          <a:prstGeom prst="rect">
            <a:avLst/>
          </a:prstGeom>
        </p:spPr>
      </p:pic>
      <p:sp>
        <p:nvSpPr>
          <p:cNvPr id="173069" name="TextBox 9">
            <a:extLst>
              <a:ext uri="{FF2B5EF4-FFF2-40B4-BE49-F238E27FC236}">
                <a16:creationId xmlns:a16="http://schemas.microsoft.com/office/drawing/2014/main" id="{5B6C5DC4-5A01-E14D-BEE5-909FCF8B05F2}"/>
              </a:ext>
            </a:extLst>
          </p:cNvPr>
          <p:cNvSpPr txBox="1">
            <a:spLocks noChangeArrowheads="1"/>
          </p:cNvSpPr>
          <p:nvPr/>
        </p:nvSpPr>
        <p:spPr bwMode="auto">
          <a:xfrm>
            <a:off x="2249488" y="1946275"/>
            <a:ext cx="22399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Backup</a:t>
            </a:r>
          </a:p>
        </p:txBody>
      </p:sp>
      <p:pic>
        <p:nvPicPr>
          <p:cNvPr id="57" name="Graphic 56" descr="Backup plan resource icon for the AWS Backup service.">
            <a:extLst>
              <a:ext uri="{FF2B5EF4-FFF2-40B4-BE49-F238E27FC236}">
                <a16:creationId xmlns:a16="http://schemas.microsoft.com/office/drawing/2014/main" id="{54DCB941-2997-4594-A4A6-B05CAD8B1D2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726388" y="2820569"/>
            <a:ext cx="457200" cy="457200"/>
          </a:xfrm>
          <a:prstGeom prst="rect">
            <a:avLst/>
          </a:prstGeom>
        </p:spPr>
      </p:pic>
      <p:sp>
        <p:nvSpPr>
          <p:cNvPr id="49" name="TextBox 23">
            <a:extLst>
              <a:ext uri="{FF2B5EF4-FFF2-40B4-BE49-F238E27FC236}">
                <a16:creationId xmlns:a16="http://schemas.microsoft.com/office/drawing/2014/main" id="{7FFB6730-A8DC-49F1-86C5-C4E8D24878F0}"/>
              </a:ext>
            </a:extLst>
          </p:cNvPr>
          <p:cNvSpPr txBox="1">
            <a:spLocks noChangeArrowheads="1"/>
          </p:cNvSpPr>
          <p:nvPr/>
        </p:nvSpPr>
        <p:spPr bwMode="auto">
          <a:xfrm>
            <a:off x="2379194" y="3279775"/>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Backup plan</a:t>
            </a:r>
          </a:p>
        </p:txBody>
      </p:sp>
      <p:pic>
        <p:nvPicPr>
          <p:cNvPr id="54" name="Graphic 53" descr="Backup vault resource icon for the AWS Backup service.">
            <a:extLst>
              <a:ext uri="{FF2B5EF4-FFF2-40B4-BE49-F238E27FC236}">
                <a16:creationId xmlns:a16="http://schemas.microsoft.com/office/drawing/2014/main" id="{3029E930-1FF6-4631-92EA-F70B9AECFAA3}"/>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973067" y="2821345"/>
            <a:ext cx="457200" cy="457200"/>
          </a:xfrm>
          <a:prstGeom prst="rect">
            <a:avLst/>
          </a:prstGeom>
        </p:spPr>
      </p:pic>
      <p:sp>
        <p:nvSpPr>
          <p:cNvPr id="53" name="TextBox 23">
            <a:extLst>
              <a:ext uri="{FF2B5EF4-FFF2-40B4-BE49-F238E27FC236}">
                <a16:creationId xmlns:a16="http://schemas.microsoft.com/office/drawing/2014/main" id="{CF636F7B-0B5F-4016-A865-E9C26B042575}"/>
              </a:ext>
            </a:extLst>
          </p:cNvPr>
          <p:cNvSpPr txBox="1">
            <a:spLocks noChangeArrowheads="1"/>
          </p:cNvSpPr>
          <p:nvPr/>
        </p:nvSpPr>
        <p:spPr bwMode="auto">
          <a:xfrm>
            <a:off x="3628578" y="3283145"/>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Backup vault</a:t>
            </a:r>
          </a:p>
        </p:txBody>
      </p:sp>
      <p:pic>
        <p:nvPicPr>
          <p:cNvPr id="62" name="Graphic 61" descr="Virtual machine resource icon for the AWS Backup service.">
            <a:extLst>
              <a:ext uri="{FF2B5EF4-FFF2-40B4-BE49-F238E27FC236}">
                <a16:creationId xmlns:a16="http://schemas.microsoft.com/office/drawing/2014/main" id="{D4F64392-A6A6-4049-B8A7-C54ECAC3B07B}"/>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255598" y="2813924"/>
            <a:ext cx="457200" cy="457200"/>
          </a:xfrm>
          <a:prstGeom prst="rect">
            <a:avLst/>
          </a:prstGeom>
        </p:spPr>
      </p:pic>
      <p:sp>
        <p:nvSpPr>
          <p:cNvPr id="59" name="TextBox 23">
            <a:extLst>
              <a:ext uri="{FF2B5EF4-FFF2-40B4-BE49-F238E27FC236}">
                <a16:creationId xmlns:a16="http://schemas.microsoft.com/office/drawing/2014/main" id="{26A90D4C-C616-438D-8786-CC7575D90ED1}"/>
              </a:ext>
            </a:extLst>
          </p:cNvPr>
          <p:cNvSpPr txBox="1">
            <a:spLocks noChangeArrowheads="1"/>
          </p:cNvSpPr>
          <p:nvPr/>
        </p:nvSpPr>
        <p:spPr bwMode="auto">
          <a:xfrm>
            <a:off x="4862060" y="3283145"/>
            <a:ext cx="12414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Virtual machine</a:t>
            </a:r>
          </a:p>
        </p:txBody>
      </p:sp>
      <p:pic>
        <p:nvPicPr>
          <p:cNvPr id="61" name="Graphic 60" descr="Virtual machine monitor resource icon for the AWS Backup service.">
            <a:extLst>
              <a:ext uri="{FF2B5EF4-FFF2-40B4-BE49-F238E27FC236}">
                <a16:creationId xmlns:a16="http://schemas.microsoft.com/office/drawing/2014/main" id="{DAD73590-6F64-4221-874A-32D8620806E5}"/>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6528656" y="2813924"/>
            <a:ext cx="457200" cy="457200"/>
          </a:xfrm>
          <a:prstGeom prst="rect">
            <a:avLst/>
          </a:prstGeom>
        </p:spPr>
      </p:pic>
      <p:sp>
        <p:nvSpPr>
          <p:cNvPr id="60" name="TextBox 23">
            <a:extLst>
              <a:ext uri="{FF2B5EF4-FFF2-40B4-BE49-F238E27FC236}">
                <a16:creationId xmlns:a16="http://schemas.microsoft.com/office/drawing/2014/main" id="{3D98342A-7FEA-4565-8544-0B56E4EEB771}"/>
              </a:ext>
            </a:extLst>
          </p:cNvPr>
          <p:cNvSpPr txBox="1">
            <a:spLocks noChangeArrowheads="1"/>
          </p:cNvSpPr>
          <p:nvPr/>
        </p:nvSpPr>
        <p:spPr bwMode="auto">
          <a:xfrm>
            <a:off x="6121201" y="3283145"/>
            <a:ext cx="12721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Virtual machine monitor</a:t>
            </a:r>
          </a:p>
        </p:txBody>
      </p:sp>
      <p:pic>
        <p:nvPicPr>
          <p:cNvPr id="65" name="Graphic 64" descr="AWS Backup Vault Lock resource icon for the AWS Backup service.">
            <a:extLst>
              <a:ext uri="{FF2B5EF4-FFF2-40B4-BE49-F238E27FC236}">
                <a16:creationId xmlns:a16="http://schemas.microsoft.com/office/drawing/2014/main" id="{E4557CB0-0A1D-48FA-BD82-07D894C3D43A}"/>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7801714" y="2821387"/>
            <a:ext cx="457200" cy="457200"/>
          </a:xfrm>
          <a:prstGeom prst="rect">
            <a:avLst/>
          </a:prstGeom>
        </p:spPr>
      </p:pic>
      <p:sp>
        <p:nvSpPr>
          <p:cNvPr id="64" name="TextBox 23">
            <a:extLst>
              <a:ext uri="{FF2B5EF4-FFF2-40B4-BE49-F238E27FC236}">
                <a16:creationId xmlns:a16="http://schemas.microsoft.com/office/drawing/2014/main" id="{73F7C251-8810-4352-92AC-CCCE66E39401}"/>
              </a:ext>
            </a:extLst>
          </p:cNvPr>
          <p:cNvSpPr txBox="1">
            <a:spLocks noChangeArrowheads="1"/>
          </p:cNvSpPr>
          <p:nvPr/>
        </p:nvSpPr>
        <p:spPr bwMode="auto">
          <a:xfrm>
            <a:off x="7418636" y="3277176"/>
            <a:ext cx="12325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Backup Vault Lock</a:t>
            </a:r>
          </a:p>
        </p:txBody>
      </p:sp>
      <p:pic>
        <p:nvPicPr>
          <p:cNvPr id="66" name="Graphic 65" descr="AWS Backup support for VMware workloads resource icon for the AWS Backup service.">
            <a:extLst>
              <a:ext uri="{FF2B5EF4-FFF2-40B4-BE49-F238E27FC236}">
                <a16:creationId xmlns:a16="http://schemas.microsoft.com/office/drawing/2014/main" id="{FBC7B847-5C30-4399-8FB9-2FB1FA6CC529}"/>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9251130" y="2819555"/>
            <a:ext cx="457200" cy="457200"/>
          </a:xfrm>
          <a:prstGeom prst="rect">
            <a:avLst/>
          </a:prstGeom>
        </p:spPr>
      </p:pic>
      <p:sp>
        <p:nvSpPr>
          <p:cNvPr id="63" name="TextBox 23">
            <a:extLst>
              <a:ext uri="{FF2B5EF4-FFF2-40B4-BE49-F238E27FC236}">
                <a16:creationId xmlns:a16="http://schemas.microsoft.com/office/drawing/2014/main" id="{83EB20FC-A7CA-4C72-8A63-A18EDA561CC1}"/>
              </a:ext>
            </a:extLst>
          </p:cNvPr>
          <p:cNvSpPr txBox="1">
            <a:spLocks noChangeArrowheads="1"/>
          </p:cNvSpPr>
          <p:nvPr/>
        </p:nvSpPr>
        <p:spPr bwMode="auto">
          <a:xfrm>
            <a:off x="8631119" y="3283145"/>
            <a:ext cx="169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Backup support for VMware workloads</a:t>
            </a:r>
          </a:p>
        </p:txBody>
      </p:sp>
      <p:pic>
        <p:nvPicPr>
          <p:cNvPr id="68" name="Graphic 67" descr="AWS Backup for AWS CloudFormation resource icon for the AWS Backup service.">
            <a:extLst>
              <a:ext uri="{FF2B5EF4-FFF2-40B4-BE49-F238E27FC236}">
                <a16:creationId xmlns:a16="http://schemas.microsoft.com/office/drawing/2014/main" id="{E5AD0664-158E-4298-8664-6D7D3E89331D}"/>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10862160" y="2820569"/>
            <a:ext cx="457200" cy="457200"/>
          </a:xfrm>
          <a:prstGeom prst="rect">
            <a:avLst/>
          </a:prstGeom>
        </p:spPr>
      </p:pic>
      <p:sp>
        <p:nvSpPr>
          <p:cNvPr id="67" name="TextBox 23">
            <a:extLst>
              <a:ext uri="{FF2B5EF4-FFF2-40B4-BE49-F238E27FC236}">
                <a16:creationId xmlns:a16="http://schemas.microsoft.com/office/drawing/2014/main" id="{1E6FBEF1-06C2-4A9E-8CBA-1B108E7C34B9}"/>
              </a:ext>
            </a:extLst>
          </p:cNvPr>
          <p:cNvSpPr txBox="1">
            <a:spLocks noChangeArrowheads="1"/>
          </p:cNvSpPr>
          <p:nvPr/>
        </p:nvSpPr>
        <p:spPr bwMode="auto">
          <a:xfrm>
            <a:off x="10246724" y="3283145"/>
            <a:ext cx="169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Backup for</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AWS CloudFormation</a:t>
            </a:r>
          </a:p>
        </p:txBody>
      </p:sp>
      <p:pic>
        <p:nvPicPr>
          <p:cNvPr id="77" name="Graphic 76" descr="Recovery point objective resource icon for the AWS Backup service.">
            <a:extLst>
              <a:ext uri="{FF2B5EF4-FFF2-40B4-BE49-F238E27FC236}">
                <a16:creationId xmlns:a16="http://schemas.microsoft.com/office/drawing/2014/main" id="{ED09E9FE-7DF3-4B92-AC9E-CF8256A4F2B0}"/>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718931" y="3860747"/>
            <a:ext cx="457200" cy="457200"/>
          </a:xfrm>
          <a:prstGeom prst="rect">
            <a:avLst/>
          </a:prstGeom>
        </p:spPr>
      </p:pic>
      <p:sp>
        <p:nvSpPr>
          <p:cNvPr id="70" name="TextBox 23">
            <a:extLst>
              <a:ext uri="{FF2B5EF4-FFF2-40B4-BE49-F238E27FC236}">
                <a16:creationId xmlns:a16="http://schemas.microsoft.com/office/drawing/2014/main" id="{4B2578C2-2E3A-4934-9E0E-34B5AC0EFCB4}"/>
              </a:ext>
            </a:extLst>
          </p:cNvPr>
          <p:cNvSpPr txBox="1">
            <a:spLocks noChangeArrowheads="1"/>
          </p:cNvSpPr>
          <p:nvPr/>
        </p:nvSpPr>
        <p:spPr bwMode="auto">
          <a:xfrm>
            <a:off x="2327591" y="4321959"/>
            <a:ext cx="12493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Recovery point objective</a:t>
            </a:r>
          </a:p>
        </p:txBody>
      </p:sp>
      <p:pic>
        <p:nvPicPr>
          <p:cNvPr id="76" name="Graphic 75" descr="Recovery time objective resource icon for the AWS Backup service.">
            <a:extLst>
              <a:ext uri="{FF2B5EF4-FFF2-40B4-BE49-F238E27FC236}">
                <a16:creationId xmlns:a16="http://schemas.microsoft.com/office/drawing/2014/main" id="{C260032F-644F-4D7F-A208-ADB8AE9C309A}"/>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3970417" y="3857933"/>
            <a:ext cx="457200" cy="457200"/>
          </a:xfrm>
          <a:prstGeom prst="rect">
            <a:avLst/>
          </a:prstGeom>
        </p:spPr>
      </p:pic>
      <p:sp>
        <p:nvSpPr>
          <p:cNvPr id="69" name="TextBox 23">
            <a:extLst>
              <a:ext uri="{FF2B5EF4-FFF2-40B4-BE49-F238E27FC236}">
                <a16:creationId xmlns:a16="http://schemas.microsoft.com/office/drawing/2014/main" id="{122F8D30-7097-4614-8995-DAC6FE15E051}"/>
              </a:ext>
            </a:extLst>
          </p:cNvPr>
          <p:cNvSpPr txBox="1">
            <a:spLocks noChangeArrowheads="1"/>
          </p:cNvSpPr>
          <p:nvPr/>
        </p:nvSpPr>
        <p:spPr bwMode="auto">
          <a:xfrm>
            <a:off x="3628578" y="4312311"/>
            <a:ext cx="11461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Recovery time objective</a:t>
            </a:r>
          </a:p>
        </p:txBody>
      </p:sp>
      <p:pic>
        <p:nvPicPr>
          <p:cNvPr id="79" name="Graphic 78" descr="Database resource icon for the AWS Backup service.">
            <a:extLst>
              <a:ext uri="{FF2B5EF4-FFF2-40B4-BE49-F238E27FC236}">
                <a16:creationId xmlns:a16="http://schemas.microsoft.com/office/drawing/2014/main" id="{06E21D62-5648-462D-A825-A2DF6AE99C5B}"/>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5255481" y="3859315"/>
            <a:ext cx="457200" cy="457200"/>
          </a:xfrm>
          <a:prstGeom prst="rect">
            <a:avLst/>
          </a:prstGeom>
        </p:spPr>
      </p:pic>
      <p:sp>
        <p:nvSpPr>
          <p:cNvPr id="71" name="TextBox 23">
            <a:extLst>
              <a:ext uri="{FF2B5EF4-FFF2-40B4-BE49-F238E27FC236}">
                <a16:creationId xmlns:a16="http://schemas.microsoft.com/office/drawing/2014/main" id="{990EBC21-7264-4FFD-AA37-B185AE83466E}"/>
              </a:ext>
            </a:extLst>
          </p:cNvPr>
          <p:cNvSpPr txBox="1">
            <a:spLocks noChangeArrowheads="1"/>
          </p:cNvSpPr>
          <p:nvPr/>
        </p:nvSpPr>
        <p:spPr bwMode="auto">
          <a:xfrm>
            <a:off x="4909718" y="4312311"/>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Database</a:t>
            </a:r>
          </a:p>
        </p:txBody>
      </p:sp>
      <p:pic>
        <p:nvPicPr>
          <p:cNvPr id="75" name="Graphic 74" descr="Storage resource icon for the AWS Backup service.">
            <a:extLst>
              <a:ext uri="{FF2B5EF4-FFF2-40B4-BE49-F238E27FC236}">
                <a16:creationId xmlns:a16="http://schemas.microsoft.com/office/drawing/2014/main" id="{612D1DC3-FB80-4C85-85F3-48BB6AD0CFEC}"/>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6528656" y="3860258"/>
            <a:ext cx="457200" cy="457200"/>
          </a:xfrm>
          <a:prstGeom prst="rect">
            <a:avLst/>
          </a:prstGeom>
        </p:spPr>
      </p:pic>
      <p:sp>
        <p:nvSpPr>
          <p:cNvPr id="72" name="TextBox 23">
            <a:extLst>
              <a:ext uri="{FF2B5EF4-FFF2-40B4-BE49-F238E27FC236}">
                <a16:creationId xmlns:a16="http://schemas.microsoft.com/office/drawing/2014/main" id="{E4420E10-7973-4DB8-86EA-5FBA2ADC920F}"/>
              </a:ext>
            </a:extLst>
          </p:cNvPr>
          <p:cNvSpPr txBox="1">
            <a:spLocks noChangeArrowheads="1"/>
          </p:cNvSpPr>
          <p:nvPr/>
        </p:nvSpPr>
        <p:spPr bwMode="auto">
          <a:xfrm>
            <a:off x="6184167" y="4314609"/>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Storage</a:t>
            </a:r>
          </a:p>
        </p:txBody>
      </p:sp>
      <p:pic>
        <p:nvPicPr>
          <p:cNvPr id="78" name="Graphic 77" descr="Legal hold resource icon for the AWS Backup service.">
            <a:extLst>
              <a:ext uri="{FF2B5EF4-FFF2-40B4-BE49-F238E27FC236}">
                <a16:creationId xmlns:a16="http://schemas.microsoft.com/office/drawing/2014/main" id="{D6E95A21-C762-4B23-A6D4-364169C88964}"/>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7817498" y="3866416"/>
            <a:ext cx="457200" cy="457200"/>
          </a:xfrm>
          <a:prstGeom prst="rect">
            <a:avLst/>
          </a:prstGeom>
        </p:spPr>
      </p:pic>
      <p:sp>
        <p:nvSpPr>
          <p:cNvPr id="74" name="TextBox 23">
            <a:extLst>
              <a:ext uri="{FF2B5EF4-FFF2-40B4-BE49-F238E27FC236}">
                <a16:creationId xmlns:a16="http://schemas.microsoft.com/office/drawing/2014/main" id="{B658C5E7-B6CA-4BB3-A1A9-5F4B822681AF}"/>
              </a:ext>
            </a:extLst>
          </p:cNvPr>
          <p:cNvSpPr txBox="1">
            <a:spLocks noChangeArrowheads="1"/>
          </p:cNvSpPr>
          <p:nvPr/>
        </p:nvSpPr>
        <p:spPr bwMode="auto">
          <a:xfrm>
            <a:off x="7424766" y="4314636"/>
            <a:ext cx="123256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Legal hold</a:t>
            </a:r>
          </a:p>
        </p:txBody>
      </p:sp>
      <p:pic>
        <p:nvPicPr>
          <p:cNvPr id="80" name="Graphic 79" descr="AWS Backup support for Amazon S3 resource icon for the AWS Backup service.">
            <a:extLst>
              <a:ext uri="{FF2B5EF4-FFF2-40B4-BE49-F238E27FC236}">
                <a16:creationId xmlns:a16="http://schemas.microsoft.com/office/drawing/2014/main" id="{5046B5ED-E6DB-4DE4-848B-825C165D1F50}"/>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9252782" y="3856548"/>
            <a:ext cx="457200" cy="457200"/>
          </a:xfrm>
          <a:prstGeom prst="rect">
            <a:avLst/>
          </a:prstGeom>
        </p:spPr>
      </p:pic>
      <p:sp>
        <p:nvSpPr>
          <p:cNvPr id="73" name="TextBox 23">
            <a:extLst>
              <a:ext uri="{FF2B5EF4-FFF2-40B4-BE49-F238E27FC236}">
                <a16:creationId xmlns:a16="http://schemas.microsoft.com/office/drawing/2014/main" id="{8E8905D4-5E20-41CD-B07C-D04061E79FEA}"/>
              </a:ext>
            </a:extLst>
          </p:cNvPr>
          <p:cNvSpPr txBox="1">
            <a:spLocks noChangeArrowheads="1"/>
          </p:cNvSpPr>
          <p:nvPr/>
        </p:nvSpPr>
        <p:spPr bwMode="auto">
          <a:xfrm>
            <a:off x="8631119" y="4312311"/>
            <a:ext cx="169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Backup support for Amazon S3</a:t>
            </a:r>
          </a:p>
        </p:txBody>
      </p:sp>
      <p:pic>
        <p:nvPicPr>
          <p:cNvPr id="89" name="Graphic 88" descr="Compliance reporting resource icon for the AWS Backup service.">
            <a:extLst>
              <a:ext uri="{FF2B5EF4-FFF2-40B4-BE49-F238E27FC236}">
                <a16:creationId xmlns:a16="http://schemas.microsoft.com/office/drawing/2014/main" id="{587B0671-2B90-4C75-A3C7-EAD4785FEC50}"/>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2718931" y="4909317"/>
            <a:ext cx="457200" cy="457200"/>
          </a:xfrm>
          <a:prstGeom prst="rect">
            <a:avLst/>
          </a:prstGeom>
        </p:spPr>
      </p:pic>
      <p:sp>
        <p:nvSpPr>
          <p:cNvPr id="81" name="TextBox 23">
            <a:extLst>
              <a:ext uri="{FF2B5EF4-FFF2-40B4-BE49-F238E27FC236}">
                <a16:creationId xmlns:a16="http://schemas.microsoft.com/office/drawing/2014/main" id="{A40E2B84-FF14-4A56-9B68-79EECFB6DCA2}"/>
              </a:ext>
            </a:extLst>
          </p:cNvPr>
          <p:cNvSpPr txBox="1">
            <a:spLocks noChangeArrowheads="1"/>
          </p:cNvSpPr>
          <p:nvPr/>
        </p:nvSpPr>
        <p:spPr bwMode="auto">
          <a:xfrm>
            <a:off x="2379194" y="5409305"/>
            <a:ext cx="11461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Compliance reporting</a:t>
            </a:r>
          </a:p>
        </p:txBody>
      </p:sp>
      <p:pic>
        <p:nvPicPr>
          <p:cNvPr id="90" name="Graphic 89" descr="Backup restore resource icon for the AWS Backup service.">
            <a:extLst>
              <a:ext uri="{FF2B5EF4-FFF2-40B4-BE49-F238E27FC236}">
                <a16:creationId xmlns:a16="http://schemas.microsoft.com/office/drawing/2014/main" id="{02D76CBD-670F-4716-BD18-FCD8F8472862}"/>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3972402" y="4941065"/>
            <a:ext cx="457200" cy="457200"/>
          </a:xfrm>
          <a:prstGeom prst="rect">
            <a:avLst/>
          </a:prstGeom>
        </p:spPr>
      </p:pic>
      <p:sp>
        <p:nvSpPr>
          <p:cNvPr id="82" name="TextBox 23">
            <a:extLst>
              <a:ext uri="{FF2B5EF4-FFF2-40B4-BE49-F238E27FC236}">
                <a16:creationId xmlns:a16="http://schemas.microsoft.com/office/drawing/2014/main" id="{B3071EF8-B0E3-4543-8380-A2DF13F23E95}"/>
              </a:ext>
            </a:extLst>
          </p:cNvPr>
          <p:cNvSpPr txBox="1">
            <a:spLocks noChangeArrowheads="1"/>
          </p:cNvSpPr>
          <p:nvPr/>
        </p:nvSpPr>
        <p:spPr bwMode="auto">
          <a:xfrm>
            <a:off x="3628578" y="5409305"/>
            <a:ext cx="11461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Backup restore</a:t>
            </a:r>
          </a:p>
        </p:txBody>
      </p:sp>
      <p:pic>
        <p:nvPicPr>
          <p:cNvPr id="87" name="Graphic 86" descr="Gateway resource icon for the AWS Backup service.">
            <a:extLst>
              <a:ext uri="{FF2B5EF4-FFF2-40B4-BE49-F238E27FC236}">
                <a16:creationId xmlns:a16="http://schemas.microsoft.com/office/drawing/2014/main" id="{B4237F33-9981-41C3-99BF-A80FD38A5793}"/>
              </a:ext>
            </a:extLst>
          </p:cNvPr>
          <p:cNvPicPr>
            <a:picLocks noChangeAspect="1"/>
          </p:cNvPicPr>
          <p:nvPr/>
        </p:nvPicPr>
        <p:blipFill>
          <a:blip>
            <a:extLst>
              <a:ext uri="{96DAC541-7B7A-43D3-8B79-37D633B846F1}">
                <asvg:svgBlip xmlns:asvg="http://schemas.microsoft.com/office/drawing/2016/SVG/main" r:embed="rId18"/>
              </a:ext>
            </a:extLst>
          </a:blip>
          <a:stretch>
            <a:fillRect/>
          </a:stretch>
        </p:blipFill>
        <p:spPr>
          <a:xfrm>
            <a:off x="5255321" y="4940084"/>
            <a:ext cx="457200" cy="457200"/>
          </a:xfrm>
          <a:prstGeom prst="rect">
            <a:avLst/>
          </a:prstGeom>
        </p:spPr>
      </p:pic>
      <p:sp>
        <p:nvSpPr>
          <p:cNvPr id="83" name="TextBox 23">
            <a:extLst>
              <a:ext uri="{FF2B5EF4-FFF2-40B4-BE49-F238E27FC236}">
                <a16:creationId xmlns:a16="http://schemas.microsoft.com/office/drawing/2014/main" id="{521CF35F-81B4-4C88-BF5F-CEC0FAABB6DA}"/>
              </a:ext>
            </a:extLst>
          </p:cNvPr>
          <p:cNvSpPr txBox="1">
            <a:spLocks noChangeArrowheads="1"/>
          </p:cNvSpPr>
          <p:nvPr/>
        </p:nvSpPr>
        <p:spPr bwMode="auto">
          <a:xfrm>
            <a:off x="4909718" y="5409305"/>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Gateway</a:t>
            </a:r>
          </a:p>
        </p:txBody>
      </p:sp>
      <p:pic>
        <p:nvPicPr>
          <p:cNvPr id="88" name="Graphic 87" descr="Compute resource icon for the AWS Backup service.">
            <a:extLst>
              <a:ext uri="{FF2B5EF4-FFF2-40B4-BE49-F238E27FC236}">
                <a16:creationId xmlns:a16="http://schemas.microsoft.com/office/drawing/2014/main" id="{7BD3AECF-FA16-43A9-B08D-3CAE6EEDA3A7}"/>
              </a:ext>
            </a:extLst>
          </p:cNvPr>
          <p:cNvPicPr>
            <a:picLocks noChangeAspect="1"/>
          </p:cNvPicPr>
          <p:nvPr/>
        </p:nvPicPr>
        <p:blipFill>
          <a:blip>
            <a:extLst>
              <a:ext uri="{96DAC541-7B7A-43D3-8B79-37D633B846F1}">
                <asvg:svgBlip xmlns:asvg="http://schemas.microsoft.com/office/drawing/2016/SVG/main" r:embed="rId19"/>
              </a:ext>
            </a:extLst>
          </a:blip>
          <a:stretch>
            <a:fillRect/>
          </a:stretch>
        </p:blipFill>
        <p:spPr>
          <a:xfrm>
            <a:off x="6527670" y="4949283"/>
            <a:ext cx="457200" cy="457200"/>
          </a:xfrm>
          <a:prstGeom prst="rect">
            <a:avLst/>
          </a:prstGeom>
        </p:spPr>
      </p:pic>
      <p:sp>
        <p:nvSpPr>
          <p:cNvPr id="84" name="TextBox 23">
            <a:extLst>
              <a:ext uri="{FF2B5EF4-FFF2-40B4-BE49-F238E27FC236}">
                <a16:creationId xmlns:a16="http://schemas.microsoft.com/office/drawing/2014/main" id="{0CB4BDF6-C565-48F4-BBA1-2ADF0ABD398A}"/>
              </a:ext>
            </a:extLst>
          </p:cNvPr>
          <p:cNvSpPr txBox="1">
            <a:spLocks noChangeArrowheads="1"/>
          </p:cNvSpPr>
          <p:nvPr/>
        </p:nvSpPr>
        <p:spPr bwMode="auto">
          <a:xfrm>
            <a:off x="6184167" y="5406483"/>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Compute</a:t>
            </a:r>
          </a:p>
        </p:txBody>
      </p:sp>
      <p:pic>
        <p:nvPicPr>
          <p:cNvPr id="92" name="Graphic 91" descr="AWS Backup Audit Manager resource icon for the AWS Backup service.">
            <a:extLst>
              <a:ext uri="{FF2B5EF4-FFF2-40B4-BE49-F238E27FC236}">
                <a16:creationId xmlns:a16="http://schemas.microsoft.com/office/drawing/2014/main" id="{59FAA6E4-2DBB-41D9-82E6-83F9E343F1F7}"/>
              </a:ext>
            </a:extLst>
          </p:cNvPr>
          <p:cNvPicPr>
            <a:picLocks noChangeAspect="1"/>
          </p:cNvPicPr>
          <p:nvPr/>
        </p:nvPicPr>
        <p:blipFill>
          <a:blip>
            <a:extLst>
              <a:ext uri="{96DAC541-7B7A-43D3-8B79-37D633B846F1}">
                <asvg:svgBlip xmlns:asvg="http://schemas.microsoft.com/office/drawing/2016/SVG/main" r:embed="rId20"/>
              </a:ext>
            </a:extLst>
          </a:blip>
          <a:stretch>
            <a:fillRect/>
          </a:stretch>
        </p:blipFill>
        <p:spPr>
          <a:xfrm>
            <a:off x="7812446" y="4951893"/>
            <a:ext cx="457200" cy="457200"/>
          </a:xfrm>
          <a:prstGeom prst="rect">
            <a:avLst/>
          </a:prstGeom>
        </p:spPr>
      </p:pic>
      <p:sp>
        <p:nvSpPr>
          <p:cNvPr id="86" name="TextBox 23">
            <a:extLst>
              <a:ext uri="{FF2B5EF4-FFF2-40B4-BE49-F238E27FC236}">
                <a16:creationId xmlns:a16="http://schemas.microsoft.com/office/drawing/2014/main" id="{35D248F0-7D27-4DB1-9504-F5C2C8FBB04E}"/>
              </a:ext>
            </a:extLst>
          </p:cNvPr>
          <p:cNvSpPr txBox="1">
            <a:spLocks noChangeArrowheads="1"/>
          </p:cNvSpPr>
          <p:nvPr/>
        </p:nvSpPr>
        <p:spPr bwMode="auto">
          <a:xfrm>
            <a:off x="7424766" y="5406483"/>
            <a:ext cx="12325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Backup Audit Manager</a:t>
            </a:r>
          </a:p>
        </p:txBody>
      </p:sp>
      <p:pic>
        <p:nvPicPr>
          <p:cNvPr id="91" name="Graphic 90" descr="AWS Backup support for Amazon FSx for NetApp ONTAP resource icon for the AWS Backup service.">
            <a:extLst>
              <a:ext uri="{FF2B5EF4-FFF2-40B4-BE49-F238E27FC236}">
                <a16:creationId xmlns:a16="http://schemas.microsoft.com/office/drawing/2014/main" id="{FAA5F558-60A2-4A5B-997E-A6E3A1139544}"/>
              </a:ext>
            </a:extLst>
          </p:cNvPr>
          <p:cNvPicPr>
            <a:picLocks noChangeAspect="1"/>
          </p:cNvPicPr>
          <p:nvPr/>
        </p:nvPicPr>
        <p:blipFill>
          <a:blip>
            <a:extLst>
              <a:ext uri="{96DAC541-7B7A-43D3-8B79-37D633B846F1}">
                <asvg:svgBlip xmlns:asvg="http://schemas.microsoft.com/office/drawing/2016/SVG/main" r:embed="rId21"/>
              </a:ext>
            </a:extLst>
          </a:blip>
          <a:stretch>
            <a:fillRect/>
          </a:stretch>
        </p:blipFill>
        <p:spPr>
          <a:xfrm>
            <a:off x="9250531" y="4952040"/>
            <a:ext cx="457200" cy="457200"/>
          </a:xfrm>
          <a:prstGeom prst="rect">
            <a:avLst/>
          </a:prstGeom>
        </p:spPr>
      </p:pic>
      <p:sp>
        <p:nvSpPr>
          <p:cNvPr id="85" name="TextBox 23">
            <a:extLst>
              <a:ext uri="{FF2B5EF4-FFF2-40B4-BE49-F238E27FC236}">
                <a16:creationId xmlns:a16="http://schemas.microsoft.com/office/drawing/2014/main" id="{6754EF52-B295-428D-9E7B-35481FB59B19}"/>
              </a:ext>
            </a:extLst>
          </p:cNvPr>
          <p:cNvSpPr txBox="1">
            <a:spLocks noChangeArrowheads="1"/>
          </p:cNvSpPr>
          <p:nvPr/>
        </p:nvSpPr>
        <p:spPr bwMode="auto">
          <a:xfrm>
            <a:off x="8631119" y="5406483"/>
            <a:ext cx="16960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Backup support for Amazon FSx for NetApp ONTAP</a:t>
            </a:r>
          </a:p>
        </p:txBody>
      </p:sp>
    </p:spTree>
    <p:extLst>
      <p:ext uri="{BB962C8B-B14F-4D97-AF65-F5344CB8AC3E}">
        <p14:creationId xmlns:p14="http://schemas.microsoft.com/office/powerpoint/2010/main" val="2534958449"/>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85E388-58C5-30B4-0D03-769C0B4A2D4D}"/>
            </a:ext>
          </a:extLst>
        </p:cNvPr>
        <p:cNvGrpSpPr/>
        <p:nvPr/>
      </p:nvGrpSpPr>
      <p:grpSpPr>
        <a:xfrm>
          <a:off x="0" y="0"/>
          <a:ext cx="0" cy="0"/>
          <a:chOff x="0" y="0"/>
          <a:chExt cx="0" cy="0"/>
        </a:xfrm>
      </p:grpSpPr>
      <p:sp>
        <p:nvSpPr>
          <p:cNvPr id="6" name="Footer Placeholder 5">
            <a:extLst>
              <a:ext uri="{FF2B5EF4-FFF2-40B4-BE49-F238E27FC236}">
                <a16:creationId xmlns:a16="http://schemas.microsoft.com/office/drawing/2014/main" id="{37DA65BF-39CD-0008-AC42-E3192E89A86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1D729A6-90E4-4BB8-2EDE-7428C42002C7}"/>
              </a:ext>
            </a:extLst>
          </p:cNvPr>
          <p:cNvSpPr>
            <a:spLocks noGrp="1"/>
          </p:cNvSpPr>
          <p:nvPr>
            <p:ph type="sldNum" sz="quarter" idx="11"/>
          </p:nvPr>
        </p:nvSpPr>
        <p:spPr/>
        <p:txBody>
          <a:bodyPr/>
          <a:lstStyle/>
          <a:p>
            <a:fld id="{EB4B8DE2-A4E8-46E4-8BBF-D75455EFF32C}" type="slidenum">
              <a:rPr lang="en-US" smtClean="0"/>
              <a:pPr/>
              <a:t>154</a:t>
            </a:fld>
            <a:endParaRPr lang="en-US" dirty="0"/>
          </a:p>
        </p:txBody>
      </p:sp>
      <p:sp>
        <p:nvSpPr>
          <p:cNvPr id="173065" name="Title 1">
            <a:extLst>
              <a:ext uri="{FF2B5EF4-FFF2-40B4-BE49-F238E27FC236}">
                <a16:creationId xmlns:a16="http://schemas.microsoft.com/office/drawing/2014/main" id="{F35C1E6D-4DB6-59CA-3C31-4D7EE5EBE178}"/>
              </a:ext>
            </a:extLst>
          </p:cNvPr>
          <p:cNvSpPr>
            <a:spLocks noGrp="1" noChangeArrowheads="1"/>
          </p:cNvSpPr>
          <p:nvPr>
            <p:ph type="title"/>
          </p:nvPr>
        </p:nvSpPr>
        <p:spPr>
          <a:xfrm>
            <a:off x="240940" y="365126"/>
            <a:ext cx="11704012" cy="644278"/>
          </a:xfrm>
        </p:spPr>
        <p:txBody>
          <a:bodyPr/>
          <a:lstStyle/>
          <a:p>
            <a:pPr>
              <a:tabLst>
                <a:tab pos="11371263" algn="r"/>
              </a:tabLst>
            </a:pPr>
            <a:r>
              <a:rPr lang="en-US" altLang="en-US" dirty="0"/>
              <a:t>Storage	6/8</a:t>
            </a:r>
          </a:p>
        </p:txBody>
      </p:sp>
      <p:pic>
        <p:nvPicPr>
          <p:cNvPr id="56" name="Graphic 8" descr="Amazon Simple Storage Service (Amazon S3) service icon.">
            <a:extLst>
              <a:ext uri="{FF2B5EF4-FFF2-40B4-BE49-F238E27FC236}">
                <a16:creationId xmlns:a16="http://schemas.microsoft.com/office/drawing/2014/main" id="{2D094D16-559A-2826-702D-11E0201C476C}"/>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91832"/>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 name="TextBox 9">
            <a:extLst>
              <a:ext uri="{FF2B5EF4-FFF2-40B4-BE49-F238E27FC236}">
                <a16:creationId xmlns:a16="http://schemas.microsoft.com/office/drawing/2014/main" id="{53480CD0-2FB8-CAE9-C4CE-F32F7DBD33B7}"/>
              </a:ext>
            </a:extLst>
          </p:cNvPr>
          <p:cNvSpPr txBox="1">
            <a:spLocks noChangeArrowheads="1"/>
          </p:cNvSpPr>
          <p:nvPr/>
        </p:nvSpPr>
        <p:spPr bwMode="auto">
          <a:xfrm>
            <a:off x="2249488" y="1946275"/>
            <a:ext cx="22399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Simple Storage Service (Amazon S3)</a:t>
            </a:r>
          </a:p>
        </p:txBody>
      </p:sp>
      <p:pic>
        <p:nvPicPr>
          <p:cNvPr id="69" name="Graphic 68" descr="S3 Standard storage class icon for the Amazon S3 service.">
            <a:extLst>
              <a:ext uri="{FF2B5EF4-FFF2-40B4-BE49-F238E27FC236}">
                <a16:creationId xmlns:a16="http://schemas.microsoft.com/office/drawing/2014/main" id="{39EDE038-C9C0-EB22-E35E-6965EE42D33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726800" y="2816367"/>
            <a:ext cx="457200" cy="457200"/>
          </a:xfrm>
          <a:prstGeom prst="rect">
            <a:avLst/>
          </a:prstGeom>
        </p:spPr>
      </p:pic>
      <p:sp>
        <p:nvSpPr>
          <p:cNvPr id="61" name="TextBox 62">
            <a:extLst>
              <a:ext uri="{FF2B5EF4-FFF2-40B4-BE49-F238E27FC236}">
                <a16:creationId xmlns:a16="http://schemas.microsoft.com/office/drawing/2014/main" id="{F5C81401-1C97-664A-94C5-7F532AC20E94}"/>
              </a:ext>
            </a:extLst>
          </p:cNvPr>
          <p:cNvSpPr txBox="1">
            <a:spLocks noChangeArrowheads="1"/>
          </p:cNvSpPr>
          <p:nvPr/>
        </p:nvSpPr>
        <p:spPr bwMode="auto">
          <a:xfrm>
            <a:off x="2259369" y="3281504"/>
            <a:ext cx="13827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Standard</a:t>
            </a:r>
          </a:p>
        </p:txBody>
      </p:sp>
      <p:pic>
        <p:nvPicPr>
          <p:cNvPr id="66" name="Graphic 65" descr="S3 Intelligent-Tiering storage class icon for the Amazon S3 service.">
            <a:extLst>
              <a:ext uri="{FF2B5EF4-FFF2-40B4-BE49-F238E27FC236}">
                <a16:creationId xmlns:a16="http://schemas.microsoft.com/office/drawing/2014/main" id="{2F994564-41EF-14A1-1B36-8DA8F234D8D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000711" y="2816367"/>
            <a:ext cx="457200" cy="457200"/>
          </a:xfrm>
          <a:prstGeom prst="rect">
            <a:avLst/>
          </a:prstGeom>
        </p:spPr>
      </p:pic>
      <p:sp>
        <p:nvSpPr>
          <p:cNvPr id="60" name="TextBox 61">
            <a:extLst>
              <a:ext uri="{FF2B5EF4-FFF2-40B4-BE49-F238E27FC236}">
                <a16:creationId xmlns:a16="http://schemas.microsoft.com/office/drawing/2014/main" id="{4B8CE44E-A8AB-5BCE-DF35-BBBF50958E51}"/>
              </a:ext>
            </a:extLst>
          </p:cNvPr>
          <p:cNvSpPr txBox="1">
            <a:spLocks noChangeArrowheads="1"/>
          </p:cNvSpPr>
          <p:nvPr/>
        </p:nvSpPr>
        <p:spPr bwMode="auto">
          <a:xfrm>
            <a:off x="3660890" y="3274977"/>
            <a:ext cx="11441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Intelligent-</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Tiering</a:t>
            </a:r>
          </a:p>
        </p:txBody>
      </p:sp>
      <p:pic>
        <p:nvPicPr>
          <p:cNvPr id="68" name="Graphic 67" descr="S3 Standard-IA storage class icon for the Amazon S3 service.">
            <a:extLst>
              <a:ext uri="{FF2B5EF4-FFF2-40B4-BE49-F238E27FC236}">
                <a16:creationId xmlns:a16="http://schemas.microsoft.com/office/drawing/2014/main" id="{C07965EC-D89E-C0AB-39DC-62ED954269FD}"/>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265540" y="2812804"/>
            <a:ext cx="457200" cy="457200"/>
          </a:xfrm>
          <a:prstGeom prst="rect">
            <a:avLst/>
          </a:prstGeom>
        </p:spPr>
      </p:pic>
      <p:sp>
        <p:nvSpPr>
          <p:cNvPr id="63" name="TextBox 68">
            <a:extLst>
              <a:ext uri="{FF2B5EF4-FFF2-40B4-BE49-F238E27FC236}">
                <a16:creationId xmlns:a16="http://schemas.microsoft.com/office/drawing/2014/main" id="{7D23601F-D1C1-D08A-FDCC-705B0165A50D}"/>
              </a:ext>
            </a:extLst>
          </p:cNvPr>
          <p:cNvSpPr txBox="1">
            <a:spLocks noChangeArrowheads="1"/>
          </p:cNvSpPr>
          <p:nvPr/>
        </p:nvSpPr>
        <p:spPr bwMode="auto">
          <a:xfrm>
            <a:off x="4897046" y="3281504"/>
            <a:ext cx="12240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Standard-IA</a:t>
            </a:r>
          </a:p>
        </p:txBody>
      </p:sp>
      <p:pic>
        <p:nvPicPr>
          <p:cNvPr id="72" name="Graphic 71" descr="S3 One Zone-IA storage class icon for the Amazon S3 service.">
            <a:extLst>
              <a:ext uri="{FF2B5EF4-FFF2-40B4-BE49-F238E27FC236}">
                <a16:creationId xmlns:a16="http://schemas.microsoft.com/office/drawing/2014/main" id="{49100BDA-BE23-1721-7956-49EF53E9C5DC}"/>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6546368" y="2827347"/>
            <a:ext cx="457200" cy="457200"/>
          </a:xfrm>
          <a:prstGeom prst="rect">
            <a:avLst/>
          </a:prstGeom>
        </p:spPr>
      </p:pic>
      <p:sp>
        <p:nvSpPr>
          <p:cNvPr id="62" name="TextBox 67">
            <a:extLst>
              <a:ext uri="{FF2B5EF4-FFF2-40B4-BE49-F238E27FC236}">
                <a16:creationId xmlns:a16="http://schemas.microsoft.com/office/drawing/2014/main" id="{71039DE8-735B-4871-4A8E-0910895DB2D8}"/>
              </a:ext>
            </a:extLst>
          </p:cNvPr>
          <p:cNvSpPr txBox="1">
            <a:spLocks noChangeArrowheads="1"/>
          </p:cNvSpPr>
          <p:nvPr/>
        </p:nvSpPr>
        <p:spPr bwMode="auto">
          <a:xfrm>
            <a:off x="6344112" y="3275935"/>
            <a:ext cx="8828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One</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Zone-IA</a:t>
            </a:r>
          </a:p>
        </p:txBody>
      </p:sp>
      <p:pic>
        <p:nvPicPr>
          <p:cNvPr id="70" name="Graphic 69" descr="S3 Glacier Flexible Retrieval storage class icon for the Amazon S3 service.">
            <a:extLst>
              <a:ext uri="{FF2B5EF4-FFF2-40B4-BE49-F238E27FC236}">
                <a16:creationId xmlns:a16="http://schemas.microsoft.com/office/drawing/2014/main" id="{D026267B-1DBD-4B61-C432-F2BD8A74BA74}"/>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7794602" y="2840155"/>
            <a:ext cx="457200" cy="457200"/>
          </a:xfrm>
          <a:prstGeom prst="rect">
            <a:avLst/>
          </a:prstGeom>
        </p:spPr>
      </p:pic>
      <p:sp>
        <p:nvSpPr>
          <p:cNvPr id="59" name="TextBox 60">
            <a:extLst>
              <a:ext uri="{FF2B5EF4-FFF2-40B4-BE49-F238E27FC236}">
                <a16:creationId xmlns:a16="http://schemas.microsoft.com/office/drawing/2014/main" id="{7B961A46-FA2A-20DA-53FE-B637BEC08727}"/>
              </a:ext>
            </a:extLst>
          </p:cNvPr>
          <p:cNvSpPr txBox="1">
            <a:spLocks noChangeArrowheads="1"/>
          </p:cNvSpPr>
          <p:nvPr/>
        </p:nvSpPr>
        <p:spPr bwMode="auto">
          <a:xfrm>
            <a:off x="7537778" y="3290889"/>
            <a:ext cx="96046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Glacier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Flexible Retrieval</a:t>
            </a:r>
          </a:p>
        </p:txBody>
      </p:sp>
      <p:pic>
        <p:nvPicPr>
          <p:cNvPr id="71" name="Graphic 70" descr="S3 Glacier Deep Archive storage class icon for the Amazon S3 service.">
            <a:extLst>
              <a:ext uri="{FF2B5EF4-FFF2-40B4-BE49-F238E27FC236}">
                <a16:creationId xmlns:a16="http://schemas.microsoft.com/office/drawing/2014/main" id="{D0C749B6-E428-CBBD-C18A-1128C2162763}"/>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716758" y="4148199"/>
            <a:ext cx="457200" cy="457200"/>
          </a:xfrm>
          <a:prstGeom prst="rect">
            <a:avLst/>
          </a:prstGeom>
        </p:spPr>
      </p:pic>
      <p:sp>
        <p:nvSpPr>
          <p:cNvPr id="58" name="TextBox 59">
            <a:extLst>
              <a:ext uri="{FF2B5EF4-FFF2-40B4-BE49-F238E27FC236}">
                <a16:creationId xmlns:a16="http://schemas.microsoft.com/office/drawing/2014/main" id="{4FA8DE95-0E2B-4AA4-09A6-95FD08A06BAC}"/>
              </a:ext>
            </a:extLst>
          </p:cNvPr>
          <p:cNvSpPr txBox="1">
            <a:spLocks noChangeArrowheads="1"/>
          </p:cNvSpPr>
          <p:nvPr/>
        </p:nvSpPr>
        <p:spPr bwMode="auto">
          <a:xfrm>
            <a:off x="2456351" y="4592583"/>
            <a:ext cx="99387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Glacier Deep Archive</a:t>
            </a:r>
          </a:p>
        </p:txBody>
      </p:sp>
      <p:pic>
        <p:nvPicPr>
          <p:cNvPr id="67" name="Graphic 66" descr="S3 Glacier Instant Retrieval storage class icon for the Amazon S3 service.">
            <a:extLst>
              <a:ext uri="{FF2B5EF4-FFF2-40B4-BE49-F238E27FC236}">
                <a16:creationId xmlns:a16="http://schemas.microsoft.com/office/drawing/2014/main" id="{A09DF607-45BB-B9B0-65BD-05E7EAF0FB2F}"/>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4000711" y="4148199"/>
            <a:ext cx="457200" cy="457200"/>
          </a:xfrm>
          <a:prstGeom prst="rect">
            <a:avLst/>
          </a:prstGeom>
        </p:spPr>
      </p:pic>
      <p:sp>
        <p:nvSpPr>
          <p:cNvPr id="65" name="TextBox 59">
            <a:extLst>
              <a:ext uri="{FF2B5EF4-FFF2-40B4-BE49-F238E27FC236}">
                <a16:creationId xmlns:a16="http://schemas.microsoft.com/office/drawing/2014/main" id="{06351C7D-C9BE-A321-BFB8-044F1E48E79D}"/>
              </a:ext>
            </a:extLst>
          </p:cNvPr>
          <p:cNvSpPr txBox="1">
            <a:spLocks noChangeArrowheads="1"/>
          </p:cNvSpPr>
          <p:nvPr/>
        </p:nvSpPr>
        <p:spPr bwMode="auto">
          <a:xfrm>
            <a:off x="3698620" y="4600768"/>
            <a:ext cx="106138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Glacier Instant Retrieval</a:t>
            </a:r>
          </a:p>
        </p:txBody>
      </p:sp>
      <p:pic>
        <p:nvPicPr>
          <p:cNvPr id="73" name="Graphic 72" descr="S3 on Outposts storage class icon for the Amazon S3 service.">
            <a:extLst>
              <a:ext uri="{FF2B5EF4-FFF2-40B4-BE49-F238E27FC236}">
                <a16:creationId xmlns:a16="http://schemas.microsoft.com/office/drawing/2014/main" id="{71118962-8CD2-7502-801E-CA6FAE52B39E}"/>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5262098" y="4148199"/>
            <a:ext cx="457200" cy="457200"/>
          </a:xfrm>
          <a:prstGeom prst="rect">
            <a:avLst/>
          </a:prstGeom>
        </p:spPr>
      </p:pic>
      <p:sp>
        <p:nvSpPr>
          <p:cNvPr id="64" name="TextBox 59">
            <a:extLst>
              <a:ext uri="{FF2B5EF4-FFF2-40B4-BE49-F238E27FC236}">
                <a16:creationId xmlns:a16="http://schemas.microsoft.com/office/drawing/2014/main" id="{B77C37AD-5954-C520-A0D7-ED43951B3355}"/>
              </a:ext>
            </a:extLst>
          </p:cNvPr>
          <p:cNvSpPr txBox="1">
            <a:spLocks noChangeArrowheads="1"/>
          </p:cNvSpPr>
          <p:nvPr/>
        </p:nvSpPr>
        <p:spPr bwMode="auto">
          <a:xfrm>
            <a:off x="4982573" y="4604839"/>
            <a:ext cx="10613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on Outposts</a:t>
            </a:r>
          </a:p>
        </p:txBody>
      </p:sp>
      <p:pic>
        <p:nvPicPr>
          <p:cNvPr id="7" name="Graphic 6" descr="S3 Express One Zone storage class icon for the Amazon S3 service.">
            <a:extLst>
              <a:ext uri="{FF2B5EF4-FFF2-40B4-BE49-F238E27FC236}">
                <a16:creationId xmlns:a16="http://schemas.microsoft.com/office/drawing/2014/main" id="{B8DA1225-8895-7F88-F5ED-3BCCB8207DB4}"/>
              </a:ext>
            </a:extLst>
          </p:cNvPr>
          <p:cNvPicPr>
            <a:picLocks noChangeAspect="1"/>
          </p:cNvPicPr>
          <p:nvPr/>
        </p:nvPicPr>
        <p:blipFill>
          <a:blip>
            <a:extLst>
              <a:ext uri="{96DAC541-7B7A-43D3-8B79-37D633B846F1}">
                <asvg:svgBlip xmlns:asvg="http://schemas.microsoft.com/office/drawing/2016/SVG/main" r:embed="rId11"/>
              </a:ext>
            </a:extLst>
          </a:blip>
          <a:srcRect/>
          <a:stretch/>
        </p:blipFill>
        <p:spPr>
          <a:xfrm>
            <a:off x="6546051" y="4143568"/>
            <a:ext cx="457200" cy="457200"/>
          </a:xfrm>
          <a:prstGeom prst="rect">
            <a:avLst/>
          </a:prstGeom>
        </p:spPr>
      </p:pic>
      <p:sp>
        <p:nvSpPr>
          <p:cNvPr id="8" name="TextBox 59">
            <a:extLst>
              <a:ext uri="{FF2B5EF4-FFF2-40B4-BE49-F238E27FC236}">
                <a16:creationId xmlns:a16="http://schemas.microsoft.com/office/drawing/2014/main" id="{CF527111-D315-FB4E-1227-44CDA93CE27F}"/>
              </a:ext>
            </a:extLst>
          </p:cNvPr>
          <p:cNvSpPr txBox="1">
            <a:spLocks noChangeArrowheads="1"/>
          </p:cNvSpPr>
          <p:nvPr/>
        </p:nvSpPr>
        <p:spPr bwMode="auto">
          <a:xfrm>
            <a:off x="6243960" y="4604839"/>
            <a:ext cx="10613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Express One Zone</a:t>
            </a:r>
          </a:p>
        </p:txBody>
      </p:sp>
    </p:spTree>
    <p:extLst>
      <p:ext uri="{BB962C8B-B14F-4D97-AF65-F5344CB8AC3E}">
        <p14:creationId xmlns:p14="http://schemas.microsoft.com/office/powerpoint/2010/main" val="912027292"/>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6ACDF7-6FD6-28F3-7141-A777E635241E}"/>
            </a:ext>
          </a:extLst>
        </p:cNvPr>
        <p:cNvGrpSpPr/>
        <p:nvPr/>
      </p:nvGrpSpPr>
      <p:grpSpPr>
        <a:xfrm>
          <a:off x="0" y="0"/>
          <a:ext cx="0" cy="0"/>
          <a:chOff x="0" y="0"/>
          <a:chExt cx="0" cy="0"/>
        </a:xfrm>
      </p:grpSpPr>
      <p:sp>
        <p:nvSpPr>
          <p:cNvPr id="6" name="Footer Placeholder 5">
            <a:extLst>
              <a:ext uri="{FF2B5EF4-FFF2-40B4-BE49-F238E27FC236}">
                <a16:creationId xmlns:a16="http://schemas.microsoft.com/office/drawing/2014/main" id="{35C100DA-F2C5-7FAB-54A6-62F84255FC7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836A40A-8D4C-2CE2-0222-33B4DAFA29F1}"/>
              </a:ext>
            </a:extLst>
          </p:cNvPr>
          <p:cNvSpPr>
            <a:spLocks noGrp="1"/>
          </p:cNvSpPr>
          <p:nvPr>
            <p:ph type="sldNum" sz="quarter" idx="11"/>
          </p:nvPr>
        </p:nvSpPr>
        <p:spPr/>
        <p:txBody>
          <a:bodyPr/>
          <a:lstStyle/>
          <a:p>
            <a:fld id="{EB4B8DE2-A4E8-46E4-8BBF-D75455EFF32C}" type="slidenum">
              <a:rPr lang="en-US" smtClean="0"/>
              <a:pPr/>
              <a:t>155</a:t>
            </a:fld>
            <a:endParaRPr lang="en-US" dirty="0"/>
          </a:p>
        </p:txBody>
      </p:sp>
      <p:sp>
        <p:nvSpPr>
          <p:cNvPr id="173065" name="Title 1">
            <a:extLst>
              <a:ext uri="{FF2B5EF4-FFF2-40B4-BE49-F238E27FC236}">
                <a16:creationId xmlns:a16="http://schemas.microsoft.com/office/drawing/2014/main" id="{65252981-A67A-6814-8D70-E5B6D43129CF}"/>
              </a:ext>
            </a:extLst>
          </p:cNvPr>
          <p:cNvSpPr>
            <a:spLocks noGrp="1" noChangeArrowheads="1"/>
          </p:cNvSpPr>
          <p:nvPr>
            <p:ph type="title"/>
          </p:nvPr>
        </p:nvSpPr>
        <p:spPr/>
        <p:txBody>
          <a:bodyPr/>
          <a:lstStyle/>
          <a:p>
            <a:pPr>
              <a:tabLst>
                <a:tab pos="11371263" algn="r"/>
              </a:tabLst>
            </a:pPr>
            <a:r>
              <a:rPr lang="en-US" altLang="en-US" dirty="0"/>
              <a:t>Storage	7/8</a:t>
            </a:r>
          </a:p>
        </p:txBody>
      </p:sp>
      <p:pic>
        <p:nvPicPr>
          <p:cNvPr id="56" name="Graphic 8" descr="Amazon Simple Storage Service (Amazon S3) service icon.">
            <a:extLst>
              <a:ext uri="{FF2B5EF4-FFF2-40B4-BE49-F238E27FC236}">
                <a16:creationId xmlns:a16="http://schemas.microsoft.com/office/drawing/2014/main" id="{335A481C-29DE-94F8-9DB8-ECC70C9E91F3}"/>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 name="TextBox 9">
            <a:extLst>
              <a:ext uri="{FF2B5EF4-FFF2-40B4-BE49-F238E27FC236}">
                <a16:creationId xmlns:a16="http://schemas.microsoft.com/office/drawing/2014/main" id="{F3FE1A25-C11C-00F2-E0C6-59869C496FD5}"/>
              </a:ext>
            </a:extLst>
          </p:cNvPr>
          <p:cNvSpPr txBox="1">
            <a:spLocks noChangeArrowheads="1"/>
          </p:cNvSpPr>
          <p:nvPr/>
        </p:nvSpPr>
        <p:spPr bwMode="auto">
          <a:xfrm>
            <a:off x="2249488" y="1946275"/>
            <a:ext cx="22399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Simple Storage Service (Amazon S3)</a:t>
            </a:r>
          </a:p>
        </p:txBody>
      </p:sp>
      <p:pic>
        <p:nvPicPr>
          <p:cNvPr id="23" name="Graphic 22" descr="General purpose bucket resource icon for the Amazon S3 service.">
            <a:extLst>
              <a:ext uri="{FF2B5EF4-FFF2-40B4-BE49-F238E27FC236}">
                <a16:creationId xmlns:a16="http://schemas.microsoft.com/office/drawing/2014/main" id="{4DB7D4D8-36BB-71C6-FE83-29DBCADB54E5}"/>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726388" y="2817101"/>
            <a:ext cx="457200" cy="457200"/>
          </a:xfrm>
          <a:prstGeom prst="rect">
            <a:avLst/>
          </a:prstGeom>
        </p:spPr>
      </p:pic>
      <p:sp>
        <p:nvSpPr>
          <p:cNvPr id="24" name="TextBox 21">
            <a:extLst>
              <a:ext uri="{FF2B5EF4-FFF2-40B4-BE49-F238E27FC236}">
                <a16:creationId xmlns:a16="http://schemas.microsoft.com/office/drawing/2014/main" id="{E243B1F1-8060-7BA1-851C-F4BCD8F8A442}"/>
              </a:ext>
            </a:extLst>
          </p:cNvPr>
          <p:cNvSpPr txBox="1">
            <a:spLocks noChangeArrowheads="1"/>
          </p:cNvSpPr>
          <p:nvPr/>
        </p:nvSpPr>
        <p:spPr bwMode="auto">
          <a:xfrm>
            <a:off x="2256210" y="3290575"/>
            <a:ext cx="13827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General purpose bucket</a:t>
            </a:r>
          </a:p>
        </p:txBody>
      </p:sp>
      <p:pic>
        <p:nvPicPr>
          <p:cNvPr id="4" name="Graphic 3" descr="Directory bucket resource icon for the Amazon S3 service.">
            <a:extLst>
              <a:ext uri="{FF2B5EF4-FFF2-40B4-BE49-F238E27FC236}">
                <a16:creationId xmlns:a16="http://schemas.microsoft.com/office/drawing/2014/main" id="{37E3C976-1F29-715C-2A64-BC06DAE18439}"/>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3996170" y="2820780"/>
            <a:ext cx="457200" cy="457200"/>
          </a:xfrm>
          <a:prstGeom prst="rect">
            <a:avLst/>
          </a:prstGeom>
        </p:spPr>
      </p:pic>
      <p:sp>
        <p:nvSpPr>
          <p:cNvPr id="5" name="TextBox 20">
            <a:extLst>
              <a:ext uri="{FF2B5EF4-FFF2-40B4-BE49-F238E27FC236}">
                <a16:creationId xmlns:a16="http://schemas.microsoft.com/office/drawing/2014/main" id="{4E1D8FFC-7AA1-5A2D-1377-991897ABEA5B}"/>
              </a:ext>
            </a:extLst>
          </p:cNvPr>
          <p:cNvSpPr txBox="1">
            <a:spLocks noChangeArrowheads="1"/>
          </p:cNvSpPr>
          <p:nvPr/>
        </p:nvSpPr>
        <p:spPr bwMode="auto">
          <a:xfrm>
            <a:off x="3720048" y="3287612"/>
            <a:ext cx="10021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Directory bucket</a:t>
            </a:r>
          </a:p>
        </p:txBody>
      </p:sp>
      <p:pic>
        <p:nvPicPr>
          <p:cNvPr id="86" name="Graphic 85" descr="Bucket with objects resource icon for the Amazon S3 service.">
            <a:extLst>
              <a:ext uri="{FF2B5EF4-FFF2-40B4-BE49-F238E27FC236}">
                <a16:creationId xmlns:a16="http://schemas.microsoft.com/office/drawing/2014/main" id="{524BA8E7-A4BA-428F-3B0C-C83A7086ECF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265952" y="2811180"/>
            <a:ext cx="457200" cy="457200"/>
          </a:xfrm>
          <a:prstGeom prst="rect">
            <a:avLst/>
          </a:prstGeom>
        </p:spPr>
      </p:pic>
      <p:sp>
        <p:nvSpPr>
          <p:cNvPr id="77" name="TextBox 20">
            <a:extLst>
              <a:ext uri="{FF2B5EF4-FFF2-40B4-BE49-F238E27FC236}">
                <a16:creationId xmlns:a16="http://schemas.microsoft.com/office/drawing/2014/main" id="{1E569451-2F51-6EF2-0E74-4F59685608B5}"/>
              </a:ext>
            </a:extLst>
          </p:cNvPr>
          <p:cNvSpPr txBox="1">
            <a:spLocks noChangeArrowheads="1"/>
          </p:cNvSpPr>
          <p:nvPr/>
        </p:nvSpPr>
        <p:spPr bwMode="auto">
          <a:xfrm>
            <a:off x="4842513" y="3289309"/>
            <a:ext cx="1290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Bucket with</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objects</a:t>
            </a:r>
          </a:p>
        </p:txBody>
      </p:sp>
      <p:pic>
        <p:nvPicPr>
          <p:cNvPr id="89" name="Graphic 88" descr="S3 Replication resource icon for the Amazon S3 service.">
            <a:extLst>
              <a:ext uri="{FF2B5EF4-FFF2-40B4-BE49-F238E27FC236}">
                <a16:creationId xmlns:a16="http://schemas.microsoft.com/office/drawing/2014/main" id="{F2CC2EB1-413D-4010-A058-42BBF4888E5B}"/>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6535734" y="2818362"/>
            <a:ext cx="457200" cy="457200"/>
          </a:xfrm>
          <a:prstGeom prst="rect">
            <a:avLst/>
          </a:prstGeom>
        </p:spPr>
      </p:pic>
      <p:sp>
        <p:nvSpPr>
          <p:cNvPr id="80" name="TextBox 52">
            <a:extLst>
              <a:ext uri="{FF2B5EF4-FFF2-40B4-BE49-F238E27FC236}">
                <a16:creationId xmlns:a16="http://schemas.microsoft.com/office/drawing/2014/main" id="{C44C28C8-E231-7C5E-AF67-CA876C72AC32}"/>
              </a:ext>
            </a:extLst>
          </p:cNvPr>
          <p:cNvSpPr txBox="1">
            <a:spLocks noChangeArrowheads="1"/>
          </p:cNvSpPr>
          <p:nvPr/>
        </p:nvSpPr>
        <p:spPr bwMode="auto">
          <a:xfrm>
            <a:off x="6072978" y="3295659"/>
            <a:ext cx="13827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Replication</a:t>
            </a:r>
          </a:p>
        </p:txBody>
      </p:sp>
      <p:pic>
        <p:nvPicPr>
          <p:cNvPr id="88" name="Graphic 87" descr="S3 Replication Time Control resource icon for the Amazon S3 service.">
            <a:extLst>
              <a:ext uri="{FF2B5EF4-FFF2-40B4-BE49-F238E27FC236}">
                <a16:creationId xmlns:a16="http://schemas.microsoft.com/office/drawing/2014/main" id="{4EC7A771-C05A-45E8-301D-2541E80E7351}"/>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7804627" y="2827347"/>
            <a:ext cx="457200" cy="457200"/>
          </a:xfrm>
          <a:prstGeom prst="rect">
            <a:avLst/>
          </a:prstGeom>
        </p:spPr>
      </p:pic>
      <p:sp>
        <p:nvSpPr>
          <p:cNvPr id="79" name="TextBox 50">
            <a:extLst>
              <a:ext uri="{FF2B5EF4-FFF2-40B4-BE49-F238E27FC236}">
                <a16:creationId xmlns:a16="http://schemas.microsoft.com/office/drawing/2014/main" id="{3A887B94-6F74-7767-57F0-B45A543D9722}"/>
              </a:ext>
            </a:extLst>
          </p:cNvPr>
          <p:cNvSpPr txBox="1">
            <a:spLocks noChangeArrowheads="1"/>
          </p:cNvSpPr>
          <p:nvPr/>
        </p:nvSpPr>
        <p:spPr bwMode="auto">
          <a:xfrm>
            <a:off x="7406995" y="3289309"/>
            <a:ext cx="1290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Replication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Time Control</a:t>
            </a:r>
          </a:p>
        </p:txBody>
      </p:sp>
      <p:pic>
        <p:nvPicPr>
          <p:cNvPr id="83" name="Graphic 82" descr="S3 Storage Lens resource icon for the Amazon S3 service.">
            <a:extLst>
              <a:ext uri="{FF2B5EF4-FFF2-40B4-BE49-F238E27FC236}">
                <a16:creationId xmlns:a16="http://schemas.microsoft.com/office/drawing/2014/main" id="{0C2F30AB-1A4A-FB21-A91D-B56930A74E78}"/>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711319" y="3862640"/>
            <a:ext cx="457200" cy="457200"/>
          </a:xfrm>
          <a:prstGeom prst="rect">
            <a:avLst/>
          </a:prstGeom>
        </p:spPr>
      </p:pic>
      <p:sp>
        <p:nvSpPr>
          <p:cNvPr id="81" name="TextBox 50">
            <a:extLst>
              <a:ext uri="{FF2B5EF4-FFF2-40B4-BE49-F238E27FC236}">
                <a16:creationId xmlns:a16="http://schemas.microsoft.com/office/drawing/2014/main" id="{A7BB0BDA-6FE1-0003-EF14-B552B0763F54}"/>
              </a:ext>
            </a:extLst>
          </p:cNvPr>
          <p:cNvSpPr txBox="1">
            <a:spLocks noChangeArrowheads="1"/>
          </p:cNvSpPr>
          <p:nvPr/>
        </p:nvSpPr>
        <p:spPr bwMode="auto">
          <a:xfrm>
            <a:off x="2297258" y="4322004"/>
            <a:ext cx="1290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Storage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Lens</a:t>
            </a:r>
          </a:p>
        </p:txBody>
      </p:sp>
      <p:pic>
        <p:nvPicPr>
          <p:cNvPr id="30" name="Graphic 29" descr="S3 Select resource icon for the Amazon S3 service.">
            <a:extLst>
              <a:ext uri="{FF2B5EF4-FFF2-40B4-BE49-F238E27FC236}">
                <a16:creationId xmlns:a16="http://schemas.microsoft.com/office/drawing/2014/main" id="{BF2F0C30-3A0C-B3D7-9FDF-87A83F7B8729}"/>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3995281" y="3860747"/>
            <a:ext cx="457200" cy="457200"/>
          </a:xfrm>
          <a:prstGeom prst="rect">
            <a:avLst/>
          </a:prstGeom>
        </p:spPr>
      </p:pic>
      <p:sp>
        <p:nvSpPr>
          <p:cNvPr id="31" name="TextBox 50">
            <a:extLst>
              <a:ext uri="{FF2B5EF4-FFF2-40B4-BE49-F238E27FC236}">
                <a16:creationId xmlns:a16="http://schemas.microsoft.com/office/drawing/2014/main" id="{30BC372F-37EA-6C55-C55F-3F90AD42673D}"/>
              </a:ext>
            </a:extLst>
          </p:cNvPr>
          <p:cNvSpPr txBox="1">
            <a:spLocks noChangeArrowheads="1"/>
          </p:cNvSpPr>
          <p:nvPr/>
        </p:nvSpPr>
        <p:spPr bwMode="auto">
          <a:xfrm>
            <a:off x="3713876" y="4329617"/>
            <a:ext cx="9875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Select</a:t>
            </a:r>
          </a:p>
        </p:txBody>
      </p:sp>
      <p:pic>
        <p:nvPicPr>
          <p:cNvPr id="99" name="Graphic 98" descr="S3 Object Lock resource icon for the Amazon S3 service.">
            <a:extLst>
              <a:ext uri="{FF2B5EF4-FFF2-40B4-BE49-F238E27FC236}">
                <a16:creationId xmlns:a16="http://schemas.microsoft.com/office/drawing/2014/main" id="{41272501-1434-C429-E322-60F01DE478AE}"/>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5261415" y="3860042"/>
            <a:ext cx="457200" cy="457200"/>
          </a:xfrm>
          <a:prstGeom prst="rect">
            <a:avLst/>
          </a:prstGeom>
        </p:spPr>
      </p:pic>
      <p:sp>
        <p:nvSpPr>
          <p:cNvPr id="93" name="TextBox 50">
            <a:extLst>
              <a:ext uri="{FF2B5EF4-FFF2-40B4-BE49-F238E27FC236}">
                <a16:creationId xmlns:a16="http://schemas.microsoft.com/office/drawing/2014/main" id="{BFB95FF8-7537-946A-D4B6-7BD5F3A9FABE}"/>
              </a:ext>
            </a:extLst>
          </p:cNvPr>
          <p:cNvSpPr txBox="1">
            <a:spLocks noChangeArrowheads="1"/>
          </p:cNvSpPr>
          <p:nvPr/>
        </p:nvSpPr>
        <p:spPr bwMode="auto">
          <a:xfrm>
            <a:off x="4848751" y="4322004"/>
            <a:ext cx="127797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Object Lock</a:t>
            </a:r>
          </a:p>
        </p:txBody>
      </p:sp>
      <p:pic>
        <p:nvPicPr>
          <p:cNvPr id="98" name="Graphic 97" descr="S3 Batch Operations resource icon for the Amazon S3 service.">
            <a:extLst>
              <a:ext uri="{FF2B5EF4-FFF2-40B4-BE49-F238E27FC236}">
                <a16:creationId xmlns:a16="http://schemas.microsoft.com/office/drawing/2014/main" id="{DF853890-74D5-D2AF-E6FE-1973A62C1B57}"/>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6534845" y="3862394"/>
            <a:ext cx="457200" cy="457200"/>
          </a:xfrm>
          <a:prstGeom prst="rect">
            <a:avLst/>
          </a:prstGeom>
        </p:spPr>
      </p:pic>
      <p:sp>
        <p:nvSpPr>
          <p:cNvPr id="94" name="TextBox 50">
            <a:extLst>
              <a:ext uri="{FF2B5EF4-FFF2-40B4-BE49-F238E27FC236}">
                <a16:creationId xmlns:a16="http://schemas.microsoft.com/office/drawing/2014/main" id="{7EE04558-7E62-6708-5401-BC8AFDE4EA6B}"/>
              </a:ext>
            </a:extLst>
          </p:cNvPr>
          <p:cNvSpPr txBox="1">
            <a:spLocks noChangeArrowheads="1"/>
          </p:cNvSpPr>
          <p:nvPr/>
        </p:nvSpPr>
        <p:spPr bwMode="auto">
          <a:xfrm>
            <a:off x="6160456" y="4322004"/>
            <a:ext cx="11904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Batch Operations</a:t>
            </a:r>
          </a:p>
        </p:txBody>
      </p:sp>
      <p:pic>
        <p:nvPicPr>
          <p:cNvPr id="10" name="Graphic 9" descr="S3 Tables resource icon for the Amazon S3 service.">
            <a:extLst>
              <a:ext uri="{FF2B5EF4-FFF2-40B4-BE49-F238E27FC236}">
                <a16:creationId xmlns:a16="http://schemas.microsoft.com/office/drawing/2014/main" id="{D81B8F32-6DE7-B5A2-1899-EB5822270B03}"/>
              </a:ext>
            </a:extLst>
          </p:cNvPr>
          <p:cNvPicPr>
            <a:picLocks noChangeAspect="1"/>
          </p:cNvPicPr>
          <p:nvPr/>
        </p:nvPicPr>
        <p:blipFill>
          <a:blip>
            <a:extLst>
              <a:ext uri="{96DAC541-7B7A-43D3-8B79-37D633B846F1}">
                <asvg:svgBlip xmlns:asvg="http://schemas.microsoft.com/office/drawing/2016/SVG/main" r:embed="rId12"/>
              </a:ext>
            </a:extLst>
          </a:blip>
          <a:srcRect/>
          <a:stretch/>
        </p:blipFill>
        <p:spPr>
          <a:xfrm>
            <a:off x="7804627" y="3854808"/>
            <a:ext cx="457200" cy="457200"/>
          </a:xfrm>
          <a:prstGeom prst="rect">
            <a:avLst/>
          </a:prstGeom>
        </p:spPr>
      </p:pic>
      <p:sp>
        <p:nvSpPr>
          <p:cNvPr id="11" name="TextBox 16">
            <a:extLst>
              <a:ext uri="{FF2B5EF4-FFF2-40B4-BE49-F238E27FC236}">
                <a16:creationId xmlns:a16="http://schemas.microsoft.com/office/drawing/2014/main" id="{E7817748-41A5-3090-8C5F-057BDC968A89}"/>
              </a:ext>
            </a:extLst>
          </p:cNvPr>
          <p:cNvSpPr txBox="1">
            <a:spLocks noChangeArrowheads="1"/>
          </p:cNvSpPr>
          <p:nvPr/>
        </p:nvSpPr>
        <p:spPr bwMode="auto">
          <a:xfrm>
            <a:off x="7453789" y="4316219"/>
            <a:ext cx="11588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S3 Tables</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35" name="Graphic 34" descr="S3 Vectors resource icon for the Amazon S3 service.">
            <a:extLst>
              <a:ext uri="{FF2B5EF4-FFF2-40B4-BE49-F238E27FC236}">
                <a16:creationId xmlns:a16="http://schemas.microsoft.com/office/drawing/2014/main" id="{8B1470E8-CA5E-D87E-B155-9BDD54D4961A}"/>
              </a:ext>
            </a:extLst>
          </p:cNvPr>
          <p:cNvPicPr>
            <a:picLocks noChangeAspect="1"/>
          </p:cNvPicPr>
          <p:nvPr/>
        </p:nvPicPr>
        <p:blipFill>
          <a:blip>
            <a:extLst>
              <a:ext uri="{96DAC541-7B7A-43D3-8B79-37D633B846F1}">
                <asvg:svgBlip xmlns:asvg="http://schemas.microsoft.com/office/drawing/2016/SVG/main" r:embed="rId13"/>
              </a:ext>
            </a:extLst>
          </a:blip>
          <a:srcRect/>
          <a:stretch/>
        </p:blipFill>
        <p:spPr>
          <a:xfrm>
            <a:off x="9073520" y="3854808"/>
            <a:ext cx="457200" cy="457200"/>
          </a:xfrm>
          <a:prstGeom prst="rect">
            <a:avLst/>
          </a:prstGeom>
        </p:spPr>
      </p:pic>
      <p:sp>
        <p:nvSpPr>
          <p:cNvPr id="36" name="TextBox 16">
            <a:extLst>
              <a:ext uri="{FF2B5EF4-FFF2-40B4-BE49-F238E27FC236}">
                <a16:creationId xmlns:a16="http://schemas.microsoft.com/office/drawing/2014/main" id="{69876D9C-D2CB-D1D0-31E5-50BA1C5E551F}"/>
              </a:ext>
            </a:extLst>
          </p:cNvPr>
          <p:cNvSpPr txBox="1">
            <a:spLocks noChangeArrowheads="1"/>
          </p:cNvSpPr>
          <p:nvPr/>
        </p:nvSpPr>
        <p:spPr bwMode="auto">
          <a:xfrm>
            <a:off x="8740722" y="4316219"/>
            <a:ext cx="11588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S3 Vectors</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2" name="Graphic 11" descr="S3 Files resource icon for the Amazon S3 service.">
            <a:extLst>
              <a:ext uri="{FF2B5EF4-FFF2-40B4-BE49-F238E27FC236}">
                <a16:creationId xmlns:a16="http://schemas.microsoft.com/office/drawing/2014/main" id="{74F532EA-A698-7F8E-E75D-D9E49790D2DA}"/>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10342413" y="3854808"/>
            <a:ext cx="457200" cy="457200"/>
          </a:xfrm>
          <a:prstGeom prst="rect">
            <a:avLst/>
          </a:prstGeom>
        </p:spPr>
      </p:pic>
      <p:sp>
        <p:nvSpPr>
          <p:cNvPr id="13" name="TextBox 60">
            <a:extLst>
              <a:ext uri="{FF2B5EF4-FFF2-40B4-BE49-F238E27FC236}">
                <a16:creationId xmlns:a16="http://schemas.microsoft.com/office/drawing/2014/main" id="{E3C52D84-F7DA-49A4-2EBA-26A5388BC75A}"/>
              </a:ext>
            </a:extLst>
          </p:cNvPr>
          <p:cNvSpPr txBox="1">
            <a:spLocks noChangeArrowheads="1"/>
          </p:cNvSpPr>
          <p:nvPr/>
        </p:nvSpPr>
        <p:spPr bwMode="auto">
          <a:xfrm>
            <a:off x="10094525" y="4325812"/>
            <a:ext cx="9604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Files</a:t>
            </a:r>
          </a:p>
        </p:txBody>
      </p:sp>
      <p:pic>
        <p:nvPicPr>
          <p:cNvPr id="32" name="Graphic 31" descr="S3 Object Lambda resource icon for the Amazon S3 service.">
            <a:extLst>
              <a:ext uri="{FF2B5EF4-FFF2-40B4-BE49-F238E27FC236}">
                <a16:creationId xmlns:a16="http://schemas.microsoft.com/office/drawing/2014/main" id="{D5D7CCB3-8903-B76F-A383-53D13FE0A247}"/>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2726388" y="4940785"/>
            <a:ext cx="457200" cy="457200"/>
          </a:xfrm>
          <a:prstGeom prst="rect">
            <a:avLst/>
          </a:prstGeom>
        </p:spPr>
      </p:pic>
      <p:sp>
        <p:nvSpPr>
          <p:cNvPr id="34" name="TextBox 21">
            <a:extLst>
              <a:ext uri="{FF2B5EF4-FFF2-40B4-BE49-F238E27FC236}">
                <a16:creationId xmlns:a16="http://schemas.microsoft.com/office/drawing/2014/main" id="{88E48E8F-AB8C-B111-3F5D-BB168E2941AE}"/>
              </a:ext>
            </a:extLst>
          </p:cNvPr>
          <p:cNvSpPr txBox="1">
            <a:spLocks noChangeArrowheads="1"/>
          </p:cNvSpPr>
          <p:nvPr/>
        </p:nvSpPr>
        <p:spPr bwMode="auto">
          <a:xfrm>
            <a:off x="2263631" y="5411015"/>
            <a:ext cx="13827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Object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Lambda</a:t>
            </a:r>
          </a:p>
        </p:txBody>
      </p:sp>
      <p:pic>
        <p:nvPicPr>
          <p:cNvPr id="100" name="Graphic 99" descr="S3 Object Lambda Access Points resource icon for the Amazon S3 service.">
            <a:extLst>
              <a:ext uri="{FF2B5EF4-FFF2-40B4-BE49-F238E27FC236}">
                <a16:creationId xmlns:a16="http://schemas.microsoft.com/office/drawing/2014/main" id="{986F7515-B31C-D507-0FCF-864FFAE44341}"/>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3998714" y="4940785"/>
            <a:ext cx="457200" cy="457200"/>
          </a:xfrm>
          <a:prstGeom prst="rect">
            <a:avLst/>
          </a:prstGeom>
        </p:spPr>
      </p:pic>
      <p:sp>
        <p:nvSpPr>
          <p:cNvPr id="90" name="TextBox 20">
            <a:extLst>
              <a:ext uri="{FF2B5EF4-FFF2-40B4-BE49-F238E27FC236}">
                <a16:creationId xmlns:a16="http://schemas.microsoft.com/office/drawing/2014/main" id="{892F42F1-331F-54C7-7CE9-964CF774C713}"/>
              </a:ext>
            </a:extLst>
          </p:cNvPr>
          <p:cNvSpPr txBox="1">
            <a:spLocks noChangeArrowheads="1"/>
          </p:cNvSpPr>
          <p:nvPr/>
        </p:nvSpPr>
        <p:spPr bwMode="auto">
          <a:xfrm>
            <a:off x="3467688" y="5411664"/>
            <a:ext cx="15023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Object Lambda Access Points</a:t>
            </a:r>
          </a:p>
        </p:txBody>
      </p:sp>
      <p:pic>
        <p:nvPicPr>
          <p:cNvPr id="96" name="Graphic 95" descr="S3 Multi-Region Access Points resource icon for the Amazon S3 service.">
            <a:extLst>
              <a:ext uri="{FF2B5EF4-FFF2-40B4-BE49-F238E27FC236}">
                <a16:creationId xmlns:a16="http://schemas.microsoft.com/office/drawing/2014/main" id="{CE582698-B28A-E05D-FABA-B6618063F5C5}"/>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5265952" y="4940785"/>
            <a:ext cx="457200" cy="457200"/>
          </a:xfrm>
          <a:prstGeom prst="rect">
            <a:avLst/>
          </a:prstGeom>
        </p:spPr>
      </p:pic>
      <p:sp>
        <p:nvSpPr>
          <p:cNvPr id="95" name="TextBox 20">
            <a:extLst>
              <a:ext uri="{FF2B5EF4-FFF2-40B4-BE49-F238E27FC236}">
                <a16:creationId xmlns:a16="http://schemas.microsoft.com/office/drawing/2014/main" id="{8B4111E3-39D0-33BC-A268-71DAF2B20D7D}"/>
              </a:ext>
            </a:extLst>
          </p:cNvPr>
          <p:cNvSpPr txBox="1">
            <a:spLocks noChangeArrowheads="1"/>
          </p:cNvSpPr>
          <p:nvPr/>
        </p:nvSpPr>
        <p:spPr bwMode="auto">
          <a:xfrm>
            <a:off x="4811265" y="5411015"/>
            <a:ext cx="13510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Multi-Region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Access Points</a:t>
            </a:r>
          </a:p>
        </p:txBody>
      </p:sp>
      <p:pic>
        <p:nvPicPr>
          <p:cNvPr id="85" name="Graphic 84" descr="Access points resource icon for the Amazon S3 service..">
            <a:extLst>
              <a:ext uri="{FF2B5EF4-FFF2-40B4-BE49-F238E27FC236}">
                <a16:creationId xmlns:a16="http://schemas.microsoft.com/office/drawing/2014/main" id="{E537C743-2AEC-6818-9BA3-5F7C9DB26E21}"/>
              </a:ext>
            </a:extLst>
          </p:cNvPr>
          <p:cNvPicPr>
            <a:picLocks noChangeAspect="1"/>
          </p:cNvPicPr>
          <p:nvPr/>
        </p:nvPicPr>
        <p:blipFill>
          <a:blip>
            <a:extLst>
              <a:ext uri="{96DAC541-7B7A-43D3-8B79-37D633B846F1}">
                <asvg:svgBlip xmlns:asvg="http://schemas.microsoft.com/office/drawing/2016/SVG/main" r:embed="rId18"/>
              </a:ext>
            </a:extLst>
          </a:blip>
          <a:stretch>
            <a:fillRect/>
          </a:stretch>
        </p:blipFill>
        <p:spPr>
          <a:xfrm>
            <a:off x="6535734" y="4940785"/>
            <a:ext cx="457200" cy="457200"/>
          </a:xfrm>
          <a:prstGeom prst="rect">
            <a:avLst/>
          </a:prstGeom>
        </p:spPr>
      </p:pic>
      <p:sp>
        <p:nvSpPr>
          <p:cNvPr id="76" name="TextBox 18">
            <a:extLst>
              <a:ext uri="{FF2B5EF4-FFF2-40B4-BE49-F238E27FC236}">
                <a16:creationId xmlns:a16="http://schemas.microsoft.com/office/drawing/2014/main" id="{21ACDE37-F256-0688-8636-CA3DB7538302}"/>
              </a:ext>
            </a:extLst>
          </p:cNvPr>
          <p:cNvSpPr txBox="1">
            <a:spLocks noChangeArrowheads="1"/>
          </p:cNvSpPr>
          <p:nvPr/>
        </p:nvSpPr>
        <p:spPr bwMode="auto">
          <a:xfrm>
            <a:off x="6072978" y="5397985"/>
            <a:ext cx="1384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Access points</a:t>
            </a:r>
          </a:p>
        </p:txBody>
      </p:sp>
      <p:pic>
        <p:nvPicPr>
          <p:cNvPr id="82" name="Graphic 81" descr="VPC access points resource icon for the Amazon S3 service.">
            <a:extLst>
              <a:ext uri="{FF2B5EF4-FFF2-40B4-BE49-F238E27FC236}">
                <a16:creationId xmlns:a16="http://schemas.microsoft.com/office/drawing/2014/main" id="{9FAA560A-F32D-6859-DFBA-E7F5F589C979}"/>
              </a:ext>
            </a:extLst>
          </p:cNvPr>
          <p:cNvPicPr>
            <a:picLocks noChangeAspect="1"/>
          </p:cNvPicPr>
          <p:nvPr/>
        </p:nvPicPr>
        <p:blipFill>
          <a:blip>
            <a:extLst>
              <a:ext uri="{96DAC541-7B7A-43D3-8B79-37D633B846F1}">
                <asvg:svgBlip xmlns:asvg="http://schemas.microsoft.com/office/drawing/2016/SVG/main" r:embed="rId19"/>
              </a:ext>
            </a:extLst>
          </a:blip>
          <a:stretch>
            <a:fillRect/>
          </a:stretch>
        </p:blipFill>
        <p:spPr>
          <a:xfrm>
            <a:off x="7804627" y="4940785"/>
            <a:ext cx="457200" cy="457200"/>
          </a:xfrm>
          <a:prstGeom prst="rect">
            <a:avLst/>
          </a:prstGeom>
        </p:spPr>
      </p:pic>
      <p:sp>
        <p:nvSpPr>
          <p:cNvPr id="75" name="TextBox 16">
            <a:extLst>
              <a:ext uri="{FF2B5EF4-FFF2-40B4-BE49-F238E27FC236}">
                <a16:creationId xmlns:a16="http://schemas.microsoft.com/office/drawing/2014/main" id="{631154BD-889D-189C-915A-2FDA7F65A798}"/>
              </a:ext>
            </a:extLst>
          </p:cNvPr>
          <p:cNvSpPr txBox="1">
            <a:spLocks noChangeArrowheads="1"/>
          </p:cNvSpPr>
          <p:nvPr/>
        </p:nvSpPr>
        <p:spPr bwMode="auto">
          <a:xfrm>
            <a:off x="7463362" y="5411015"/>
            <a:ext cx="11588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VPC access points</a:t>
            </a:r>
          </a:p>
        </p:txBody>
      </p:sp>
      <p:pic>
        <p:nvPicPr>
          <p:cNvPr id="84" name="Graphic 83" descr="Object resource icon for the Amazon S3 service.">
            <a:extLst>
              <a:ext uri="{FF2B5EF4-FFF2-40B4-BE49-F238E27FC236}">
                <a16:creationId xmlns:a16="http://schemas.microsoft.com/office/drawing/2014/main" id="{DB8DDD3E-9864-04E5-05FB-6B46B4143973}"/>
              </a:ext>
            </a:extLst>
          </p:cNvPr>
          <p:cNvPicPr>
            <a:picLocks noChangeAspect="1"/>
          </p:cNvPicPr>
          <p:nvPr/>
        </p:nvPicPr>
        <p:blipFill>
          <a:blip>
            <a:extLst>
              <a:ext uri="{96DAC541-7B7A-43D3-8B79-37D633B846F1}">
                <asvg:svgBlip xmlns:asvg="http://schemas.microsoft.com/office/drawing/2016/SVG/main" r:embed="rId20"/>
              </a:ext>
            </a:extLst>
          </a:blip>
          <a:stretch>
            <a:fillRect/>
          </a:stretch>
        </p:blipFill>
        <p:spPr>
          <a:xfrm>
            <a:off x="9073520" y="4940785"/>
            <a:ext cx="457200" cy="457200"/>
          </a:xfrm>
          <a:prstGeom prst="rect">
            <a:avLst/>
          </a:prstGeom>
        </p:spPr>
      </p:pic>
      <p:sp>
        <p:nvSpPr>
          <p:cNvPr id="74" name="TextBox 15">
            <a:extLst>
              <a:ext uri="{FF2B5EF4-FFF2-40B4-BE49-F238E27FC236}">
                <a16:creationId xmlns:a16="http://schemas.microsoft.com/office/drawing/2014/main" id="{797DFE61-FE34-37A2-4430-B4266712CF22}"/>
              </a:ext>
            </a:extLst>
          </p:cNvPr>
          <p:cNvSpPr txBox="1">
            <a:spLocks noChangeArrowheads="1"/>
          </p:cNvSpPr>
          <p:nvPr/>
        </p:nvSpPr>
        <p:spPr bwMode="auto">
          <a:xfrm>
            <a:off x="8890259" y="5417965"/>
            <a:ext cx="82372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Object</a:t>
            </a:r>
          </a:p>
        </p:txBody>
      </p:sp>
    </p:spTree>
    <p:extLst>
      <p:ext uri="{BB962C8B-B14F-4D97-AF65-F5344CB8AC3E}">
        <p14:creationId xmlns:p14="http://schemas.microsoft.com/office/powerpoint/2010/main" val="4061212810"/>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80D9EEA-83EE-A501-F75A-DC5D1C86925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BCC038E-A951-385E-8609-AE11A59878EF}"/>
              </a:ext>
            </a:extLst>
          </p:cNvPr>
          <p:cNvSpPr>
            <a:spLocks noGrp="1"/>
          </p:cNvSpPr>
          <p:nvPr>
            <p:ph type="sldNum" sz="quarter" idx="11"/>
          </p:nvPr>
        </p:nvSpPr>
        <p:spPr/>
        <p:txBody>
          <a:bodyPr/>
          <a:lstStyle/>
          <a:p>
            <a:fld id="{EB4B8DE2-A4E8-46E4-8BBF-D75455EFF32C}" type="slidenum">
              <a:rPr lang="en-US" smtClean="0"/>
              <a:pPr/>
              <a:t>156</a:t>
            </a:fld>
            <a:endParaRPr lang="en-US" dirty="0"/>
          </a:p>
        </p:txBody>
      </p:sp>
      <p:sp>
        <p:nvSpPr>
          <p:cNvPr id="173065" name="Title 1">
            <a:extLst>
              <a:ext uri="{FF2B5EF4-FFF2-40B4-BE49-F238E27FC236}">
                <a16:creationId xmlns:a16="http://schemas.microsoft.com/office/drawing/2014/main" id="{23B9DC39-63B1-B442-B069-23276794DC6E}"/>
              </a:ext>
            </a:extLst>
          </p:cNvPr>
          <p:cNvSpPr>
            <a:spLocks noGrp="1" noChangeArrowheads="1"/>
          </p:cNvSpPr>
          <p:nvPr>
            <p:ph type="title"/>
          </p:nvPr>
        </p:nvSpPr>
        <p:spPr>
          <a:xfrm>
            <a:off x="240940" y="365126"/>
            <a:ext cx="11684760" cy="644278"/>
          </a:xfrm>
        </p:spPr>
        <p:txBody>
          <a:bodyPr/>
          <a:lstStyle/>
          <a:p>
            <a:pPr>
              <a:tabLst>
                <a:tab pos="11371263" algn="r"/>
              </a:tabLst>
            </a:pPr>
            <a:r>
              <a:rPr lang="en-US" altLang="en-US" dirty="0"/>
              <a:t>Storage	8/8</a:t>
            </a:r>
          </a:p>
        </p:txBody>
      </p:sp>
      <p:pic>
        <p:nvPicPr>
          <p:cNvPr id="35" name="Graphic 34" descr="Amazon S3 on Outposts service icon.">
            <a:extLst>
              <a:ext uri="{FF2B5EF4-FFF2-40B4-BE49-F238E27FC236}">
                <a16:creationId xmlns:a16="http://schemas.microsoft.com/office/drawing/2014/main" id="{CD2641FC-C6BD-4141-90BB-9DDA46C8BD79}"/>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2989263" y="1181101"/>
            <a:ext cx="762000" cy="762000"/>
          </a:xfrm>
          <a:prstGeom prst="rect">
            <a:avLst/>
          </a:prstGeom>
        </p:spPr>
      </p:pic>
      <p:sp>
        <p:nvSpPr>
          <p:cNvPr id="34" name="TextBox 9">
            <a:extLst>
              <a:ext uri="{FF2B5EF4-FFF2-40B4-BE49-F238E27FC236}">
                <a16:creationId xmlns:a16="http://schemas.microsoft.com/office/drawing/2014/main" id="{07D2C489-879A-4F08-99DC-5B7704098D5B}"/>
              </a:ext>
            </a:extLst>
          </p:cNvPr>
          <p:cNvSpPr txBox="1">
            <a:spLocks noChangeArrowheads="1"/>
          </p:cNvSpPr>
          <p:nvPr/>
        </p:nvSpPr>
        <p:spPr bwMode="auto">
          <a:xfrm>
            <a:off x="2249488" y="1946275"/>
            <a:ext cx="22399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S3 on Outposts</a:t>
            </a:r>
          </a:p>
        </p:txBody>
      </p:sp>
      <p:cxnSp>
        <p:nvCxnSpPr>
          <p:cNvPr id="36" name="Straight Connector 35" descr="Next service icon.">
            <a:extLst>
              <a:ext uri="{FF2B5EF4-FFF2-40B4-BE49-F238E27FC236}">
                <a16:creationId xmlns:a16="http://schemas.microsoft.com/office/drawing/2014/main" id="{13F9DEF5-5255-4A6C-954C-21DB8C60ACB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7" name="Graphic 48" descr="Amazon S3 Glacier service icon.">
            <a:extLst>
              <a:ext uri="{FF2B5EF4-FFF2-40B4-BE49-F238E27FC236}">
                <a16:creationId xmlns:a16="http://schemas.microsoft.com/office/drawing/2014/main" id="{D59F7BF3-0F46-489B-896C-52CC26879A09}"/>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6464"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44">
            <a:extLst>
              <a:ext uri="{FF2B5EF4-FFF2-40B4-BE49-F238E27FC236}">
                <a16:creationId xmlns:a16="http://schemas.microsoft.com/office/drawing/2014/main" id="{AADF8473-7712-4D44-90BE-8EF2229813D6}"/>
              </a:ext>
            </a:extLst>
          </p:cNvPr>
          <p:cNvSpPr txBox="1">
            <a:spLocks noChangeArrowheads="1"/>
          </p:cNvSpPr>
          <p:nvPr/>
        </p:nvSpPr>
        <p:spPr bwMode="auto">
          <a:xfrm>
            <a:off x="4530501"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S3 Glacier</a:t>
            </a:r>
          </a:p>
        </p:txBody>
      </p:sp>
      <p:pic>
        <p:nvPicPr>
          <p:cNvPr id="41" name="Graphic 40" descr="Vault resource icon for the Amazon S3 Glacier service.">
            <a:extLst>
              <a:ext uri="{FF2B5EF4-FFF2-40B4-BE49-F238E27FC236}">
                <a16:creationId xmlns:a16="http://schemas.microsoft.com/office/drawing/2014/main" id="{BB0F2BF6-2E27-4F67-B045-5D7088FC48E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866701" y="2792413"/>
            <a:ext cx="457200" cy="457200"/>
          </a:xfrm>
          <a:prstGeom prst="rect">
            <a:avLst/>
          </a:prstGeom>
        </p:spPr>
      </p:pic>
      <p:sp>
        <p:nvSpPr>
          <p:cNvPr id="38" name="TextBox 23">
            <a:extLst>
              <a:ext uri="{FF2B5EF4-FFF2-40B4-BE49-F238E27FC236}">
                <a16:creationId xmlns:a16="http://schemas.microsoft.com/office/drawing/2014/main" id="{4724E3AA-2156-4B8A-A575-367E1BCDA76F}"/>
              </a:ext>
            </a:extLst>
          </p:cNvPr>
          <p:cNvSpPr txBox="1">
            <a:spLocks noChangeArrowheads="1"/>
          </p:cNvSpPr>
          <p:nvPr/>
        </p:nvSpPr>
        <p:spPr bwMode="auto">
          <a:xfrm>
            <a:off x="4566047" y="3243263"/>
            <a:ext cx="102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Vault</a:t>
            </a:r>
          </a:p>
        </p:txBody>
      </p:sp>
      <p:pic>
        <p:nvPicPr>
          <p:cNvPr id="42" name="Graphic 41" descr="Archive resource icon for the Amazon S3 Glacier service.">
            <a:extLst>
              <a:ext uri="{FF2B5EF4-FFF2-40B4-BE49-F238E27FC236}">
                <a16:creationId xmlns:a16="http://schemas.microsoft.com/office/drawing/2014/main" id="{C0BC3023-72EC-4D1D-A2B7-4590FE622CBF}"/>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914449" y="2798875"/>
            <a:ext cx="457200" cy="457200"/>
          </a:xfrm>
          <a:prstGeom prst="rect">
            <a:avLst/>
          </a:prstGeom>
        </p:spPr>
      </p:pic>
      <p:sp>
        <p:nvSpPr>
          <p:cNvPr id="39" name="TextBox 24">
            <a:extLst>
              <a:ext uri="{FF2B5EF4-FFF2-40B4-BE49-F238E27FC236}">
                <a16:creationId xmlns:a16="http://schemas.microsoft.com/office/drawing/2014/main" id="{5E787AC5-7E13-4AA9-B494-3463B1D5DB2D}"/>
              </a:ext>
            </a:extLst>
          </p:cNvPr>
          <p:cNvSpPr txBox="1">
            <a:spLocks noChangeArrowheads="1"/>
          </p:cNvSpPr>
          <p:nvPr/>
        </p:nvSpPr>
        <p:spPr bwMode="auto">
          <a:xfrm>
            <a:off x="5545534" y="3243263"/>
            <a:ext cx="12128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Archive</a:t>
            </a:r>
          </a:p>
        </p:txBody>
      </p:sp>
    </p:spTree>
    <p:extLst>
      <p:ext uri="{BB962C8B-B14F-4D97-AF65-F5344CB8AC3E}">
        <p14:creationId xmlns:p14="http://schemas.microsoft.com/office/powerpoint/2010/main" val="21007936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ooter Placeholder 14">
            <a:extLst>
              <a:ext uri="{FF2B5EF4-FFF2-40B4-BE49-F238E27FC236}">
                <a16:creationId xmlns:a16="http://schemas.microsoft.com/office/drawing/2014/main" id="{E303F93F-63D5-7F37-3B43-22DF1BDD75B9}"/>
              </a:ext>
            </a:extLst>
          </p:cNvPr>
          <p:cNvSpPr>
            <a:spLocks noGrp="1"/>
          </p:cNvSpPr>
          <p:nvPr>
            <p:ph type="ftr" sz="quarter" idx="2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A8223E79-BFFE-C8EE-82FA-84B4E1DF0C19}"/>
              </a:ext>
            </a:extLst>
          </p:cNvPr>
          <p:cNvSpPr>
            <a:spLocks noGrp="1"/>
          </p:cNvSpPr>
          <p:nvPr>
            <p:ph type="sldNum" sz="quarter" idx="22"/>
          </p:nvPr>
        </p:nvSpPr>
        <p:spPr/>
        <p:txBody>
          <a:bodyPr/>
          <a:lstStyle/>
          <a:p>
            <a:fld id="{EB4B8DE2-A4E8-46E4-8BBF-D75455EFF32C}" type="slidenum">
              <a:rPr lang="en-US" smtClean="0"/>
              <a:pPr/>
              <a:t>16</a:t>
            </a:fld>
            <a:endParaRPr lang="en-US" dirty="0"/>
          </a:p>
        </p:txBody>
      </p:sp>
      <p:sp>
        <p:nvSpPr>
          <p:cNvPr id="53249" name="Title 5">
            <a:extLst>
              <a:ext uri="{FF2B5EF4-FFF2-40B4-BE49-F238E27FC236}">
                <a16:creationId xmlns:a16="http://schemas.microsoft.com/office/drawing/2014/main" id="{3B3FB166-642C-6041-856D-A267AC16A330}"/>
              </a:ext>
            </a:extLst>
          </p:cNvPr>
          <p:cNvSpPr>
            <a:spLocks noGrp="1" noChangeArrowheads="1"/>
          </p:cNvSpPr>
          <p:nvPr>
            <p:ph type="title"/>
          </p:nvPr>
        </p:nvSpPr>
        <p:spPr/>
        <p:txBody>
          <a:bodyPr/>
          <a:lstStyle/>
          <a:p>
            <a:r>
              <a:rPr lang="en-US" altLang="en-US" dirty="0"/>
              <a:t>Arrows</a:t>
            </a:r>
          </a:p>
        </p:txBody>
      </p:sp>
      <p:sp>
        <p:nvSpPr>
          <p:cNvPr id="53250" name="Content Placeholder 6">
            <a:extLst>
              <a:ext uri="{FF2B5EF4-FFF2-40B4-BE49-F238E27FC236}">
                <a16:creationId xmlns:a16="http://schemas.microsoft.com/office/drawing/2014/main" id="{E03E94DF-DBEF-6141-AB30-FCB47E6C81DD}"/>
              </a:ext>
            </a:extLst>
          </p:cNvPr>
          <p:cNvSpPr>
            <a:spLocks noGrp="1" noChangeArrowheads="1"/>
          </p:cNvSpPr>
          <p:nvPr>
            <p:ph type="body" sz="quarter" idx="17"/>
          </p:nvPr>
        </p:nvSpPr>
        <p:spPr/>
        <p:txBody>
          <a:bodyPr/>
          <a:lstStyle/>
          <a:p>
            <a:r>
              <a:rPr lang="en-US" altLang="en-US" dirty="0"/>
              <a:t>Use arrows or lines to connect parts of a diagram or to show a workflow. </a:t>
            </a:r>
          </a:p>
        </p:txBody>
      </p:sp>
      <p:sp>
        <p:nvSpPr>
          <p:cNvPr id="8" name="Content Placeholder 7">
            <a:extLst>
              <a:ext uri="{FF2B5EF4-FFF2-40B4-BE49-F238E27FC236}">
                <a16:creationId xmlns:a16="http://schemas.microsoft.com/office/drawing/2014/main" id="{7328F09C-71A5-D84E-B55C-0F3008A85B4E}"/>
              </a:ext>
            </a:extLst>
          </p:cNvPr>
          <p:cNvSpPr>
            <a:spLocks noGrp="1"/>
          </p:cNvSpPr>
          <p:nvPr>
            <p:ph type="body" sz="quarter" idx="18"/>
          </p:nvPr>
        </p:nvSpPr>
        <p:spPr/>
        <p:txBody>
          <a:bodyPr/>
          <a:lstStyle/>
          <a:p>
            <a:r>
              <a:rPr lang="en-US" altLang="en-US" b="1" dirty="0"/>
              <a:t>Use preset arrows</a:t>
            </a:r>
          </a:p>
          <a:p>
            <a:r>
              <a:rPr lang="en-US" altLang="en-US" sz="1400" dirty="0"/>
              <a:t>Copy the preset arrows into your diagram to maintain the correct formatting. To edit, click on the arrow and hold down Shift.</a:t>
            </a:r>
          </a:p>
        </p:txBody>
      </p:sp>
      <p:cxnSp>
        <p:nvCxnSpPr>
          <p:cNvPr id="14" name="Straight Arrow Connector 13" descr="Left arrow.">
            <a:extLst>
              <a:ext uri="{FF2B5EF4-FFF2-40B4-BE49-F238E27FC236}">
                <a16:creationId xmlns:a16="http://schemas.microsoft.com/office/drawing/2014/main" id="{9000D47F-3D37-0845-84DB-830DDB3A9E9B}"/>
              </a:ext>
            </a:extLst>
          </p:cNvPr>
          <p:cNvCxnSpPr/>
          <p:nvPr/>
        </p:nvCxnSpPr>
        <p:spPr>
          <a:xfrm>
            <a:off x="923925" y="3758424"/>
            <a:ext cx="1646238" cy="0"/>
          </a:xfrm>
          <a:prstGeom prst="straightConnector1">
            <a:avLst/>
          </a:prstGeom>
          <a:ln w="15875">
            <a:solidFill>
              <a:schemeClr val="tx1"/>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13" name="Straight Arrow Connector 12" descr="Right arrow.">
            <a:extLst>
              <a:ext uri="{FF2B5EF4-FFF2-40B4-BE49-F238E27FC236}">
                <a16:creationId xmlns:a16="http://schemas.microsoft.com/office/drawing/2014/main" id="{E7AC08C5-3561-1540-84DC-9D65E4AE51AB}"/>
              </a:ext>
            </a:extLst>
          </p:cNvPr>
          <p:cNvCxnSpPr/>
          <p:nvPr/>
        </p:nvCxnSpPr>
        <p:spPr>
          <a:xfrm>
            <a:off x="923925" y="4101324"/>
            <a:ext cx="1646238" cy="0"/>
          </a:xfrm>
          <a:prstGeom prst="straightConnector1">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2" name="Straight Arrow Connector 11" descr="Double headed arrow.">
            <a:extLst>
              <a:ext uri="{FF2B5EF4-FFF2-40B4-BE49-F238E27FC236}">
                <a16:creationId xmlns:a16="http://schemas.microsoft.com/office/drawing/2014/main" id="{B6EC9781-17D1-F340-A455-9354AC76ABFC}"/>
              </a:ext>
            </a:extLst>
          </p:cNvPr>
          <p:cNvCxnSpPr>
            <a:cxnSpLocks/>
          </p:cNvCxnSpPr>
          <p:nvPr/>
        </p:nvCxnSpPr>
        <p:spPr>
          <a:xfrm>
            <a:off x="923925" y="4482324"/>
            <a:ext cx="1646238" cy="0"/>
          </a:xfrm>
          <a:prstGeom prst="straightConnector1">
            <a:avLst/>
          </a:prstGeom>
          <a:ln w="15875">
            <a:solidFill>
              <a:schemeClr val="tx1"/>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grpSp>
        <p:nvGrpSpPr>
          <p:cNvPr id="25" name="holdShift" descr="Double-headed arrow with a highlight on one end, being resized with hold+shift.">
            <a:extLst>
              <a:ext uri="{FF2B5EF4-FFF2-40B4-BE49-F238E27FC236}">
                <a16:creationId xmlns:a16="http://schemas.microsoft.com/office/drawing/2014/main" id="{C84647E5-7718-4AEC-8101-C15F1CBD802D}"/>
              </a:ext>
            </a:extLst>
          </p:cNvPr>
          <p:cNvGrpSpPr/>
          <p:nvPr/>
        </p:nvGrpSpPr>
        <p:grpSpPr>
          <a:xfrm>
            <a:off x="827109" y="4728627"/>
            <a:ext cx="2679679" cy="345084"/>
            <a:chOff x="827109" y="4728627"/>
            <a:chExt cx="2679679" cy="345084"/>
          </a:xfrm>
        </p:grpSpPr>
        <p:pic>
          <p:nvPicPr>
            <p:cNvPr id="34" name="Picture 33">
              <a:extLst>
                <a:ext uri="{FF2B5EF4-FFF2-40B4-BE49-F238E27FC236}">
                  <a16:creationId xmlns:a16="http://schemas.microsoft.com/office/drawing/2014/main" id="{2BB4BBBF-CB4C-4EC3-8856-BB054F406C6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27109" y="4728627"/>
              <a:ext cx="1851817" cy="269393"/>
            </a:xfrm>
            <a:prstGeom prst="rect">
              <a:avLst/>
            </a:prstGeom>
          </p:spPr>
        </p:pic>
        <p:sp>
          <p:nvSpPr>
            <p:cNvPr id="35" name="Rectangle 34">
              <a:extLst>
                <a:ext uri="{FF2B5EF4-FFF2-40B4-BE49-F238E27FC236}">
                  <a16:creationId xmlns:a16="http://schemas.microsoft.com/office/drawing/2014/main" id="{A7A16EDE-E408-4B06-A490-92DCB450CA1E}"/>
                </a:ext>
              </a:extLst>
            </p:cNvPr>
            <p:cNvSpPr/>
            <p:nvPr/>
          </p:nvSpPr>
          <p:spPr>
            <a:xfrm>
              <a:off x="2413000" y="4729223"/>
              <a:ext cx="285750" cy="266700"/>
            </a:xfrm>
            <a:prstGeom prst="rect">
              <a:avLst/>
            </a:pr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accent3"/>
                </a:solidFill>
              </a:endParaRPr>
            </a:p>
          </p:txBody>
        </p:sp>
        <p:cxnSp>
          <p:nvCxnSpPr>
            <p:cNvPr id="36" name="Straight Arrow Connector 35">
              <a:extLst>
                <a:ext uri="{FF2B5EF4-FFF2-40B4-BE49-F238E27FC236}">
                  <a16:creationId xmlns:a16="http://schemas.microsoft.com/office/drawing/2014/main" id="{2C2E3A17-C48E-4579-A905-C498D7D5AF2B}"/>
                </a:ext>
              </a:extLst>
            </p:cNvPr>
            <p:cNvCxnSpPr/>
            <p:nvPr/>
          </p:nvCxnSpPr>
          <p:spPr>
            <a:xfrm>
              <a:off x="2346325" y="5073711"/>
              <a:ext cx="412750" cy="0"/>
            </a:xfrm>
            <a:prstGeom prst="straightConnector1">
              <a:avLst/>
            </a:prstGeom>
            <a:ln w="12700">
              <a:solidFill>
                <a:schemeClr val="accent3"/>
              </a:solidFill>
              <a:headEnd type="triangle" w="med" len="med"/>
              <a:tailEnd type="triangle"/>
            </a:ln>
          </p:spPr>
          <p:style>
            <a:lnRef idx="1">
              <a:schemeClr val="accent1"/>
            </a:lnRef>
            <a:fillRef idx="0">
              <a:schemeClr val="accent1"/>
            </a:fillRef>
            <a:effectRef idx="0">
              <a:schemeClr val="accent1"/>
            </a:effectRef>
            <a:fontRef idx="minor">
              <a:schemeClr val="tx1"/>
            </a:fontRef>
          </p:style>
        </p:cxnSp>
        <p:sp>
          <p:nvSpPr>
            <p:cNvPr id="37" name="TextBox 16">
              <a:extLst>
                <a:ext uri="{FF2B5EF4-FFF2-40B4-BE49-F238E27FC236}">
                  <a16:creationId xmlns:a16="http://schemas.microsoft.com/office/drawing/2014/main" id="{F50FE1F1-7C4F-4091-AC34-EC97FEE2A563}"/>
                </a:ext>
              </a:extLst>
            </p:cNvPr>
            <p:cNvSpPr txBox="1">
              <a:spLocks noChangeArrowheads="1"/>
            </p:cNvSpPr>
            <p:nvPr/>
          </p:nvSpPr>
          <p:spPr bwMode="auto">
            <a:xfrm>
              <a:off x="2698750" y="4732398"/>
              <a:ext cx="808038" cy="26193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100" dirty="0">
                  <a:solidFill>
                    <a:schemeClr val="accent3"/>
                  </a:solidFill>
                  <a:latin typeface="Arial" panose="020B0604020202020204" pitchFamily="34" charset="0"/>
                  <a:cs typeface="Arial" panose="020B0604020202020204" pitchFamily="34" charset="0"/>
                </a:rPr>
                <a:t>Hold Shift</a:t>
              </a:r>
            </a:p>
          </p:txBody>
        </p:sp>
      </p:grpSp>
      <p:sp>
        <p:nvSpPr>
          <p:cNvPr id="53252" name="Content Placeholder 9">
            <a:extLst>
              <a:ext uri="{FF2B5EF4-FFF2-40B4-BE49-F238E27FC236}">
                <a16:creationId xmlns:a16="http://schemas.microsoft.com/office/drawing/2014/main" id="{9F7FA014-6076-834F-916D-A8F42822B233}"/>
              </a:ext>
            </a:extLst>
          </p:cNvPr>
          <p:cNvSpPr>
            <a:spLocks noGrp="1" noChangeArrowheads="1"/>
          </p:cNvSpPr>
          <p:nvPr>
            <p:ph type="body" sz="quarter" idx="19"/>
          </p:nvPr>
        </p:nvSpPr>
        <p:spPr/>
        <p:txBody>
          <a:bodyPr/>
          <a:lstStyle/>
          <a:p>
            <a:r>
              <a:rPr lang="en-US" b="1" dirty="0"/>
              <a:t>Create new arrows</a:t>
            </a:r>
          </a:p>
          <a:p>
            <a:r>
              <a:rPr lang="en-US" sz="1400" dirty="0"/>
              <a:t>Preset arrows use the “Open Arrow” in </a:t>
            </a:r>
            <a:br>
              <a:rPr lang="en-US" sz="1400" dirty="0"/>
            </a:br>
            <a:r>
              <a:rPr lang="en-US" sz="1400" dirty="0"/>
              <a:t>Size 4.</a:t>
            </a:r>
            <a:br>
              <a:rPr lang="en-US" sz="1400" dirty="0"/>
            </a:br>
            <a:endParaRPr lang="en-US" sz="1400" dirty="0"/>
          </a:p>
          <a:p>
            <a:br>
              <a:rPr lang="en-US" sz="1400" dirty="0"/>
            </a:br>
            <a:br>
              <a:rPr lang="en-US" sz="1400" dirty="0"/>
            </a:br>
            <a:br>
              <a:rPr lang="en-US" sz="1400" dirty="0"/>
            </a:br>
            <a:br>
              <a:rPr lang="en-US" sz="1400" dirty="0"/>
            </a:br>
            <a:br>
              <a:rPr lang="en-US" sz="1400" dirty="0"/>
            </a:br>
            <a:br>
              <a:rPr lang="en-US" sz="1400" dirty="0"/>
            </a:br>
            <a:r>
              <a:rPr lang="en-US" b="1" dirty="0"/>
              <a:t>When in doubt, use the default</a:t>
            </a:r>
          </a:p>
          <a:p>
            <a:r>
              <a:rPr lang="en-US" sz="1400" dirty="0"/>
              <a:t>If the arrow shape that you need is not available in the sample arrows, use the default arrows.</a:t>
            </a:r>
          </a:p>
        </p:txBody>
      </p:sp>
      <p:grpSp>
        <p:nvGrpSpPr>
          <p:cNvPr id="4" name="justGraphic">
            <a:extLst>
              <a:ext uri="{FF2B5EF4-FFF2-40B4-BE49-F238E27FC236}">
                <a16:creationId xmlns:a16="http://schemas.microsoft.com/office/drawing/2014/main" id="{80B71F70-A19A-7A9D-0C62-A1347ECB2C81}"/>
              </a:ext>
              <a:ext uri="{C183D7F6-B498-43B3-948B-1728B52AA6E4}">
                <adec:decorative xmlns:adec="http://schemas.microsoft.com/office/drawing/2017/decorative" val="1"/>
              </a:ext>
            </a:extLst>
          </p:cNvPr>
          <p:cNvGrpSpPr/>
          <p:nvPr/>
        </p:nvGrpSpPr>
        <p:grpSpPr>
          <a:xfrm>
            <a:off x="4533021" y="3466324"/>
            <a:ext cx="3098800" cy="820738"/>
            <a:chOff x="4533021" y="3466324"/>
            <a:chExt cx="3098800" cy="820738"/>
          </a:xfrm>
        </p:grpSpPr>
        <p:cxnSp>
          <p:nvCxnSpPr>
            <p:cNvPr id="18" name="Straight Arrow Connector 17">
              <a:extLst>
                <a:ext uri="{FF2B5EF4-FFF2-40B4-BE49-F238E27FC236}">
                  <a16:creationId xmlns:a16="http://schemas.microsoft.com/office/drawing/2014/main" id="{76AF1D43-C59F-2244-84E1-4F75A41F6C51}"/>
                </a:ext>
                <a:ext uri="{C183D7F6-B498-43B3-948B-1728B52AA6E4}">
                  <adec:decorative xmlns:adec="http://schemas.microsoft.com/office/drawing/2017/decorative" val="1"/>
                </a:ext>
              </a:extLst>
            </p:cNvPr>
            <p:cNvCxnSpPr>
              <a:cxnSpLocks/>
            </p:cNvCxnSpPr>
            <p:nvPr/>
          </p:nvCxnSpPr>
          <p:spPr>
            <a:xfrm>
              <a:off x="4533021" y="3586974"/>
              <a:ext cx="1463675" cy="0"/>
            </a:xfrm>
            <a:prstGeom prst="straightConnector1">
              <a:avLst/>
            </a:prstGeom>
            <a:ln w="15875">
              <a:solidFill>
                <a:schemeClr val="tx1"/>
              </a:solidFill>
              <a:headEnd type="none" w="med" len="sm"/>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16E7767C-009C-7849-8CC6-CD27B927F59E}"/>
                </a:ext>
                <a:ext uri="{C183D7F6-B498-43B3-948B-1728B52AA6E4}">
                  <adec:decorative xmlns:adec="http://schemas.microsoft.com/office/drawing/2017/decorative" val="1"/>
                </a:ext>
              </a:extLst>
            </p:cNvPr>
            <p:cNvCxnSpPr>
              <a:cxnSpLocks/>
            </p:cNvCxnSpPr>
            <p:nvPr/>
          </p:nvCxnSpPr>
          <p:spPr>
            <a:xfrm>
              <a:off x="4533021" y="3883837"/>
              <a:ext cx="1463675" cy="0"/>
            </a:xfrm>
            <a:prstGeom prst="straightConnector1">
              <a:avLst/>
            </a:prstGeom>
            <a:ln w="15875">
              <a:solidFill>
                <a:schemeClr val="tx1"/>
              </a:solidFill>
              <a:headEnd type="none" w="med" len="sm"/>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04B6AE1A-5547-6449-B4BA-FE29486A2DF8}"/>
                </a:ext>
                <a:ext uri="{C183D7F6-B498-43B3-948B-1728B52AA6E4}">
                  <adec:decorative xmlns:adec="http://schemas.microsoft.com/office/drawing/2017/decorative" val="1"/>
                </a:ext>
              </a:extLst>
            </p:cNvPr>
            <p:cNvCxnSpPr>
              <a:cxnSpLocks/>
            </p:cNvCxnSpPr>
            <p:nvPr/>
          </p:nvCxnSpPr>
          <p:spPr>
            <a:xfrm>
              <a:off x="4533021" y="4150537"/>
              <a:ext cx="1463675" cy="0"/>
            </a:xfrm>
            <a:prstGeom prst="straightConnector1">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53263" name="TextBox 20">
              <a:extLst>
                <a:ext uri="{FF2B5EF4-FFF2-40B4-BE49-F238E27FC236}">
                  <a16:creationId xmlns:a16="http://schemas.microsoft.com/office/drawing/2014/main" id="{FAEA876B-D122-194B-A126-0299F9492A42}"/>
                </a:ext>
                <a:ext uri="{C183D7F6-B498-43B3-948B-1728B52AA6E4}">
                  <adec:decorative xmlns:adec="http://schemas.microsoft.com/office/drawing/2017/decorative" val="1"/>
                </a:ext>
              </a:extLst>
            </p:cNvPr>
            <p:cNvSpPr txBox="1">
              <a:spLocks noChangeArrowheads="1"/>
            </p:cNvSpPr>
            <p:nvPr/>
          </p:nvSpPr>
          <p:spPr bwMode="auto">
            <a:xfrm>
              <a:off x="6093533" y="3466324"/>
              <a:ext cx="1538288"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100" dirty="0">
                  <a:solidFill>
                    <a:schemeClr val="accent3"/>
                  </a:solidFill>
                  <a:latin typeface="Arial" panose="020B0604020202020204" pitchFamily="34" charset="0"/>
                  <a:cs typeface="Arial" panose="020B0604020202020204" pitchFamily="34" charset="0"/>
                </a:rPr>
                <a:t>Default Arrow</a:t>
              </a:r>
            </a:p>
          </p:txBody>
        </p:sp>
        <p:sp>
          <p:nvSpPr>
            <p:cNvPr id="53264" name="TextBox 21">
              <a:extLst>
                <a:ext uri="{FF2B5EF4-FFF2-40B4-BE49-F238E27FC236}">
                  <a16:creationId xmlns:a16="http://schemas.microsoft.com/office/drawing/2014/main" id="{CD1376FD-E0CE-EF42-BDE1-A0F8E0C6BCC3}"/>
                </a:ext>
                <a:ext uri="{C183D7F6-B498-43B3-948B-1728B52AA6E4}">
                  <adec:decorative xmlns:adec="http://schemas.microsoft.com/office/drawing/2017/decorative" val="1"/>
                </a:ext>
              </a:extLst>
            </p:cNvPr>
            <p:cNvSpPr txBox="1">
              <a:spLocks noChangeArrowheads="1"/>
            </p:cNvSpPr>
            <p:nvPr/>
          </p:nvSpPr>
          <p:spPr bwMode="auto">
            <a:xfrm>
              <a:off x="6093533" y="3758424"/>
              <a:ext cx="1538288"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100" dirty="0">
                  <a:solidFill>
                    <a:schemeClr val="accent3"/>
                  </a:solidFill>
                  <a:latin typeface="Arial" panose="020B0604020202020204" pitchFamily="34" charset="0"/>
                  <a:cs typeface="Arial" panose="020B0604020202020204" pitchFamily="34" charset="0"/>
                </a:rPr>
                <a:t>+ Open Arrow</a:t>
              </a:r>
            </a:p>
          </p:txBody>
        </p:sp>
        <p:sp>
          <p:nvSpPr>
            <p:cNvPr id="53265" name="TextBox 22">
              <a:extLst>
                <a:ext uri="{FF2B5EF4-FFF2-40B4-BE49-F238E27FC236}">
                  <a16:creationId xmlns:a16="http://schemas.microsoft.com/office/drawing/2014/main" id="{B1E6A0ED-7121-3A4B-9F4B-43A813AF7645}"/>
                </a:ext>
                <a:ext uri="{C183D7F6-B498-43B3-948B-1728B52AA6E4}">
                  <adec:decorative xmlns:adec="http://schemas.microsoft.com/office/drawing/2017/decorative" val="1"/>
                </a:ext>
              </a:extLst>
            </p:cNvPr>
            <p:cNvSpPr txBox="1">
              <a:spLocks noChangeArrowheads="1"/>
            </p:cNvSpPr>
            <p:nvPr/>
          </p:nvSpPr>
          <p:spPr bwMode="auto">
            <a:xfrm>
              <a:off x="6093533" y="4025124"/>
              <a:ext cx="1538288"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100" dirty="0">
                  <a:solidFill>
                    <a:schemeClr val="accent3"/>
                  </a:solidFill>
                  <a:latin typeface="Arial" panose="020B0604020202020204" pitchFamily="34" charset="0"/>
                  <a:cs typeface="Arial" panose="020B0604020202020204" pitchFamily="34" charset="0"/>
                </a:rPr>
                <a:t>+ Size 4</a:t>
              </a:r>
            </a:p>
          </p:txBody>
        </p:sp>
      </p:grpSp>
      <p:sp>
        <p:nvSpPr>
          <p:cNvPr id="10" name="Rectangle 9">
            <a:extLst>
              <a:ext uri="{FF2B5EF4-FFF2-40B4-BE49-F238E27FC236}">
                <a16:creationId xmlns:a16="http://schemas.microsoft.com/office/drawing/2014/main" id="{DD7844D8-2A01-A0A8-F8A9-7828605729CD}"/>
              </a:ext>
              <a:ext uri="{C183D7F6-B498-43B3-948B-1728B52AA6E4}">
                <adec:decorative xmlns:adec="http://schemas.microsoft.com/office/drawing/2017/decorative" val="1"/>
              </a:ext>
            </a:extLst>
          </p:cNvPr>
          <p:cNvSpPr/>
          <p:nvPr/>
        </p:nvSpPr>
        <p:spPr>
          <a:xfrm>
            <a:off x="8324850" y="2270690"/>
            <a:ext cx="3603625" cy="2243255"/>
          </a:xfrm>
          <a:prstGeom prst="rect">
            <a:avLst/>
          </a:prstGeom>
          <a:solidFill>
            <a:srgbClr val="FAFAFA"/>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30" name="Rectangle 29">
            <a:extLst>
              <a:ext uri="{FF2B5EF4-FFF2-40B4-BE49-F238E27FC236}">
                <a16:creationId xmlns:a16="http://schemas.microsoft.com/office/drawing/2014/main" id="{1CC63087-B385-8C8E-2027-D167FD8B91AC}"/>
              </a:ext>
              <a:ext uri="{C183D7F6-B498-43B3-948B-1728B52AA6E4}">
                <adec:decorative xmlns:adec="http://schemas.microsoft.com/office/drawing/2017/decorative" val="1"/>
              </a:ext>
            </a:extLst>
          </p:cNvPr>
          <p:cNvSpPr/>
          <p:nvPr/>
        </p:nvSpPr>
        <p:spPr>
          <a:xfrm>
            <a:off x="8324850" y="2262606"/>
            <a:ext cx="3602037" cy="98532"/>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17" name="TextBox 26">
            <a:extLst>
              <a:ext uri="{FF2B5EF4-FFF2-40B4-BE49-F238E27FC236}">
                <a16:creationId xmlns:a16="http://schemas.microsoft.com/office/drawing/2014/main" id="{6E138D9F-CBCA-25BD-25BF-309790950BB0}"/>
              </a:ext>
            </a:extLst>
          </p:cNvPr>
          <p:cNvSpPr txBox="1">
            <a:spLocks noChangeArrowheads="1"/>
          </p:cNvSpPr>
          <p:nvPr/>
        </p:nvSpPr>
        <p:spPr bwMode="auto">
          <a:xfrm>
            <a:off x="8481842" y="2494529"/>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2"/>
                </a:solidFill>
                <a:latin typeface="Arial" panose="020B0604020202020204" pitchFamily="34" charset="0"/>
                <a:cs typeface="Arial" panose="020B0604020202020204" pitchFamily="34" charset="0"/>
              </a:rPr>
              <a:t>DO:</a:t>
            </a:r>
          </a:p>
        </p:txBody>
      </p:sp>
      <p:sp>
        <p:nvSpPr>
          <p:cNvPr id="26" name="TextBox 30">
            <a:extLst>
              <a:ext uri="{FF2B5EF4-FFF2-40B4-BE49-F238E27FC236}">
                <a16:creationId xmlns:a16="http://schemas.microsoft.com/office/drawing/2014/main" id="{63CF1376-2A45-9047-1BA8-7571F544A5F8}"/>
              </a:ext>
            </a:extLst>
          </p:cNvPr>
          <p:cNvSpPr txBox="1">
            <a:spLocks noChangeArrowheads="1"/>
          </p:cNvSpPr>
          <p:nvPr/>
        </p:nvSpPr>
        <p:spPr bwMode="auto">
          <a:xfrm>
            <a:off x="8477080" y="2850129"/>
            <a:ext cx="33782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Use the preset arrows provided in the Elements section.</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Use straight lines and right angles to connect objects wherever possible.</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In the instance where right angles are not possible, you may use a diagonal line as provided.</a:t>
            </a:r>
          </a:p>
        </p:txBody>
      </p:sp>
      <p:sp>
        <p:nvSpPr>
          <p:cNvPr id="11" name="Rectangle 10">
            <a:extLst>
              <a:ext uri="{FF2B5EF4-FFF2-40B4-BE49-F238E27FC236}">
                <a16:creationId xmlns:a16="http://schemas.microsoft.com/office/drawing/2014/main" id="{FD599263-CD05-D2EE-8ADD-937EB948AD5B}"/>
              </a:ext>
              <a:ext uri="{C183D7F6-B498-43B3-948B-1728B52AA6E4}">
                <adec:decorative xmlns:adec="http://schemas.microsoft.com/office/drawing/2017/decorative" val="1"/>
              </a:ext>
            </a:extLst>
          </p:cNvPr>
          <p:cNvSpPr/>
          <p:nvPr/>
        </p:nvSpPr>
        <p:spPr>
          <a:xfrm>
            <a:off x="8323262" y="4635162"/>
            <a:ext cx="3602037" cy="1287801"/>
          </a:xfrm>
          <a:prstGeom prst="rect">
            <a:avLst/>
          </a:prstGeom>
          <a:solidFill>
            <a:srgbClr val="FAFAFA"/>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23" name="Rectangle 22">
            <a:extLst>
              <a:ext uri="{FF2B5EF4-FFF2-40B4-BE49-F238E27FC236}">
                <a16:creationId xmlns:a16="http://schemas.microsoft.com/office/drawing/2014/main" id="{4855785B-4C10-0D55-E0B4-5EE7EF14EBAA}"/>
              </a:ext>
              <a:ext uri="{C183D7F6-B498-43B3-948B-1728B52AA6E4}">
                <adec:decorative xmlns:adec="http://schemas.microsoft.com/office/drawing/2017/decorative" val="1"/>
              </a:ext>
            </a:extLst>
          </p:cNvPr>
          <p:cNvSpPr/>
          <p:nvPr/>
        </p:nvSpPr>
        <p:spPr>
          <a:xfrm>
            <a:off x="8324850" y="4635162"/>
            <a:ext cx="3602037" cy="98532"/>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21" name="TextBox 27">
            <a:extLst>
              <a:ext uri="{FF2B5EF4-FFF2-40B4-BE49-F238E27FC236}">
                <a16:creationId xmlns:a16="http://schemas.microsoft.com/office/drawing/2014/main" id="{7063FAAE-517A-DEB5-A839-C53646A9968C}"/>
              </a:ext>
            </a:extLst>
          </p:cNvPr>
          <p:cNvSpPr txBox="1">
            <a:spLocks noChangeArrowheads="1"/>
          </p:cNvSpPr>
          <p:nvPr/>
        </p:nvSpPr>
        <p:spPr bwMode="auto">
          <a:xfrm>
            <a:off x="8477080" y="4857494"/>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3"/>
                </a:solidFill>
                <a:latin typeface="Arial" panose="020B0604020202020204" pitchFamily="34" charset="0"/>
                <a:cs typeface="Arial" panose="020B0604020202020204" pitchFamily="34" charset="0"/>
              </a:rPr>
              <a:t>DON’T:</a:t>
            </a:r>
          </a:p>
        </p:txBody>
      </p:sp>
      <p:sp>
        <p:nvSpPr>
          <p:cNvPr id="27" name="TextBox 31">
            <a:extLst>
              <a:ext uri="{FF2B5EF4-FFF2-40B4-BE49-F238E27FC236}">
                <a16:creationId xmlns:a16="http://schemas.microsoft.com/office/drawing/2014/main" id="{1218E815-94A8-A3DC-5506-B1E21E3DC18F}"/>
              </a:ext>
            </a:extLst>
          </p:cNvPr>
          <p:cNvSpPr txBox="1">
            <a:spLocks noChangeArrowheads="1"/>
          </p:cNvSpPr>
          <p:nvPr/>
        </p:nvSpPr>
        <p:spPr bwMode="auto">
          <a:xfrm>
            <a:off x="8472318" y="5216201"/>
            <a:ext cx="3378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Use anything beside preset or default arrows.</a:t>
            </a:r>
          </a:p>
        </p:txBody>
      </p:sp>
    </p:spTree>
    <p:extLst>
      <p:ext uri="{BB962C8B-B14F-4D97-AF65-F5344CB8AC3E}">
        <p14:creationId xmlns:p14="http://schemas.microsoft.com/office/powerpoint/2010/main" val="31172459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ooter Placeholder 12">
            <a:extLst>
              <a:ext uri="{FF2B5EF4-FFF2-40B4-BE49-F238E27FC236}">
                <a16:creationId xmlns:a16="http://schemas.microsoft.com/office/drawing/2014/main" id="{192D8657-6A88-698F-F79F-81538C4AF794}"/>
              </a:ext>
            </a:extLst>
          </p:cNvPr>
          <p:cNvSpPr>
            <a:spLocks noGrp="1"/>
          </p:cNvSpPr>
          <p:nvPr>
            <p:ph type="ftr" sz="quarter" idx="2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19" name="Slide Number Placeholder 18">
            <a:extLst>
              <a:ext uri="{FF2B5EF4-FFF2-40B4-BE49-F238E27FC236}">
                <a16:creationId xmlns:a16="http://schemas.microsoft.com/office/drawing/2014/main" id="{CEAEB84A-D06A-2342-3AA4-56382FDF32B0}"/>
              </a:ext>
            </a:extLst>
          </p:cNvPr>
          <p:cNvSpPr>
            <a:spLocks noGrp="1"/>
          </p:cNvSpPr>
          <p:nvPr>
            <p:ph type="sldNum" sz="quarter" idx="22"/>
          </p:nvPr>
        </p:nvSpPr>
        <p:spPr/>
        <p:txBody>
          <a:bodyPr/>
          <a:lstStyle/>
          <a:p>
            <a:fld id="{EB4B8DE2-A4E8-46E4-8BBF-D75455EFF32C}" type="slidenum">
              <a:rPr lang="en-US" smtClean="0"/>
              <a:pPr/>
              <a:t>17</a:t>
            </a:fld>
            <a:endParaRPr lang="en-US" dirty="0"/>
          </a:p>
        </p:txBody>
      </p:sp>
      <p:sp>
        <p:nvSpPr>
          <p:cNvPr id="54273" name="Title 1">
            <a:extLst>
              <a:ext uri="{FF2B5EF4-FFF2-40B4-BE49-F238E27FC236}">
                <a16:creationId xmlns:a16="http://schemas.microsoft.com/office/drawing/2014/main" id="{B966F134-0BA9-7C4D-849C-CD16482C9073}"/>
              </a:ext>
            </a:extLst>
          </p:cNvPr>
          <p:cNvSpPr>
            <a:spLocks noGrp="1" noChangeArrowheads="1"/>
          </p:cNvSpPr>
          <p:nvPr>
            <p:ph type="title"/>
          </p:nvPr>
        </p:nvSpPr>
        <p:spPr/>
        <p:txBody>
          <a:bodyPr/>
          <a:lstStyle/>
          <a:p>
            <a:pPr eaLnBrk="1" hangingPunct="1"/>
            <a:r>
              <a:rPr lang="en-US" altLang="en-US" dirty="0"/>
              <a:t>Icon Labels</a:t>
            </a:r>
          </a:p>
        </p:txBody>
      </p:sp>
      <p:sp>
        <p:nvSpPr>
          <p:cNvPr id="54274" name="Content Placeholder 2">
            <a:extLst>
              <a:ext uri="{FF2B5EF4-FFF2-40B4-BE49-F238E27FC236}">
                <a16:creationId xmlns:a16="http://schemas.microsoft.com/office/drawing/2014/main" id="{9BA7A468-D1D0-5849-817F-9573C9E34512}"/>
              </a:ext>
            </a:extLst>
          </p:cNvPr>
          <p:cNvSpPr>
            <a:spLocks noGrp="1" noChangeArrowheads="1"/>
          </p:cNvSpPr>
          <p:nvPr>
            <p:ph type="body" sz="quarter" idx="17"/>
          </p:nvPr>
        </p:nvSpPr>
        <p:spPr>
          <a:xfrm>
            <a:off x="240585" y="1149350"/>
            <a:ext cx="11139540" cy="984250"/>
          </a:xfrm>
        </p:spPr>
        <p:txBody>
          <a:bodyPr/>
          <a:lstStyle/>
          <a:p>
            <a:r>
              <a:rPr lang="en-US" dirty="0">
                <a:effectLst/>
                <a:latin typeface="Helvetica Neue" panose="02000503000000020004" pitchFamily="2" charset="0"/>
              </a:rPr>
              <a:t>The icon and label are separated to allow for adjustment or abbreviation. All label text should be 12pt Arial throughout the diagram. General icons are flexible and their labels can be customized for your use-case. For example, the general “User” icon for Storage can also be used as “Profile” for Games.</a:t>
            </a:r>
          </a:p>
        </p:txBody>
      </p:sp>
      <p:sp>
        <p:nvSpPr>
          <p:cNvPr id="54275" name="Content Placeholder 5">
            <a:extLst>
              <a:ext uri="{FF2B5EF4-FFF2-40B4-BE49-F238E27FC236}">
                <a16:creationId xmlns:a16="http://schemas.microsoft.com/office/drawing/2014/main" id="{96FFCCA3-03BF-2F41-9A57-8758E897D036}"/>
              </a:ext>
            </a:extLst>
          </p:cNvPr>
          <p:cNvSpPr>
            <a:spLocks noGrp="1" noChangeArrowheads="1"/>
          </p:cNvSpPr>
          <p:nvPr>
            <p:ph type="body" sz="quarter" idx="18"/>
          </p:nvPr>
        </p:nvSpPr>
        <p:spPr>
          <a:xfrm>
            <a:off x="241299" y="2273300"/>
            <a:ext cx="7923214" cy="2096755"/>
          </a:xfrm>
        </p:spPr>
        <p:txBody>
          <a:bodyPr>
            <a:normAutofit/>
          </a:bodyPr>
          <a:lstStyle/>
          <a:p>
            <a:pPr eaLnBrk="1" hangingPunct="1"/>
            <a:r>
              <a:rPr lang="en-US" altLang="en-US" b="1" dirty="0"/>
              <a:t>Name wrapping and line breaks</a:t>
            </a:r>
          </a:p>
          <a:p>
            <a:pPr eaLnBrk="1" hangingPunct="1"/>
            <a:r>
              <a:rPr lang="en-US" altLang="en-US" sz="1400" dirty="0"/>
              <a:t>AWS service names must fit on no more than two lines. AWS or Amazon should always be accompanied by the service name. Lines should never break mid-word.</a:t>
            </a:r>
            <a:endParaRPr lang="en-US" altLang="en-US" sz="1400" spc="-20" dirty="0"/>
          </a:p>
        </p:txBody>
      </p:sp>
      <p:grpSp>
        <p:nvGrpSpPr>
          <p:cNvPr id="2" name="correct" descr="Example of service with correct label; Amazon Quick Suite is all on one line.">
            <a:extLst>
              <a:ext uri="{FF2B5EF4-FFF2-40B4-BE49-F238E27FC236}">
                <a16:creationId xmlns:a16="http://schemas.microsoft.com/office/drawing/2014/main" id="{DEFE3203-E4D4-405D-8C16-2EFDCEE98E1A}"/>
              </a:ext>
            </a:extLst>
          </p:cNvPr>
          <p:cNvGrpSpPr/>
          <p:nvPr/>
        </p:nvGrpSpPr>
        <p:grpSpPr>
          <a:xfrm>
            <a:off x="349250" y="3364651"/>
            <a:ext cx="1993900" cy="1045349"/>
            <a:chOff x="349250" y="3364651"/>
            <a:chExt cx="1993900" cy="1045349"/>
          </a:xfrm>
        </p:grpSpPr>
        <p:sp>
          <p:nvSpPr>
            <p:cNvPr id="17" name="L-Shape 16" descr="Correct.">
              <a:extLst>
                <a:ext uri="{FF2B5EF4-FFF2-40B4-BE49-F238E27FC236}">
                  <a16:creationId xmlns:a16="http://schemas.microsoft.com/office/drawing/2014/main" id="{53FE25F3-C2FC-734C-934D-AC88A6F69DB5}"/>
                </a:ext>
              </a:extLst>
            </p:cNvPr>
            <p:cNvSpPr/>
            <p:nvPr/>
          </p:nvSpPr>
          <p:spPr>
            <a:xfrm rot="19322906">
              <a:off x="419100" y="3368492"/>
              <a:ext cx="325438" cy="158750"/>
            </a:xfrm>
            <a:prstGeom prst="corner">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tIns="91440"/>
            <a:lstStyle/>
            <a:p>
              <a:pPr eaLnBrk="1" fontAlgn="auto" hangingPunct="1">
                <a:spcBef>
                  <a:spcPts val="0"/>
                </a:spcBef>
                <a:spcAft>
                  <a:spcPts val="0"/>
                </a:spcAft>
                <a:defRPr/>
              </a:pPr>
              <a:endParaRPr lang="en-US" sz="1200" dirty="0">
                <a:solidFill>
                  <a:schemeClr val="tx2"/>
                </a:solidFill>
              </a:endParaRPr>
            </a:p>
          </p:txBody>
        </p:sp>
        <p:pic>
          <p:nvPicPr>
            <p:cNvPr id="26" name="Graphic 7">
              <a:extLst>
                <a:ext uri="{FF2B5EF4-FFF2-40B4-BE49-F238E27FC236}">
                  <a16:creationId xmlns:a16="http://schemas.microsoft.com/office/drawing/2014/main" id="{1A2901D3-4EAF-D140-8CBA-5C770490AD06}"/>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965200" y="3364651"/>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6" name="TextBox 6">
              <a:extLst>
                <a:ext uri="{FF2B5EF4-FFF2-40B4-BE49-F238E27FC236}">
                  <a16:creationId xmlns:a16="http://schemas.microsoft.com/office/drawing/2014/main" id="{44947769-078B-8A4D-90DF-5B6FC03ABCA3}"/>
                </a:ext>
              </a:extLst>
            </p:cNvPr>
            <p:cNvSpPr txBox="1">
              <a:spLocks noChangeArrowheads="1"/>
            </p:cNvSpPr>
            <p:nvPr/>
          </p:nvSpPr>
          <p:spPr bwMode="auto">
            <a:xfrm>
              <a:off x="349250" y="4133001"/>
              <a:ext cx="19939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Elastic Beanstalk</a:t>
              </a:r>
            </a:p>
          </p:txBody>
        </p:sp>
      </p:grpSp>
      <p:grpSp>
        <p:nvGrpSpPr>
          <p:cNvPr id="14" name="wrong1" descr="Example of service with wrong label; The words, Amazon and Quick Suite are on different lines. Amazon should be on the same line as the first word in the service name.&#10;">
            <a:extLst>
              <a:ext uri="{FF2B5EF4-FFF2-40B4-BE49-F238E27FC236}">
                <a16:creationId xmlns:a16="http://schemas.microsoft.com/office/drawing/2014/main" id="{2D4FDB51-607B-4DAF-B866-D44169F18324}"/>
              </a:ext>
            </a:extLst>
          </p:cNvPr>
          <p:cNvGrpSpPr/>
          <p:nvPr/>
        </p:nvGrpSpPr>
        <p:grpSpPr>
          <a:xfrm>
            <a:off x="2490788" y="3271654"/>
            <a:ext cx="2244725" cy="1699547"/>
            <a:chOff x="2490788" y="3271654"/>
            <a:chExt cx="2244725" cy="1699547"/>
          </a:xfrm>
        </p:grpSpPr>
        <p:sp>
          <p:nvSpPr>
            <p:cNvPr id="54283" name="TextBox 13">
              <a:extLst>
                <a:ext uri="{FF2B5EF4-FFF2-40B4-BE49-F238E27FC236}">
                  <a16:creationId xmlns:a16="http://schemas.microsoft.com/office/drawing/2014/main" id="{C5B99C62-084E-F244-8706-4156F4C71DD9}"/>
                </a:ext>
                <a:ext uri="{C183D7F6-B498-43B3-948B-1728B52AA6E4}">
                  <adec:decorative xmlns:adec="http://schemas.microsoft.com/office/drawing/2017/decorative" val="1"/>
                </a:ext>
              </a:extLst>
            </p:cNvPr>
            <p:cNvSpPr txBox="1">
              <a:spLocks noChangeArrowheads="1"/>
            </p:cNvSpPr>
            <p:nvPr/>
          </p:nvSpPr>
          <p:spPr bwMode="auto">
            <a:xfrm>
              <a:off x="2490788" y="4571151"/>
              <a:ext cx="22447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000" dirty="0">
                  <a:solidFill>
                    <a:schemeClr val="accent3"/>
                  </a:solidFill>
                  <a:latin typeface="Arial" panose="020B0604020202020204" pitchFamily="34" charset="0"/>
                  <a:cs typeface="Arial" panose="020B0604020202020204" pitchFamily="34" charset="0"/>
                </a:rPr>
                <a:t>AWS should be on the same line as the first word in the service name.</a:t>
              </a:r>
            </a:p>
          </p:txBody>
        </p:sp>
        <p:grpSp>
          <p:nvGrpSpPr>
            <p:cNvPr id="8" name="Group 7">
              <a:extLst>
                <a:ext uri="{FF2B5EF4-FFF2-40B4-BE49-F238E27FC236}">
                  <a16:creationId xmlns:a16="http://schemas.microsoft.com/office/drawing/2014/main" id="{C1B62759-100C-49C2-8C76-64618C30F66E}"/>
                </a:ext>
              </a:extLst>
            </p:cNvPr>
            <p:cNvGrpSpPr/>
            <p:nvPr/>
          </p:nvGrpSpPr>
          <p:grpSpPr>
            <a:xfrm>
              <a:off x="2601913" y="3271654"/>
              <a:ext cx="2008187" cy="1318158"/>
              <a:chOff x="2601913" y="3271654"/>
              <a:chExt cx="2008187" cy="1318158"/>
            </a:xfrm>
          </p:grpSpPr>
          <p:sp>
            <p:nvSpPr>
              <p:cNvPr id="54278" name="TextBox 8">
                <a:extLst>
                  <a:ext uri="{FF2B5EF4-FFF2-40B4-BE49-F238E27FC236}">
                    <a16:creationId xmlns:a16="http://schemas.microsoft.com/office/drawing/2014/main" id="{00B7094F-F7B5-3F41-AC50-B0C92F028EBE}"/>
                  </a:ext>
                  <a:ext uri="{C183D7F6-B498-43B3-948B-1728B52AA6E4}">
                    <adec:decorative xmlns:adec="http://schemas.microsoft.com/office/drawing/2017/decorative" val="1"/>
                  </a:ext>
                </a:extLst>
              </p:cNvPr>
              <p:cNvSpPr txBox="1">
                <a:spLocks noChangeArrowheads="1"/>
              </p:cNvSpPr>
              <p:nvPr/>
            </p:nvSpPr>
            <p:spPr bwMode="auto">
              <a:xfrm>
                <a:off x="2616200" y="4128147"/>
                <a:ext cx="19939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Elastic Beanstalk</a:t>
                </a:r>
              </a:p>
            </p:txBody>
          </p:sp>
          <p:sp>
            <p:nvSpPr>
              <p:cNvPr id="15" name="Multiply 14">
                <a:extLst>
                  <a:ext uri="{FF2B5EF4-FFF2-40B4-BE49-F238E27FC236}">
                    <a16:creationId xmlns:a16="http://schemas.microsoft.com/office/drawing/2014/main" id="{F1985476-B932-2B4F-AA11-D82863F46FB3}"/>
                  </a:ext>
                  <a:ext uri="{C183D7F6-B498-43B3-948B-1728B52AA6E4}">
                    <adec:decorative xmlns:adec="http://schemas.microsoft.com/office/drawing/2017/decorative" val="1"/>
                  </a:ext>
                </a:extLst>
              </p:cNvPr>
              <p:cNvSpPr/>
              <p:nvPr/>
            </p:nvSpPr>
            <p:spPr>
              <a:xfrm>
                <a:off x="2601913" y="3271654"/>
                <a:ext cx="401637" cy="401638"/>
              </a:xfrm>
              <a:prstGeom prst="mathMultiply">
                <a:avLst>
                  <a:gd name="adj1" fmla="val 15513"/>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tIns="91440"/>
              <a:lstStyle/>
              <a:p>
                <a:pPr eaLnBrk="1" fontAlgn="auto" hangingPunct="1">
                  <a:spcBef>
                    <a:spcPts val="0"/>
                  </a:spcBef>
                  <a:spcAft>
                    <a:spcPts val="0"/>
                  </a:spcAft>
                  <a:defRPr/>
                </a:pPr>
                <a:endParaRPr lang="en-US" sz="1200" dirty="0">
                  <a:solidFill>
                    <a:schemeClr val="tx2"/>
                  </a:solidFill>
                </a:endParaRPr>
              </a:p>
            </p:txBody>
          </p:sp>
          <p:pic>
            <p:nvPicPr>
              <p:cNvPr id="27" name="Graphic 7">
                <a:extLst>
                  <a:ext uri="{FF2B5EF4-FFF2-40B4-BE49-F238E27FC236}">
                    <a16:creationId xmlns:a16="http://schemas.microsoft.com/office/drawing/2014/main" id="{B1FE5658-2F89-5846-88C6-499BE1397999}"/>
                  </a:ext>
                  <a:ext uri="{C183D7F6-B498-43B3-948B-1728B52AA6E4}">
                    <adec:decorative xmlns:adec="http://schemas.microsoft.com/office/drawing/2017/decorative" val="1"/>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3232150" y="3364651"/>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18" name="wrong2" descr="Example of service with wrong label; The words, Amazon and Quick Suite are on different lines, and the service name is split mid-word. Lines should never break mid-word, and should fit on two lines max.">
            <a:extLst>
              <a:ext uri="{FF2B5EF4-FFF2-40B4-BE49-F238E27FC236}">
                <a16:creationId xmlns:a16="http://schemas.microsoft.com/office/drawing/2014/main" id="{21E72BB0-5B56-4867-833D-96902D24C554}"/>
              </a:ext>
            </a:extLst>
          </p:cNvPr>
          <p:cNvGrpSpPr/>
          <p:nvPr/>
        </p:nvGrpSpPr>
        <p:grpSpPr>
          <a:xfrm>
            <a:off x="4833938" y="3271654"/>
            <a:ext cx="2636837" cy="1839247"/>
            <a:chOff x="4833938" y="3271654"/>
            <a:chExt cx="2636837" cy="1839247"/>
          </a:xfrm>
        </p:grpSpPr>
        <p:sp>
          <p:nvSpPr>
            <p:cNvPr id="54280" name="TextBox 10">
              <a:extLst>
                <a:ext uri="{FF2B5EF4-FFF2-40B4-BE49-F238E27FC236}">
                  <a16:creationId xmlns:a16="http://schemas.microsoft.com/office/drawing/2014/main" id="{FCD2E687-8E08-6048-8F6B-861662DC9B39}"/>
                </a:ext>
                <a:ext uri="{C183D7F6-B498-43B3-948B-1728B52AA6E4}">
                  <adec:decorative xmlns:adec="http://schemas.microsoft.com/office/drawing/2017/decorative" val="1"/>
                </a:ext>
              </a:extLst>
            </p:cNvPr>
            <p:cNvSpPr txBox="1">
              <a:spLocks noChangeArrowheads="1"/>
            </p:cNvSpPr>
            <p:nvPr/>
          </p:nvSpPr>
          <p:spPr bwMode="auto">
            <a:xfrm>
              <a:off x="5154613" y="4123774"/>
              <a:ext cx="19954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Elastic Bean-</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stalk</a:t>
              </a:r>
            </a:p>
          </p:txBody>
        </p:sp>
        <p:sp>
          <p:nvSpPr>
            <p:cNvPr id="54282" name="TextBox 12">
              <a:extLst>
                <a:ext uri="{FF2B5EF4-FFF2-40B4-BE49-F238E27FC236}">
                  <a16:creationId xmlns:a16="http://schemas.microsoft.com/office/drawing/2014/main" id="{C7A57F65-D719-114C-A08E-E39AC062EB9E}"/>
                </a:ext>
                <a:ext uri="{C183D7F6-B498-43B3-948B-1728B52AA6E4}">
                  <adec:decorative xmlns:adec="http://schemas.microsoft.com/office/drawing/2017/decorative" val="1"/>
                </a:ext>
              </a:extLst>
            </p:cNvPr>
            <p:cNvSpPr txBox="1">
              <a:spLocks noChangeArrowheads="1"/>
            </p:cNvSpPr>
            <p:nvPr/>
          </p:nvSpPr>
          <p:spPr bwMode="auto">
            <a:xfrm>
              <a:off x="4833938" y="4710851"/>
              <a:ext cx="26368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000" dirty="0">
                  <a:solidFill>
                    <a:schemeClr val="accent3"/>
                  </a:solidFill>
                  <a:latin typeface="Arial" panose="020B0604020202020204" pitchFamily="34" charset="0"/>
                  <a:cs typeface="Arial" panose="020B0604020202020204" pitchFamily="34" charset="0"/>
                </a:rPr>
                <a:t>Lines should never break mid-word, and should fit on two lines max.</a:t>
              </a:r>
            </a:p>
          </p:txBody>
        </p:sp>
        <p:sp>
          <p:nvSpPr>
            <p:cNvPr id="16" name="Multiply 15">
              <a:extLst>
                <a:ext uri="{FF2B5EF4-FFF2-40B4-BE49-F238E27FC236}">
                  <a16:creationId xmlns:a16="http://schemas.microsoft.com/office/drawing/2014/main" id="{9947D5B7-E10E-9B4A-A8B3-0F07242F8DD0}"/>
                </a:ext>
                <a:ext uri="{C183D7F6-B498-43B3-948B-1728B52AA6E4}">
                  <adec:decorative xmlns:adec="http://schemas.microsoft.com/office/drawing/2017/decorative" val="1"/>
                </a:ext>
              </a:extLst>
            </p:cNvPr>
            <p:cNvSpPr/>
            <p:nvPr/>
          </p:nvSpPr>
          <p:spPr>
            <a:xfrm>
              <a:off x="5216525" y="3271654"/>
              <a:ext cx="400050" cy="401638"/>
            </a:xfrm>
            <a:prstGeom prst="mathMultiply">
              <a:avLst>
                <a:gd name="adj1" fmla="val 15513"/>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tIns="91440"/>
            <a:lstStyle/>
            <a:p>
              <a:pPr eaLnBrk="1" fontAlgn="auto" hangingPunct="1">
                <a:spcBef>
                  <a:spcPts val="0"/>
                </a:spcBef>
                <a:spcAft>
                  <a:spcPts val="0"/>
                </a:spcAft>
                <a:defRPr/>
              </a:pPr>
              <a:endParaRPr lang="en-US" sz="1200" dirty="0">
                <a:solidFill>
                  <a:schemeClr val="tx2"/>
                </a:solidFill>
              </a:endParaRPr>
            </a:p>
          </p:txBody>
        </p:sp>
        <p:pic>
          <p:nvPicPr>
            <p:cNvPr id="28" name="Graphic 7">
              <a:extLst>
                <a:ext uri="{FF2B5EF4-FFF2-40B4-BE49-F238E27FC236}">
                  <a16:creationId xmlns:a16="http://schemas.microsoft.com/office/drawing/2014/main" id="{05ADBEE0-D462-4343-9048-23D9CB97020D}"/>
                </a:ext>
                <a:ext uri="{C183D7F6-B498-43B3-948B-1728B52AA6E4}">
                  <adec:decorative xmlns:adec="http://schemas.microsoft.com/office/drawing/2017/decorative" val="1"/>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5771356" y="3364651"/>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 name="Content Placeholder 5">
            <a:extLst>
              <a:ext uri="{FF2B5EF4-FFF2-40B4-BE49-F238E27FC236}">
                <a16:creationId xmlns:a16="http://schemas.microsoft.com/office/drawing/2014/main" id="{F61D0CB8-3C16-4130-8A15-F6AD3FE210CD}"/>
              </a:ext>
            </a:extLst>
          </p:cNvPr>
          <p:cNvSpPr txBox="1">
            <a:spLocks noChangeArrowheads="1"/>
          </p:cNvSpPr>
          <p:nvPr/>
        </p:nvSpPr>
        <p:spPr bwMode="auto">
          <a:xfrm>
            <a:off x="241299" y="4966193"/>
            <a:ext cx="7923214" cy="1240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algn="l" rtl="0" eaLnBrk="0" fontAlgn="base" hangingPunct="0">
              <a:lnSpc>
                <a:spcPct val="100000"/>
              </a:lnSpc>
              <a:spcBef>
                <a:spcPts val="1000"/>
              </a:spcBef>
              <a:spcAft>
                <a:spcPct val="0"/>
              </a:spcAft>
              <a:buFont typeface="Arial" panose="020B0604020202020204" pitchFamily="34" charset="0"/>
              <a:defRPr sz="1800" kern="1200">
                <a:solidFill>
                  <a:schemeClr val="tx2"/>
                </a:solidFill>
                <a:latin typeface="Arial" panose="020B0604020202020204" pitchFamily="34" charset="0"/>
                <a:ea typeface="+mn-ea"/>
                <a:cs typeface="Arial" panose="020B0604020202020204" pitchFamily="34" charset="0"/>
              </a:defRPr>
            </a:lvl1pPr>
            <a:lvl2pPr marL="457200" algn="l" rtl="0" eaLnBrk="0" fontAlgn="base" hangingPunct="0">
              <a:lnSpc>
                <a:spcPct val="100000"/>
              </a:lnSpc>
              <a:spcBef>
                <a:spcPts val="500"/>
              </a:spcBef>
              <a:spcAft>
                <a:spcPct val="0"/>
              </a:spcAft>
              <a:buFont typeface="Arial" panose="020B0604020202020204" pitchFamily="34" charset="0"/>
              <a:defRPr sz="2000" kern="1200">
                <a:solidFill>
                  <a:schemeClr val="tx2"/>
                </a:solidFill>
                <a:latin typeface="Arial" panose="020B0604020202020204" pitchFamily="34" charset="0"/>
                <a:ea typeface="+mn-ea"/>
                <a:cs typeface="Arial" panose="020B0604020202020204" pitchFamily="34" charset="0"/>
              </a:defRPr>
            </a:lvl2pPr>
            <a:lvl3pPr marL="914400" algn="l" rtl="0" eaLnBrk="0" fontAlgn="base" hangingPunct="0">
              <a:lnSpc>
                <a:spcPct val="100000"/>
              </a:lnSpc>
              <a:spcBef>
                <a:spcPts val="500"/>
              </a:spcBef>
              <a:spcAft>
                <a:spcPct val="0"/>
              </a:spcAft>
              <a:buFont typeface="Arial" panose="020B0604020202020204" pitchFamily="34" charset="0"/>
              <a:defRPr kern="1200">
                <a:solidFill>
                  <a:schemeClr val="tx2"/>
                </a:solidFill>
                <a:latin typeface="Arial" panose="020B0604020202020204" pitchFamily="34" charset="0"/>
                <a:ea typeface="+mn-ea"/>
                <a:cs typeface="Arial" panose="020B0604020202020204" pitchFamily="34" charset="0"/>
              </a:defRPr>
            </a:lvl3pPr>
            <a:lvl4pPr marL="1371600" algn="l" rtl="0" eaLnBrk="0" fontAlgn="base" hangingPunct="0">
              <a:lnSpc>
                <a:spcPct val="100000"/>
              </a:lnSpc>
              <a:spcBef>
                <a:spcPts val="500"/>
              </a:spcBef>
              <a:spcAft>
                <a:spcPct val="0"/>
              </a:spcAft>
              <a:buFont typeface="Arial" panose="020B0604020202020204" pitchFamily="34" charset="0"/>
              <a:defRPr sz="1600" kern="120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r>
              <a:rPr lang="en-US" altLang="en-US" b="1" dirty="0"/>
              <a:t>Short forms</a:t>
            </a:r>
          </a:p>
          <a:p>
            <a:pPr eaLnBrk="1" hangingPunct="1"/>
            <a:r>
              <a:rPr lang="en-US" altLang="en-US" sz="1400" spc="-20" dirty="0"/>
              <a:t>To save space when using a service multiple times in a diagram, you may use the short service forms instead of the full name. For example, Amazon EC2, instead of Amazon Elastic Compute Cloud.</a:t>
            </a:r>
          </a:p>
        </p:txBody>
      </p:sp>
      <p:sp>
        <p:nvSpPr>
          <p:cNvPr id="4" name="Rectangle 3">
            <a:extLst>
              <a:ext uri="{FF2B5EF4-FFF2-40B4-BE49-F238E27FC236}">
                <a16:creationId xmlns:a16="http://schemas.microsoft.com/office/drawing/2014/main" id="{D11E0C5E-6B6A-61A2-0D26-40CB487548D9}"/>
              </a:ext>
              <a:ext uri="{C183D7F6-B498-43B3-948B-1728B52AA6E4}">
                <adec:decorative xmlns:adec="http://schemas.microsoft.com/office/drawing/2017/decorative" val="1"/>
              </a:ext>
            </a:extLst>
          </p:cNvPr>
          <p:cNvSpPr/>
          <p:nvPr/>
        </p:nvSpPr>
        <p:spPr>
          <a:xfrm>
            <a:off x="8324850" y="2270691"/>
            <a:ext cx="3603625" cy="1277008"/>
          </a:xfrm>
          <a:prstGeom prst="rect">
            <a:avLst/>
          </a:prstGeom>
          <a:solidFill>
            <a:srgbClr val="FAFAFA"/>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12" name="Rectangle 11">
            <a:extLst>
              <a:ext uri="{FF2B5EF4-FFF2-40B4-BE49-F238E27FC236}">
                <a16:creationId xmlns:a16="http://schemas.microsoft.com/office/drawing/2014/main" id="{C23C83E4-0E1C-AC23-EE0D-1D0BDAC13BC3}"/>
              </a:ext>
              <a:ext uri="{C183D7F6-B498-43B3-948B-1728B52AA6E4}">
                <adec:decorative xmlns:adec="http://schemas.microsoft.com/office/drawing/2017/decorative" val="1"/>
              </a:ext>
            </a:extLst>
          </p:cNvPr>
          <p:cNvSpPr/>
          <p:nvPr/>
        </p:nvSpPr>
        <p:spPr>
          <a:xfrm>
            <a:off x="8324850" y="2262606"/>
            <a:ext cx="3602037" cy="98532"/>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6" name="TextBox 26">
            <a:extLst>
              <a:ext uri="{FF2B5EF4-FFF2-40B4-BE49-F238E27FC236}">
                <a16:creationId xmlns:a16="http://schemas.microsoft.com/office/drawing/2014/main" id="{86CCC625-244E-739F-CC35-197910B146BB}"/>
              </a:ext>
            </a:extLst>
          </p:cNvPr>
          <p:cNvSpPr txBox="1">
            <a:spLocks noChangeArrowheads="1"/>
          </p:cNvSpPr>
          <p:nvPr/>
        </p:nvSpPr>
        <p:spPr bwMode="auto">
          <a:xfrm>
            <a:off x="8481842" y="2494529"/>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2"/>
                </a:solidFill>
                <a:latin typeface="Arial" panose="020B0604020202020204" pitchFamily="34" charset="0"/>
                <a:cs typeface="Arial" panose="020B0604020202020204" pitchFamily="34" charset="0"/>
              </a:rPr>
              <a:t>DO:</a:t>
            </a:r>
          </a:p>
        </p:txBody>
      </p:sp>
      <p:sp>
        <p:nvSpPr>
          <p:cNvPr id="10" name="TextBox 30">
            <a:extLst>
              <a:ext uri="{FF2B5EF4-FFF2-40B4-BE49-F238E27FC236}">
                <a16:creationId xmlns:a16="http://schemas.microsoft.com/office/drawing/2014/main" id="{69768D82-AD63-3505-7B82-E29DDF2FA825}"/>
              </a:ext>
            </a:extLst>
          </p:cNvPr>
          <p:cNvSpPr txBox="1">
            <a:spLocks noChangeArrowheads="1"/>
          </p:cNvSpPr>
          <p:nvPr/>
        </p:nvSpPr>
        <p:spPr bwMode="auto">
          <a:xfrm>
            <a:off x="8477080" y="2850129"/>
            <a:ext cx="3378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Break a line after the second word in the service name if necessary.</a:t>
            </a:r>
          </a:p>
        </p:txBody>
      </p:sp>
      <p:sp>
        <p:nvSpPr>
          <p:cNvPr id="5" name="Rectangle 4">
            <a:extLst>
              <a:ext uri="{FF2B5EF4-FFF2-40B4-BE49-F238E27FC236}">
                <a16:creationId xmlns:a16="http://schemas.microsoft.com/office/drawing/2014/main" id="{C257C809-0ACC-99D8-2653-4B6AF582E489}"/>
              </a:ext>
              <a:ext uri="{C183D7F6-B498-43B3-948B-1728B52AA6E4}">
                <adec:decorative xmlns:adec="http://schemas.microsoft.com/office/drawing/2017/decorative" val="1"/>
              </a:ext>
            </a:extLst>
          </p:cNvPr>
          <p:cNvSpPr/>
          <p:nvPr/>
        </p:nvSpPr>
        <p:spPr>
          <a:xfrm>
            <a:off x="8323262" y="3645029"/>
            <a:ext cx="3602037" cy="2277933"/>
          </a:xfrm>
          <a:prstGeom prst="rect">
            <a:avLst/>
          </a:prstGeom>
          <a:solidFill>
            <a:srgbClr val="FAFAFA"/>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9" name="Rectangle 8">
            <a:extLst>
              <a:ext uri="{FF2B5EF4-FFF2-40B4-BE49-F238E27FC236}">
                <a16:creationId xmlns:a16="http://schemas.microsoft.com/office/drawing/2014/main" id="{AA8DEAEF-1B7B-89D0-D2DB-FED04C26F8E0}"/>
              </a:ext>
              <a:ext uri="{C183D7F6-B498-43B3-948B-1728B52AA6E4}">
                <adec:decorative xmlns:adec="http://schemas.microsoft.com/office/drawing/2017/decorative" val="1"/>
              </a:ext>
            </a:extLst>
          </p:cNvPr>
          <p:cNvSpPr/>
          <p:nvPr/>
        </p:nvSpPr>
        <p:spPr>
          <a:xfrm>
            <a:off x="8324850" y="3645030"/>
            <a:ext cx="3602037" cy="98532"/>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7" name="TextBox 27">
            <a:extLst>
              <a:ext uri="{FF2B5EF4-FFF2-40B4-BE49-F238E27FC236}">
                <a16:creationId xmlns:a16="http://schemas.microsoft.com/office/drawing/2014/main" id="{F341766A-0385-5CF9-7A1A-441C0198C29B}"/>
              </a:ext>
            </a:extLst>
          </p:cNvPr>
          <p:cNvSpPr txBox="1">
            <a:spLocks noChangeArrowheads="1"/>
          </p:cNvSpPr>
          <p:nvPr/>
        </p:nvSpPr>
        <p:spPr bwMode="auto">
          <a:xfrm>
            <a:off x="8477080" y="3867362"/>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3"/>
                </a:solidFill>
                <a:latin typeface="Arial" panose="020B0604020202020204" pitchFamily="34" charset="0"/>
                <a:cs typeface="Arial" panose="020B0604020202020204" pitchFamily="34" charset="0"/>
              </a:rPr>
              <a:t>DON’T:</a:t>
            </a:r>
          </a:p>
        </p:txBody>
      </p:sp>
      <p:sp>
        <p:nvSpPr>
          <p:cNvPr id="11" name="TextBox 31">
            <a:extLst>
              <a:ext uri="{FF2B5EF4-FFF2-40B4-BE49-F238E27FC236}">
                <a16:creationId xmlns:a16="http://schemas.microsoft.com/office/drawing/2014/main" id="{3AAC52E6-EAE4-47A4-C176-69910E7A7764}"/>
              </a:ext>
            </a:extLst>
          </p:cNvPr>
          <p:cNvSpPr txBox="1">
            <a:spLocks noChangeArrowheads="1"/>
          </p:cNvSpPr>
          <p:nvPr/>
        </p:nvSpPr>
        <p:spPr bwMode="auto">
          <a:xfrm>
            <a:off x="8472318" y="4226069"/>
            <a:ext cx="33782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Use short forms without first mentioning the full service name somewhere in the document.</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Duplicate short forms for different services, such as ELB for Elastic Beanstalk and Elastic Load Balancing.</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Break a line in the middle of a word.</a:t>
            </a:r>
          </a:p>
        </p:txBody>
      </p:sp>
    </p:spTree>
    <p:extLst>
      <p:ext uri="{BB962C8B-B14F-4D97-AF65-F5344CB8AC3E}">
        <p14:creationId xmlns:p14="http://schemas.microsoft.com/office/powerpoint/2010/main" val="35110679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ooter Placeholder 16">
            <a:extLst>
              <a:ext uri="{FF2B5EF4-FFF2-40B4-BE49-F238E27FC236}">
                <a16:creationId xmlns:a16="http://schemas.microsoft.com/office/drawing/2014/main" id="{A7BE2075-3F25-FB00-0FA0-10925BC299E3}"/>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90DEDC2-BA49-C87F-4B21-AAEDFC03D731}"/>
              </a:ext>
            </a:extLst>
          </p:cNvPr>
          <p:cNvSpPr>
            <a:spLocks noGrp="1"/>
          </p:cNvSpPr>
          <p:nvPr>
            <p:ph type="sldNum" sz="quarter" idx="14"/>
          </p:nvPr>
        </p:nvSpPr>
        <p:spPr/>
        <p:txBody>
          <a:bodyPr/>
          <a:lstStyle/>
          <a:p>
            <a:fld id="{EB4B8DE2-A4E8-46E4-8BBF-D75455EFF32C}" type="slidenum">
              <a:rPr lang="en-US" smtClean="0"/>
              <a:pPr/>
              <a:t>18</a:t>
            </a:fld>
            <a:endParaRPr lang="en-US" dirty="0"/>
          </a:p>
        </p:txBody>
      </p:sp>
      <p:sp>
        <p:nvSpPr>
          <p:cNvPr id="54273" name="Title 1">
            <a:extLst>
              <a:ext uri="{FF2B5EF4-FFF2-40B4-BE49-F238E27FC236}">
                <a16:creationId xmlns:a16="http://schemas.microsoft.com/office/drawing/2014/main" id="{B966F134-0BA9-7C4D-849C-CD16482C9073}"/>
              </a:ext>
            </a:extLst>
          </p:cNvPr>
          <p:cNvSpPr>
            <a:spLocks noGrp="1" noChangeArrowheads="1"/>
          </p:cNvSpPr>
          <p:nvPr>
            <p:ph type="title"/>
          </p:nvPr>
        </p:nvSpPr>
        <p:spPr/>
        <p:txBody>
          <a:bodyPr/>
          <a:lstStyle/>
          <a:p>
            <a:pPr eaLnBrk="1" hangingPunct="1"/>
            <a:r>
              <a:rPr lang="en-US" altLang="en-US" dirty="0"/>
              <a:t>Numbered Callouts</a:t>
            </a:r>
          </a:p>
        </p:txBody>
      </p:sp>
      <p:sp>
        <p:nvSpPr>
          <p:cNvPr id="54274" name="Content Placeholder 2">
            <a:extLst>
              <a:ext uri="{FF2B5EF4-FFF2-40B4-BE49-F238E27FC236}">
                <a16:creationId xmlns:a16="http://schemas.microsoft.com/office/drawing/2014/main" id="{9BA7A468-D1D0-5849-817F-9573C9E34512}"/>
              </a:ext>
            </a:extLst>
          </p:cNvPr>
          <p:cNvSpPr>
            <a:spLocks noGrp="1" noChangeArrowheads="1"/>
          </p:cNvSpPr>
          <p:nvPr>
            <p:ph type="body" sz="quarter" idx="12"/>
          </p:nvPr>
        </p:nvSpPr>
        <p:spPr>
          <a:xfrm>
            <a:off x="241300" y="1176339"/>
            <a:ext cx="11115125" cy="1184800"/>
          </a:xfrm>
        </p:spPr>
        <p:txBody>
          <a:bodyPr/>
          <a:lstStyle/>
          <a:p>
            <a:pPr eaLnBrk="1" hangingPunct="1"/>
            <a:r>
              <a:rPr lang="en-US" altLang="en-US" sz="1800" spc="-10" dirty="0"/>
              <a:t>Use numbered callouts to draw attention to steps in a process within a diagram (as shown on slide 21). Callouts are black with bold white type so that they stand out among the colored service and resource icons in the diagram. </a:t>
            </a:r>
            <a:r>
              <a:rPr lang="en-US" sz="1800" dirty="0"/>
              <a:t>Consult with your team to see if you can use numbered callouts.</a:t>
            </a:r>
            <a:endParaRPr lang="en-US" altLang="en-US" sz="1800" spc="-10" dirty="0"/>
          </a:p>
        </p:txBody>
      </p:sp>
      <p:sp>
        <p:nvSpPr>
          <p:cNvPr id="62" name="Content Placeholder 5">
            <a:extLst>
              <a:ext uri="{FF2B5EF4-FFF2-40B4-BE49-F238E27FC236}">
                <a16:creationId xmlns:a16="http://schemas.microsoft.com/office/drawing/2014/main" id="{281D180D-A3C3-48F4-885E-1E6FBD70334D}"/>
              </a:ext>
            </a:extLst>
          </p:cNvPr>
          <p:cNvSpPr txBox="1">
            <a:spLocks noChangeArrowheads="1"/>
          </p:cNvSpPr>
          <p:nvPr/>
        </p:nvSpPr>
        <p:spPr>
          <a:xfrm>
            <a:off x="241300" y="2273300"/>
            <a:ext cx="7048962" cy="2053905"/>
          </a:xfrm>
          <a:prstGeom prst="rect">
            <a:avLst/>
          </a:prstGeom>
        </p:spPr>
        <p:txBody>
          <a:bodyPr>
            <a:normAutofit/>
          </a:bodyPr>
          <a:lstStyle>
            <a:lvl1pPr algn="l" rtl="0" eaLnBrk="0" fontAlgn="base" hangingPunct="0">
              <a:lnSpc>
                <a:spcPct val="100000"/>
              </a:lnSpc>
              <a:spcBef>
                <a:spcPts val="1000"/>
              </a:spcBef>
              <a:spcAft>
                <a:spcPct val="0"/>
              </a:spcAft>
              <a:buFont typeface="Arial" panose="020B0604020202020204" pitchFamily="34" charset="0"/>
              <a:defRPr sz="2400" kern="1200">
                <a:solidFill>
                  <a:schemeClr val="tx2"/>
                </a:solidFill>
                <a:latin typeface="Arial" panose="020B0604020202020204" pitchFamily="34" charset="0"/>
                <a:ea typeface="+mn-ea"/>
                <a:cs typeface="Arial" panose="020B0604020202020204" pitchFamily="34" charset="0"/>
              </a:defRPr>
            </a:lvl1pPr>
            <a:lvl2pPr marL="457200" algn="l" rtl="0" eaLnBrk="0" fontAlgn="base" hangingPunct="0">
              <a:lnSpc>
                <a:spcPct val="100000"/>
              </a:lnSpc>
              <a:spcBef>
                <a:spcPts val="500"/>
              </a:spcBef>
              <a:spcAft>
                <a:spcPct val="0"/>
              </a:spcAft>
              <a:buFont typeface="Arial" panose="020B0604020202020204" pitchFamily="34" charset="0"/>
              <a:defRPr sz="2000" kern="1200">
                <a:solidFill>
                  <a:schemeClr val="tx2"/>
                </a:solidFill>
                <a:latin typeface="Arial" panose="020B0604020202020204" pitchFamily="34" charset="0"/>
                <a:ea typeface="+mn-ea"/>
                <a:cs typeface="Arial" panose="020B0604020202020204" pitchFamily="34" charset="0"/>
              </a:defRPr>
            </a:lvl2pPr>
            <a:lvl3pPr marL="914400" algn="l" rtl="0" eaLnBrk="0" fontAlgn="base" hangingPunct="0">
              <a:lnSpc>
                <a:spcPct val="100000"/>
              </a:lnSpc>
              <a:spcBef>
                <a:spcPts val="500"/>
              </a:spcBef>
              <a:spcAft>
                <a:spcPct val="0"/>
              </a:spcAft>
              <a:buFont typeface="Arial" panose="020B0604020202020204" pitchFamily="34" charset="0"/>
              <a:defRPr kern="1200">
                <a:solidFill>
                  <a:schemeClr val="tx2"/>
                </a:solidFill>
                <a:latin typeface="Arial" panose="020B0604020202020204" pitchFamily="34" charset="0"/>
                <a:ea typeface="+mn-ea"/>
                <a:cs typeface="Arial" panose="020B0604020202020204" pitchFamily="34" charset="0"/>
              </a:defRPr>
            </a:lvl3pPr>
            <a:lvl4pPr marL="1371600" algn="l" rtl="0" eaLnBrk="0" fontAlgn="base" hangingPunct="0">
              <a:lnSpc>
                <a:spcPct val="100000"/>
              </a:lnSpc>
              <a:spcBef>
                <a:spcPts val="500"/>
              </a:spcBef>
              <a:spcAft>
                <a:spcPct val="0"/>
              </a:spcAft>
              <a:buFont typeface="Arial" panose="020B0604020202020204" pitchFamily="34" charset="0"/>
              <a:defRPr sz="1600" kern="120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r>
              <a:rPr lang="en-US" altLang="en-US" sz="1800" b="1" dirty="0"/>
              <a:t>Large callouts</a:t>
            </a:r>
          </a:p>
          <a:p>
            <a:pPr eaLnBrk="1" hangingPunct="1"/>
            <a:r>
              <a:rPr lang="en-US" altLang="en-US" sz="1400" dirty="0"/>
              <a:t>For a simple diagram, you can use large callouts.</a:t>
            </a:r>
            <a:endParaRPr lang="en-US" altLang="en-US" sz="1400" strike="sngStrike" dirty="0"/>
          </a:p>
        </p:txBody>
      </p:sp>
      <p:sp>
        <p:nvSpPr>
          <p:cNvPr id="64" name="Oval 63">
            <a:extLst>
              <a:ext uri="{FF2B5EF4-FFF2-40B4-BE49-F238E27FC236}">
                <a16:creationId xmlns:a16="http://schemas.microsoft.com/office/drawing/2014/main" id="{D4591B01-6B62-4AAB-B925-A3B01695EFB5}"/>
              </a:ext>
            </a:extLst>
          </p:cNvPr>
          <p:cNvSpPr>
            <a:spLocks noChangeAspect="1"/>
          </p:cNvSpPr>
          <p:nvPr/>
        </p:nvSpPr>
        <p:spPr bwMode="auto">
          <a:xfrm>
            <a:off x="341053" y="3264408"/>
            <a:ext cx="329184" cy="329184"/>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1</a:t>
            </a:r>
          </a:p>
        </p:txBody>
      </p:sp>
      <p:sp>
        <p:nvSpPr>
          <p:cNvPr id="65" name="Oval 64">
            <a:extLst>
              <a:ext uri="{FF2B5EF4-FFF2-40B4-BE49-F238E27FC236}">
                <a16:creationId xmlns:a16="http://schemas.microsoft.com/office/drawing/2014/main" id="{8421710F-B606-4077-96A5-E0394BB6AD00}"/>
              </a:ext>
            </a:extLst>
          </p:cNvPr>
          <p:cNvSpPr>
            <a:spLocks noChangeAspect="1"/>
          </p:cNvSpPr>
          <p:nvPr/>
        </p:nvSpPr>
        <p:spPr bwMode="auto">
          <a:xfrm>
            <a:off x="835575" y="3264408"/>
            <a:ext cx="329184" cy="329184"/>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2</a:t>
            </a:r>
          </a:p>
        </p:txBody>
      </p:sp>
      <p:sp>
        <p:nvSpPr>
          <p:cNvPr id="66" name="Oval 65">
            <a:extLst>
              <a:ext uri="{FF2B5EF4-FFF2-40B4-BE49-F238E27FC236}">
                <a16:creationId xmlns:a16="http://schemas.microsoft.com/office/drawing/2014/main" id="{EE281244-2B75-482A-9755-0026CE07611E}"/>
              </a:ext>
            </a:extLst>
          </p:cNvPr>
          <p:cNvSpPr>
            <a:spLocks noChangeAspect="1"/>
          </p:cNvSpPr>
          <p:nvPr/>
        </p:nvSpPr>
        <p:spPr bwMode="auto">
          <a:xfrm>
            <a:off x="1330097" y="3264408"/>
            <a:ext cx="329184" cy="329184"/>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3</a:t>
            </a:r>
          </a:p>
        </p:txBody>
      </p:sp>
      <p:sp>
        <p:nvSpPr>
          <p:cNvPr id="67" name="Oval 66">
            <a:extLst>
              <a:ext uri="{FF2B5EF4-FFF2-40B4-BE49-F238E27FC236}">
                <a16:creationId xmlns:a16="http://schemas.microsoft.com/office/drawing/2014/main" id="{797AC9D6-57F0-4EFD-AFEE-3893F0324FF5}"/>
              </a:ext>
            </a:extLst>
          </p:cNvPr>
          <p:cNvSpPr>
            <a:spLocks noChangeAspect="1"/>
          </p:cNvSpPr>
          <p:nvPr/>
        </p:nvSpPr>
        <p:spPr bwMode="auto">
          <a:xfrm>
            <a:off x="1824619" y="3264408"/>
            <a:ext cx="329184" cy="329184"/>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4</a:t>
            </a:r>
          </a:p>
        </p:txBody>
      </p:sp>
      <p:sp>
        <p:nvSpPr>
          <p:cNvPr id="68" name="Oval 67">
            <a:extLst>
              <a:ext uri="{FF2B5EF4-FFF2-40B4-BE49-F238E27FC236}">
                <a16:creationId xmlns:a16="http://schemas.microsoft.com/office/drawing/2014/main" id="{F1B7A301-6AE3-4D3D-83E1-2A63BEE53DA3}"/>
              </a:ext>
            </a:extLst>
          </p:cNvPr>
          <p:cNvSpPr>
            <a:spLocks noChangeAspect="1"/>
          </p:cNvSpPr>
          <p:nvPr/>
        </p:nvSpPr>
        <p:spPr bwMode="auto">
          <a:xfrm>
            <a:off x="2319141" y="3264408"/>
            <a:ext cx="329184" cy="329184"/>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5</a:t>
            </a:r>
          </a:p>
        </p:txBody>
      </p:sp>
      <p:sp>
        <p:nvSpPr>
          <p:cNvPr id="69" name="Oval 68">
            <a:extLst>
              <a:ext uri="{FF2B5EF4-FFF2-40B4-BE49-F238E27FC236}">
                <a16:creationId xmlns:a16="http://schemas.microsoft.com/office/drawing/2014/main" id="{CD3E68A1-AC71-4B94-A490-71076DB08EE9}"/>
              </a:ext>
            </a:extLst>
          </p:cNvPr>
          <p:cNvSpPr>
            <a:spLocks noChangeAspect="1"/>
          </p:cNvSpPr>
          <p:nvPr/>
        </p:nvSpPr>
        <p:spPr bwMode="auto">
          <a:xfrm>
            <a:off x="2812396" y="3264408"/>
            <a:ext cx="329184" cy="329184"/>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6</a:t>
            </a:r>
          </a:p>
        </p:txBody>
      </p:sp>
      <p:sp>
        <p:nvSpPr>
          <p:cNvPr id="70" name="Oval 69">
            <a:extLst>
              <a:ext uri="{FF2B5EF4-FFF2-40B4-BE49-F238E27FC236}">
                <a16:creationId xmlns:a16="http://schemas.microsoft.com/office/drawing/2014/main" id="{0774795C-B659-4E4C-B3B3-7557D5485912}"/>
              </a:ext>
            </a:extLst>
          </p:cNvPr>
          <p:cNvSpPr>
            <a:spLocks noChangeAspect="1"/>
          </p:cNvSpPr>
          <p:nvPr/>
        </p:nvSpPr>
        <p:spPr bwMode="auto">
          <a:xfrm>
            <a:off x="3305651" y="3264408"/>
            <a:ext cx="329184" cy="329184"/>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7</a:t>
            </a:r>
          </a:p>
        </p:txBody>
      </p:sp>
      <p:sp>
        <p:nvSpPr>
          <p:cNvPr id="71" name="Oval 70">
            <a:extLst>
              <a:ext uri="{FF2B5EF4-FFF2-40B4-BE49-F238E27FC236}">
                <a16:creationId xmlns:a16="http://schemas.microsoft.com/office/drawing/2014/main" id="{207EF34F-CBB1-4BCD-917D-EC5F1D88A57C}"/>
              </a:ext>
            </a:extLst>
          </p:cNvPr>
          <p:cNvSpPr>
            <a:spLocks noChangeAspect="1"/>
          </p:cNvSpPr>
          <p:nvPr/>
        </p:nvSpPr>
        <p:spPr bwMode="auto">
          <a:xfrm>
            <a:off x="3798906" y="3264408"/>
            <a:ext cx="329184" cy="329184"/>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8</a:t>
            </a:r>
          </a:p>
        </p:txBody>
      </p:sp>
      <p:sp>
        <p:nvSpPr>
          <p:cNvPr id="72" name="Oval 71">
            <a:extLst>
              <a:ext uri="{FF2B5EF4-FFF2-40B4-BE49-F238E27FC236}">
                <a16:creationId xmlns:a16="http://schemas.microsoft.com/office/drawing/2014/main" id="{363CE3D7-1678-46D4-B1AF-5A55CCA527C8}"/>
              </a:ext>
            </a:extLst>
          </p:cNvPr>
          <p:cNvSpPr>
            <a:spLocks noChangeAspect="1"/>
          </p:cNvSpPr>
          <p:nvPr/>
        </p:nvSpPr>
        <p:spPr bwMode="auto">
          <a:xfrm>
            <a:off x="4292161" y="3264408"/>
            <a:ext cx="329184" cy="329184"/>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9</a:t>
            </a:r>
          </a:p>
        </p:txBody>
      </p:sp>
      <p:sp>
        <p:nvSpPr>
          <p:cNvPr id="73" name="Oval 72">
            <a:extLst>
              <a:ext uri="{FF2B5EF4-FFF2-40B4-BE49-F238E27FC236}">
                <a16:creationId xmlns:a16="http://schemas.microsoft.com/office/drawing/2014/main" id="{0EF3DE85-5A11-4B0F-A46A-A5FD98F2B08C}"/>
              </a:ext>
            </a:extLst>
          </p:cNvPr>
          <p:cNvSpPr>
            <a:spLocks noChangeAspect="1"/>
          </p:cNvSpPr>
          <p:nvPr/>
        </p:nvSpPr>
        <p:spPr bwMode="auto">
          <a:xfrm>
            <a:off x="4781981" y="3264408"/>
            <a:ext cx="329184" cy="329184"/>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9144" bIns="0"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10</a:t>
            </a:r>
          </a:p>
        </p:txBody>
      </p:sp>
      <p:sp>
        <p:nvSpPr>
          <p:cNvPr id="85" name="Content Placeholder 5">
            <a:extLst>
              <a:ext uri="{FF2B5EF4-FFF2-40B4-BE49-F238E27FC236}">
                <a16:creationId xmlns:a16="http://schemas.microsoft.com/office/drawing/2014/main" id="{B3A3D668-B66D-476F-B1A4-5021932519D6}"/>
              </a:ext>
            </a:extLst>
          </p:cNvPr>
          <p:cNvSpPr txBox="1">
            <a:spLocks noChangeArrowheads="1"/>
          </p:cNvSpPr>
          <p:nvPr/>
        </p:nvSpPr>
        <p:spPr bwMode="auto">
          <a:xfrm>
            <a:off x="241300" y="4258659"/>
            <a:ext cx="7048962" cy="799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algn="l" rtl="0" eaLnBrk="0" fontAlgn="base" hangingPunct="0">
              <a:lnSpc>
                <a:spcPct val="100000"/>
              </a:lnSpc>
              <a:spcBef>
                <a:spcPts val="1000"/>
              </a:spcBef>
              <a:spcAft>
                <a:spcPct val="0"/>
              </a:spcAft>
              <a:buFont typeface="Arial" panose="020B0604020202020204" pitchFamily="34" charset="0"/>
              <a:defRPr sz="1800" kern="1200">
                <a:solidFill>
                  <a:schemeClr val="tx2"/>
                </a:solidFill>
                <a:latin typeface="Arial" panose="020B0604020202020204" pitchFamily="34" charset="0"/>
                <a:ea typeface="+mn-ea"/>
                <a:cs typeface="Arial" panose="020B0604020202020204" pitchFamily="34" charset="0"/>
              </a:defRPr>
            </a:lvl1pPr>
            <a:lvl2pPr marL="457200" algn="l" rtl="0" eaLnBrk="0" fontAlgn="base" hangingPunct="0">
              <a:lnSpc>
                <a:spcPct val="100000"/>
              </a:lnSpc>
              <a:spcBef>
                <a:spcPts val="500"/>
              </a:spcBef>
              <a:spcAft>
                <a:spcPct val="0"/>
              </a:spcAft>
              <a:buFont typeface="Arial" panose="020B0604020202020204" pitchFamily="34" charset="0"/>
              <a:defRPr sz="2000" kern="1200">
                <a:solidFill>
                  <a:schemeClr val="tx2"/>
                </a:solidFill>
                <a:latin typeface="Arial" panose="020B0604020202020204" pitchFamily="34" charset="0"/>
                <a:ea typeface="+mn-ea"/>
                <a:cs typeface="Arial" panose="020B0604020202020204" pitchFamily="34" charset="0"/>
              </a:defRPr>
            </a:lvl2pPr>
            <a:lvl3pPr marL="914400" algn="l" rtl="0" eaLnBrk="0" fontAlgn="base" hangingPunct="0">
              <a:lnSpc>
                <a:spcPct val="100000"/>
              </a:lnSpc>
              <a:spcBef>
                <a:spcPts val="500"/>
              </a:spcBef>
              <a:spcAft>
                <a:spcPct val="0"/>
              </a:spcAft>
              <a:buFont typeface="Arial" panose="020B0604020202020204" pitchFamily="34" charset="0"/>
              <a:defRPr kern="1200">
                <a:solidFill>
                  <a:schemeClr val="tx2"/>
                </a:solidFill>
                <a:latin typeface="Arial" panose="020B0604020202020204" pitchFamily="34" charset="0"/>
                <a:ea typeface="+mn-ea"/>
                <a:cs typeface="Arial" panose="020B0604020202020204" pitchFamily="34" charset="0"/>
              </a:defRPr>
            </a:lvl3pPr>
            <a:lvl4pPr marL="1371600" algn="l" rtl="0" eaLnBrk="0" fontAlgn="base" hangingPunct="0">
              <a:lnSpc>
                <a:spcPct val="100000"/>
              </a:lnSpc>
              <a:spcBef>
                <a:spcPts val="500"/>
              </a:spcBef>
              <a:spcAft>
                <a:spcPct val="0"/>
              </a:spcAft>
              <a:buFont typeface="Arial" panose="020B0604020202020204" pitchFamily="34" charset="0"/>
              <a:defRPr sz="1600" kern="120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r>
              <a:rPr lang="en-US" altLang="en-US" b="1" dirty="0"/>
              <a:t>Small callouts</a:t>
            </a:r>
          </a:p>
          <a:p>
            <a:pPr eaLnBrk="1" hangingPunct="1"/>
            <a:r>
              <a:rPr lang="en-US" altLang="en-US" sz="1400" dirty="0"/>
              <a:t>For a complicated diagram, you can use small callouts.</a:t>
            </a:r>
            <a:endParaRPr lang="en-US" altLang="en-US" sz="1400" strike="sngStrike" dirty="0"/>
          </a:p>
        </p:txBody>
      </p:sp>
      <p:sp>
        <p:nvSpPr>
          <p:cNvPr id="87" name="Oval 86">
            <a:extLst>
              <a:ext uri="{FF2B5EF4-FFF2-40B4-BE49-F238E27FC236}">
                <a16:creationId xmlns:a16="http://schemas.microsoft.com/office/drawing/2014/main" id="{CD96C4A8-31D8-4FC3-8EF2-276606D2356B}"/>
              </a:ext>
            </a:extLst>
          </p:cNvPr>
          <p:cNvSpPr>
            <a:spLocks noChangeAspect="1"/>
          </p:cNvSpPr>
          <p:nvPr/>
        </p:nvSpPr>
        <p:spPr bwMode="auto">
          <a:xfrm>
            <a:off x="341053" y="5183937"/>
            <a:ext cx="274320" cy="274320"/>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bg1"/>
                </a:solidFill>
                <a:latin typeface="Arial" panose="020B0604020202020204" pitchFamily="34" charset="0"/>
                <a:cs typeface="Arial" panose="020B0604020202020204" pitchFamily="34" charset="0"/>
              </a:rPr>
              <a:t>1</a:t>
            </a:r>
          </a:p>
        </p:txBody>
      </p:sp>
      <p:sp>
        <p:nvSpPr>
          <p:cNvPr id="88" name="Oval 87">
            <a:extLst>
              <a:ext uri="{FF2B5EF4-FFF2-40B4-BE49-F238E27FC236}">
                <a16:creationId xmlns:a16="http://schemas.microsoft.com/office/drawing/2014/main" id="{AE09A0DD-168F-47D9-8454-75372E3787D3}"/>
              </a:ext>
            </a:extLst>
          </p:cNvPr>
          <p:cNvSpPr>
            <a:spLocks noChangeAspect="1"/>
          </p:cNvSpPr>
          <p:nvPr/>
        </p:nvSpPr>
        <p:spPr bwMode="auto">
          <a:xfrm>
            <a:off x="835575" y="5183937"/>
            <a:ext cx="274320" cy="274320"/>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bg1"/>
                </a:solidFill>
                <a:latin typeface="Arial" panose="020B0604020202020204" pitchFamily="34" charset="0"/>
                <a:cs typeface="Arial" panose="020B0604020202020204" pitchFamily="34" charset="0"/>
              </a:rPr>
              <a:t>2</a:t>
            </a:r>
          </a:p>
        </p:txBody>
      </p:sp>
      <p:sp>
        <p:nvSpPr>
          <p:cNvPr id="89" name="Oval 88">
            <a:extLst>
              <a:ext uri="{FF2B5EF4-FFF2-40B4-BE49-F238E27FC236}">
                <a16:creationId xmlns:a16="http://schemas.microsoft.com/office/drawing/2014/main" id="{54801CFE-B276-4F99-8501-1E8CCB727406}"/>
              </a:ext>
            </a:extLst>
          </p:cNvPr>
          <p:cNvSpPr>
            <a:spLocks noChangeAspect="1"/>
          </p:cNvSpPr>
          <p:nvPr/>
        </p:nvSpPr>
        <p:spPr bwMode="auto">
          <a:xfrm>
            <a:off x="1330097" y="5183937"/>
            <a:ext cx="274320" cy="274320"/>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bg1"/>
                </a:solidFill>
                <a:latin typeface="Arial" panose="020B0604020202020204" pitchFamily="34" charset="0"/>
                <a:cs typeface="Arial" panose="020B0604020202020204" pitchFamily="34" charset="0"/>
              </a:rPr>
              <a:t>3</a:t>
            </a:r>
          </a:p>
        </p:txBody>
      </p:sp>
      <p:sp>
        <p:nvSpPr>
          <p:cNvPr id="90" name="Oval 89">
            <a:extLst>
              <a:ext uri="{FF2B5EF4-FFF2-40B4-BE49-F238E27FC236}">
                <a16:creationId xmlns:a16="http://schemas.microsoft.com/office/drawing/2014/main" id="{0FDDA8B3-BF31-4210-A13B-352104019F4C}"/>
              </a:ext>
            </a:extLst>
          </p:cNvPr>
          <p:cNvSpPr>
            <a:spLocks noChangeAspect="1"/>
          </p:cNvSpPr>
          <p:nvPr/>
        </p:nvSpPr>
        <p:spPr bwMode="auto">
          <a:xfrm>
            <a:off x="1824619" y="5183937"/>
            <a:ext cx="274320" cy="274320"/>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bg1"/>
                </a:solidFill>
                <a:latin typeface="Arial" panose="020B0604020202020204" pitchFamily="34" charset="0"/>
                <a:cs typeface="Arial" panose="020B0604020202020204" pitchFamily="34" charset="0"/>
              </a:rPr>
              <a:t>4</a:t>
            </a:r>
          </a:p>
        </p:txBody>
      </p:sp>
      <p:sp>
        <p:nvSpPr>
          <p:cNvPr id="91" name="Oval 90">
            <a:extLst>
              <a:ext uri="{FF2B5EF4-FFF2-40B4-BE49-F238E27FC236}">
                <a16:creationId xmlns:a16="http://schemas.microsoft.com/office/drawing/2014/main" id="{23A58B13-5598-440B-BAA3-F333BC56B20A}"/>
              </a:ext>
            </a:extLst>
          </p:cNvPr>
          <p:cNvSpPr>
            <a:spLocks noChangeAspect="1"/>
          </p:cNvSpPr>
          <p:nvPr/>
        </p:nvSpPr>
        <p:spPr bwMode="auto">
          <a:xfrm>
            <a:off x="2319141" y="5183937"/>
            <a:ext cx="274320" cy="274320"/>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bg1"/>
                </a:solidFill>
                <a:latin typeface="Arial" panose="020B0604020202020204" pitchFamily="34" charset="0"/>
                <a:cs typeface="Arial" panose="020B0604020202020204" pitchFamily="34" charset="0"/>
              </a:rPr>
              <a:t>5</a:t>
            </a:r>
          </a:p>
        </p:txBody>
      </p:sp>
      <p:sp>
        <p:nvSpPr>
          <p:cNvPr id="92" name="Oval 91">
            <a:extLst>
              <a:ext uri="{FF2B5EF4-FFF2-40B4-BE49-F238E27FC236}">
                <a16:creationId xmlns:a16="http://schemas.microsoft.com/office/drawing/2014/main" id="{59A3869F-AD7F-43D4-AB97-395DCED89D1C}"/>
              </a:ext>
            </a:extLst>
          </p:cNvPr>
          <p:cNvSpPr>
            <a:spLocks noChangeAspect="1"/>
          </p:cNvSpPr>
          <p:nvPr/>
        </p:nvSpPr>
        <p:spPr bwMode="auto">
          <a:xfrm>
            <a:off x="2812396" y="5183937"/>
            <a:ext cx="274320" cy="274320"/>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bg1"/>
                </a:solidFill>
                <a:latin typeface="Arial" panose="020B0604020202020204" pitchFamily="34" charset="0"/>
                <a:cs typeface="Arial" panose="020B0604020202020204" pitchFamily="34" charset="0"/>
              </a:rPr>
              <a:t>6</a:t>
            </a:r>
          </a:p>
        </p:txBody>
      </p:sp>
      <p:sp>
        <p:nvSpPr>
          <p:cNvPr id="93" name="Oval 92">
            <a:extLst>
              <a:ext uri="{FF2B5EF4-FFF2-40B4-BE49-F238E27FC236}">
                <a16:creationId xmlns:a16="http://schemas.microsoft.com/office/drawing/2014/main" id="{0435F725-CC88-4D9E-AC49-5D90EC7DBD6B}"/>
              </a:ext>
            </a:extLst>
          </p:cNvPr>
          <p:cNvSpPr>
            <a:spLocks noChangeAspect="1"/>
          </p:cNvSpPr>
          <p:nvPr/>
        </p:nvSpPr>
        <p:spPr bwMode="auto">
          <a:xfrm>
            <a:off x="3305651" y="5183937"/>
            <a:ext cx="274320" cy="274320"/>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bg1"/>
                </a:solidFill>
                <a:latin typeface="Arial" panose="020B0604020202020204" pitchFamily="34" charset="0"/>
                <a:cs typeface="Arial" panose="020B0604020202020204" pitchFamily="34" charset="0"/>
              </a:rPr>
              <a:t>7</a:t>
            </a:r>
          </a:p>
        </p:txBody>
      </p:sp>
      <p:sp>
        <p:nvSpPr>
          <p:cNvPr id="94" name="Oval 93">
            <a:extLst>
              <a:ext uri="{FF2B5EF4-FFF2-40B4-BE49-F238E27FC236}">
                <a16:creationId xmlns:a16="http://schemas.microsoft.com/office/drawing/2014/main" id="{46BAB2EA-465D-4824-96D4-7070FBDFC8A5}"/>
              </a:ext>
            </a:extLst>
          </p:cNvPr>
          <p:cNvSpPr>
            <a:spLocks noChangeAspect="1"/>
          </p:cNvSpPr>
          <p:nvPr/>
        </p:nvSpPr>
        <p:spPr bwMode="auto">
          <a:xfrm>
            <a:off x="3798906" y="5183937"/>
            <a:ext cx="274320" cy="274320"/>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bg1"/>
                </a:solidFill>
                <a:latin typeface="Arial" panose="020B0604020202020204" pitchFamily="34" charset="0"/>
                <a:cs typeface="Arial" panose="020B0604020202020204" pitchFamily="34" charset="0"/>
              </a:rPr>
              <a:t>8</a:t>
            </a:r>
          </a:p>
        </p:txBody>
      </p:sp>
      <p:sp>
        <p:nvSpPr>
          <p:cNvPr id="95" name="Oval 94">
            <a:extLst>
              <a:ext uri="{FF2B5EF4-FFF2-40B4-BE49-F238E27FC236}">
                <a16:creationId xmlns:a16="http://schemas.microsoft.com/office/drawing/2014/main" id="{B8D82EC8-A8D5-4CC6-9648-D189AD061FA7}"/>
              </a:ext>
            </a:extLst>
          </p:cNvPr>
          <p:cNvSpPr>
            <a:spLocks noChangeAspect="1"/>
          </p:cNvSpPr>
          <p:nvPr/>
        </p:nvSpPr>
        <p:spPr bwMode="auto">
          <a:xfrm>
            <a:off x="4292161" y="5183937"/>
            <a:ext cx="274320" cy="274320"/>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bg1"/>
                </a:solidFill>
                <a:latin typeface="Arial" panose="020B0604020202020204" pitchFamily="34" charset="0"/>
                <a:cs typeface="Arial" panose="020B0604020202020204" pitchFamily="34" charset="0"/>
              </a:rPr>
              <a:t>9</a:t>
            </a:r>
          </a:p>
        </p:txBody>
      </p:sp>
      <p:sp>
        <p:nvSpPr>
          <p:cNvPr id="96" name="Oval 95">
            <a:extLst>
              <a:ext uri="{FF2B5EF4-FFF2-40B4-BE49-F238E27FC236}">
                <a16:creationId xmlns:a16="http://schemas.microsoft.com/office/drawing/2014/main" id="{941C9B1F-9B06-4178-B8B8-7BCA15A56898}"/>
              </a:ext>
            </a:extLst>
          </p:cNvPr>
          <p:cNvSpPr>
            <a:spLocks noChangeAspect="1"/>
          </p:cNvSpPr>
          <p:nvPr/>
        </p:nvSpPr>
        <p:spPr bwMode="auto">
          <a:xfrm>
            <a:off x="4781981" y="5183937"/>
            <a:ext cx="274320" cy="274320"/>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9144" bIns="0" anchor="ctr" anchorCtr="0"/>
          <a:lstStyle/>
          <a:p>
            <a:pPr algn="ctr" eaLnBrk="1" fontAlgn="auto" hangingPunct="1">
              <a:spcBef>
                <a:spcPts val="0"/>
              </a:spcBef>
              <a:spcAft>
                <a:spcPts val="0"/>
              </a:spcAft>
              <a:defRPr/>
            </a:pPr>
            <a:r>
              <a:rPr lang="en-US" sz="1100" b="1" dirty="0">
                <a:solidFill>
                  <a:schemeClr val="bg1"/>
                </a:solidFill>
                <a:latin typeface="Arial" panose="020B0604020202020204" pitchFamily="34" charset="0"/>
                <a:cs typeface="Arial" panose="020B0604020202020204" pitchFamily="34" charset="0"/>
              </a:rPr>
              <a:t>10</a:t>
            </a:r>
          </a:p>
        </p:txBody>
      </p:sp>
      <p:sp>
        <p:nvSpPr>
          <p:cNvPr id="4" name="Rectangle 3">
            <a:extLst>
              <a:ext uri="{FF2B5EF4-FFF2-40B4-BE49-F238E27FC236}">
                <a16:creationId xmlns:a16="http://schemas.microsoft.com/office/drawing/2014/main" id="{A82C0CC4-EF1E-A92A-5452-F44E7280E39E}"/>
              </a:ext>
              <a:ext uri="{C183D7F6-B498-43B3-948B-1728B52AA6E4}">
                <adec:decorative xmlns:adec="http://schemas.microsoft.com/office/drawing/2017/decorative" val="1"/>
              </a:ext>
            </a:extLst>
          </p:cNvPr>
          <p:cNvSpPr/>
          <p:nvPr/>
        </p:nvSpPr>
        <p:spPr>
          <a:xfrm>
            <a:off x="8324850" y="2270691"/>
            <a:ext cx="3603625" cy="1987968"/>
          </a:xfrm>
          <a:prstGeom prst="rect">
            <a:avLst/>
          </a:prstGeom>
          <a:solidFill>
            <a:srgbClr val="FAFAFA"/>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13" name="Rectangle 12">
            <a:extLst>
              <a:ext uri="{FF2B5EF4-FFF2-40B4-BE49-F238E27FC236}">
                <a16:creationId xmlns:a16="http://schemas.microsoft.com/office/drawing/2014/main" id="{4AFA7AE0-A496-DE17-7FEF-89B9749C0D68}"/>
              </a:ext>
              <a:ext uri="{C183D7F6-B498-43B3-948B-1728B52AA6E4}">
                <adec:decorative xmlns:adec="http://schemas.microsoft.com/office/drawing/2017/decorative" val="1"/>
              </a:ext>
            </a:extLst>
          </p:cNvPr>
          <p:cNvSpPr/>
          <p:nvPr/>
        </p:nvSpPr>
        <p:spPr>
          <a:xfrm>
            <a:off x="8324850" y="2262606"/>
            <a:ext cx="3602037" cy="98532"/>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6" name="TextBox 26">
            <a:extLst>
              <a:ext uri="{FF2B5EF4-FFF2-40B4-BE49-F238E27FC236}">
                <a16:creationId xmlns:a16="http://schemas.microsoft.com/office/drawing/2014/main" id="{807BB30B-5147-1EB9-CB27-A803ED934BD4}"/>
              </a:ext>
            </a:extLst>
          </p:cNvPr>
          <p:cNvSpPr txBox="1">
            <a:spLocks noChangeArrowheads="1"/>
          </p:cNvSpPr>
          <p:nvPr/>
        </p:nvSpPr>
        <p:spPr bwMode="auto">
          <a:xfrm>
            <a:off x="8481842" y="2429683"/>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2"/>
                </a:solidFill>
                <a:latin typeface="Arial" panose="020B0604020202020204" pitchFamily="34" charset="0"/>
                <a:cs typeface="Arial" panose="020B0604020202020204" pitchFamily="34" charset="0"/>
              </a:rPr>
              <a:t>DO:</a:t>
            </a:r>
          </a:p>
        </p:txBody>
      </p:sp>
      <p:sp>
        <p:nvSpPr>
          <p:cNvPr id="10" name="TextBox 30">
            <a:extLst>
              <a:ext uri="{FF2B5EF4-FFF2-40B4-BE49-F238E27FC236}">
                <a16:creationId xmlns:a16="http://schemas.microsoft.com/office/drawing/2014/main" id="{6D643D97-1CD8-957F-8708-48D2699C95E9}"/>
              </a:ext>
            </a:extLst>
          </p:cNvPr>
          <p:cNvSpPr txBox="1">
            <a:spLocks noChangeArrowheads="1"/>
          </p:cNvSpPr>
          <p:nvPr/>
        </p:nvSpPr>
        <p:spPr bwMode="auto">
          <a:xfrm>
            <a:off x="8477080" y="2785283"/>
            <a:ext cx="33782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Use callouts at their predefined size, color </a:t>
            </a:r>
            <a:br>
              <a:rPr lang="en-US" altLang="en-US" sz="1200" dirty="0">
                <a:solidFill>
                  <a:schemeClr val="tx2"/>
                </a:solidFill>
                <a:latin typeface="Arial" panose="020B0604020202020204" pitchFamily="34" charset="0"/>
                <a:cs typeface="Arial" panose="020B0604020202020204" pitchFamily="34" charset="0"/>
              </a:rPr>
            </a:br>
            <a:r>
              <a:rPr lang="en-US" altLang="en-US" sz="1200" dirty="0">
                <a:solidFill>
                  <a:schemeClr val="tx2"/>
                </a:solidFill>
                <a:latin typeface="Arial" panose="020B0604020202020204" pitchFamily="34" charset="0"/>
                <a:cs typeface="Arial" panose="020B0604020202020204" pitchFamily="34" charset="0"/>
              </a:rPr>
              <a:t>and format.</a:t>
            </a:r>
          </a:p>
          <a:p>
            <a:pPr eaLnBrk="1" hangingPunct="1">
              <a:buFont typeface="Arial" panose="020B0604020202020204" pitchFamily="34" charset="0"/>
              <a:buChar char="•"/>
            </a:pPr>
            <a:r>
              <a:rPr lang="en-US" sz="1200" dirty="0">
                <a:solidFill>
                  <a:schemeClr val="tx2"/>
                </a:solidFill>
                <a:latin typeface="Arial" panose="020B0604020202020204" pitchFamily="34" charset="0"/>
                <a:cs typeface="Arial" panose="020B0604020202020204" pitchFamily="34" charset="0"/>
              </a:rPr>
              <a:t>Order your numbers as linearly as possible, such as left to right, top to bottom, or clockwise.</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Be as consistent as possible in placement of the callouts.</a:t>
            </a:r>
          </a:p>
        </p:txBody>
      </p:sp>
      <p:sp>
        <p:nvSpPr>
          <p:cNvPr id="5" name="Rectangle 4">
            <a:extLst>
              <a:ext uri="{FF2B5EF4-FFF2-40B4-BE49-F238E27FC236}">
                <a16:creationId xmlns:a16="http://schemas.microsoft.com/office/drawing/2014/main" id="{0925463A-5BEB-8010-27C1-71234E70F532}"/>
              </a:ext>
              <a:ext uri="{C183D7F6-B498-43B3-948B-1728B52AA6E4}">
                <adec:decorative xmlns:adec="http://schemas.microsoft.com/office/drawing/2017/decorative" val="1"/>
              </a:ext>
            </a:extLst>
          </p:cNvPr>
          <p:cNvSpPr/>
          <p:nvPr/>
        </p:nvSpPr>
        <p:spPr>
          <a:xfrm>
            <a:off x="8323262" y="4327205"/>
            <a:ext cx="3602037" cy="1700528"/>
          </a:xfrm>
          <a:prstGeom prst="rect">
            <a:avLst/>
          </a:prstGeom>
          <a:solidFill>
            <a:srgbClr val="FAFAFA"/>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9" name="Rectangle 8">
            <a:extLst>
              <a:ext uri="{FF2B5EF4-FFF2-40B4-BE49-F238E27FC236}">
                <a16:creationId xmlns:a16="http://schemas.microsoft.com/office/drawing/2014/main" id="{8652F9C9-ED90-92A0-5EED-76CFD0A9FD95}"/>
              </a:ext>
              <a:ext uri="{C183D7F6-B498-43B3-948B-1728B52AA6E4}">
                <adec:decorative xmlns:adec="http://schemas.microsoft.com/office/drawing/2017/decorative" val="1"/>
              </a:ext>
            </a:extLst>
          </p:cNvPr>
          <p:cNvSpPr/>
          <p:nvPr/>
        </p:nvSpPr>
        <p:spPr>
          <a:xfrm>
            <a:off x="8324850" y="4333513"/>
            <a:ext cx="3602037" cy="98532"/>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7" name="TextBox 27">
            <a:extLst>
              <a:ext uri="{FF2B5EF4-FFF2-40B4-BE49-F238E27FC236}">
                <a16:creationId xmlns:a16="http://schemas.microsoft.com/office/drawing/2014/main" id="{DCA53CE7-9470-5005-A0A9-F58023715F75}"/>
              </a:ext>
            </a:extLst>
          </p:cNvPr>
          <p:cNvSpPr txBox="1">
            <a:spLocks noChangeArrowheads="1"/>
          </p:cNvSpPr>
          <p:nvPr/>
        </p:nvSpPr>
        <p:spPr bwMode="auto">
          <a:xfrm>
            <a:off x="8477080" y="4506899"/>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3"/>
                </a:solidFill>
                <a:latin typeface="Arial" panose="020B0604020202020204" pitchFamily="34" charset="0"/>
                <a:cs typeface="Arial" panose="020B0604020202020204" pitchFamily="34" charset="0"/>
              </a:rPr>
              <a:t>DON’T:</a:t>
            </a:r>
          </a:p>
        </p:txBody>
      </p:sp>
      <p:sp>
        <p:nvSpPr>
          <p:cNvPr id="11" name="TextBox 31">
            <a:extLst>
              <a:ext uri="{FF2B5EF4-FFF2-40B4-BE49-F238E27FC236}">
                <a16:creationId xmlns:a16="http://schemas.microsoft.com/office/drawing/2014/main" id="{A0BD546E-ED78-D6A2-92FD-0719694859DF}"/>
              </a:ext>
            </a:extLst>
          </p:cNvPr>
          <p:cNvSpPr txBox="1">
            <a:spLocks noChangeArrowheads="1"/>
          </p:cNvSpPr>
          <p:nvPr/>
        </p:nvSpPr>
        <p:spPr bwMode="auto">
          <a:xfrm>
            <a:off x="8472318" y="4865606"/>
            <a:ext cx="33782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Mix callout sizes within the same diagram.</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Change color or font size within the callout.</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Use letters or other symbols.</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Manually size or stretch the callout shape.</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Create new callout shapes.</a:t>
            </a:r>
          </a:p>
        </p:txBody>
      </p:sp>
    </p:spTree>
    <p:extLst>
      <p:ext uri="{BB962C8B-B14F-4D97-AF65-F5344CB8AC3E}">
        <p14:creationId xmlns:p14="http://schemas.microsoft.com/office/powerpoint/2010/main" val="38979006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ooter Placeholder 14">
            <a:extLst>
              <a:ext uri="{FF2B5EF4-FFF2-40B4-BE49-F238E27FC236}">
                <a16:creationId xmlns:a16="http://schemas.microsoft.com/office/drawing/2014/main" id="{F8C149CE-751E-2321-6940-468E6E4D539F}"/>
              </a:ext>
            </a:extLst>
          </p:cNvPr>
          <p:cNvSpPr>
            <a:spLocks noGrp="1"/>
          </p:cNvSpPr>
          <p:nvPr>
            <p:ph type="ftr" sz="quarter" idx="10"/>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349F00F-5C1C-6775-D76F-43AB0C30007E}"/>
              </a:ext>
            </a:extLst>
          </p:cNvPr>
          <p:cNvSpPr>
            <a:spLocks noGrp="1"/>
          </p:cNvSpPr>
          <p:nvPr>
            <p:ph type="sldNum" sz="quarter" idx="4"/>
          </p:nvPr>
        </p:nvSpPr>
        <p:spPr/>
        <p:txBody>
          <a:bodyPr/>
          <a:lstStyle/>
          <a:p>
            <a:fld id="{EB4B8DE2-A4E8-46E4-8BBF-D75455EFF32C}" type="slidenum">
              <a:rPr lang="en-US" smtClean="0"/>
              <a:pPr/>
              <a:t>19</a:t>
            </a:fld>
            <a:endParaRPr lang="en-US" dirty="0"/>
          </a:p>
        </p:txBody>
      </p:sp>
      <p:sp>
        <p:nvSpPr>
          <p:cNvPr id="45057" name="Title 5">
            <a:extLst>
              <a:ext uri="{FF2B5EF4-FFF2-40B4-BE49-F238E27FC236}">
                <a16:creationId xmlns:a16="http://schemas.microsoft.com/office/drawing/2014/main" id="{CB1552C9-174A-E746-B193-597E1C226F76}"/>
              </a:ext>
            </a:extLst>
          </p:cNvPr>
          <p:cNvSpPr>
            <a:spLocks noGrp="1" noChangeArrowheads="1"/>
          </p:cNvSpPr>
          <p:nvPr>
            <p:ph type="ctrTitle"/>
          </p:nvPr>
        </p:nvSpPr>
        <p:spPr/>
        <p:txBody>
          <a:bodyPr/>
          <a:lstStyle/>
          <a:p>
            <a:r>
              <a:rPr lang="en-US" altLang="en-US" dirty="0"/>
              <a:t>Examples</a:t>
            </a:r>
          </a:p>
        </p:txBody>
      </p:sp>
      <p:sp>
        <p:nvSpPr>
          <p:cNvPr id="7" name="Subtitle 6">
            <a:extLst>
              <a:ext uri="{FF2B5EF4-FFF2-40B4-BE49-F238E27FC236}">
                <a16:creationId xmlns:a16="http://schemas.microsoft.com/office/drawing/2014/main" id="{6C070E6E-368C-344B-A68F-07C2CD0FAC38}"/>
              </a:ext>
            </a:extLst>
          </p:cNvPr>
          <p:cNvSpPr>
            <a:spLocks noGrp="1"/>
          </p:cNvSpPr>
          <p:nvPr>
            <p:ph type="subTitle" idx="1"/>
          </p:nvPr>
        </p:nvSpPr>
        <p:spPr/>
        <p:txBody>
          <a:bodyPr/>
          <a:lstStyle/>
          <a:p>
            <a:r>
              <a:rPr lang="en-US" dirty="0"/>
              <a:t>The system in action</a:t>
            </a:r>
          </a:p>
        </p:txBody>
      </p:sp>
    </p:spTree>
    <p:extLst>
      <p:ext uri="{BB962C8B-B14F-4D97-AF65-F5344CB8AC3E}">
        <p14:creationId xmlns:p14="http://schemas.microsoft.com/office/powerpoint/2010/main" val="2963574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Footer Placeholder 35">
            <a:extLst>
              <a:ext uri="{FF2B5EF4-FFF2-40B4-BE49-F238E27FC236}">
                <a16:creationId xmlns:a16="http://schemas.microsoft.com/office/drawing/2014/main" id="{A77C47BA-2436-4517-BC9D-249DABD26029}"/>
              </a:ext>
            </a:extLst>
          </p:cNvPr>
          <p:cNvSpPr>
            <a:spLocks noGrp="1"/>
          </p:cNvSpPr>
          <p:nvPr>
            <p:ph type="ftr" sz="quarter" idx="18"/>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7" name="Slide Number Placeholder 6">
            <a:extLst>
              <a:ext uri="{FF2B5EF4-FFF2-40B4-BE49-F238E27FC236}">
                <a16:creationId xmlns:a16="http://schemas.microsoft.com/office/drawing/2014/main" id="{7AED696C-A8B9-F8C1-A95F-2657115ABDDB}"/>
              </a:ext>
            </a:extLst>
          </p:cNvPr>
          <p:cNvSpPr>
            <a:spLocks noGrp="1"/>
          </p:cNvSpPr>
          <p:nvPr>
            <p:ph type="sldNum" sz="quarter" idx="19"/>
          </p:nvPr>
        </p:nvSpPr>
        <p:spPr/>
        <p:txBody>
          <a:bodyPr/>
          <a:lstStyle/>
          <a:p>
            <a:fld id="{EB4B8DE2-A4E8-46E4-8BBF-D75455EFF32C}" type="slidenum">
              <a:rPr lang="en-US" smtClean="0"/>
              <a:pPr/>
              <a:t>2</a:t>
            </a:fld>
            <a:endParaRPr lang="en-US" dirty="0"/>
          </a:p>
        </p:txBody>
      </p:sp>
      <p:sp>
        <p:nvSpPr>
          <p:cNvPr id="39937" name="Title 9">
            <a:extLst>
              <a:ext uri="{FF2B5EF4-FFF2-40B4-BE49-F238E27FC236}">
                <a16:creationId xmlns:a16="http://schemas.microsoft.com/office/drawing/2014/main" id="{C4424176-D61D-4247-94CC-33611A47B477}"/>
              </a:ext>
            </a:extLst>
          </p:cNvPr>
          <p:cNvSpPr>
            <a:spLocks noGrp="1" noChangeArrowheads="1"/>
          </p:cNvSpPr>
          <p:nvPr>
            <p:ph type="title"/>
          </p:nvPr>
        </p:nvSpPr>
        <p:spPr/>
        <p:txBody>
          <a:bodyPr/>
          <a:lstStyle/>
          <a:p>
            <a:pPr eaLnBrk="1" hangingPunct="1">
              <a:tabLst>
                <a:tab pos="10971213" algn="l"/>
              </a:tabLst>
            </a:pPr>
            <a:r>
              <a:rPr lang="en-US" altLang="en-US" dirty="0"/>
              <a:t>Release </a:t>
            </a:r>
            <a:r>
              <a:rPr lang="en-US" dirty="0"/>
              <a:t>24-2026.07.31</a:t>
            </a:r>
            <a:r>
              <a:rPr lang="en-US" altLang="en-US" dirty="0"/>
              <a:t>: What’s New?	1/1</a:t>
            </a:r>
          </a:p>
        </p:txBody>
      </p:sp>
      <p:sp>
        <p:nvSpPr>
          <p:cNvPr id="2" name="Text Placeholder 1">
            <a:extLst>
              <a:ext uri="{FF2B5EF4-FFF2-40B4-BE49-F238E27FC236}">
                <a16:creationId xmlns:a16="http://schemas.microsoft.com/office/drawing/2014/main" id="{2DC7F392-1435-8A27-F898-63134A139C51}"/>
              </a:ext>
            </a:extLst>
          </p:cNvPr>
          <p:cNvSpPr>
            <a:spLocks noGrp="1"/>
          </p:cNvSpPr>
          <p:nvPr>
            <p:ph type="body" sz="quarter" idx="17"/>
          </p:nvPr>
        </p:nvSpPr>
        <p:spPr/>
        <p:txBody>
          <a:bodyPr/>
          <a:lstStyle/>
          <a:p>
            <a:pPr eaLnBrk="1" hangingPunct="1"/>
            <a:r>
              <a:rPr lang="en-US" dirty="0"/>
              <a:t>For the latest assets package and full resources, visit the AWS Architecture Center:</a:t>
            </a:r>
            <a:r>
              <a:rPr lang="en-US" altLang="en-US" dirty="0"/>
              <a:t> </a:t>
            </a:r>
            <a:r>
              <a:rPr lang="en-US" altLang="en-US" dirty="0">
                <a:hlinkClick r:id="rId3"/>
              </a:rPr>
              <a:t>https://aws.amazon.com/architecture/icons/</a:t>
            </a:r>
            <a:r>
              <a:rPr lang="en-US" altLang="en-US" dirty="0"/>
              <a:t> </a:t>
            </a:r>
          </a:p>
        </p:txBody>
      </p:sp>
      <p:sp>
        <p:nvSpPr>
          <p:cNvPr id="3" name="Text Placeholder 2">
            <a:extLst>
              <a:ext uri="{FF2B5EF4-FFF2-40B4-BE49-F238E27FC236}">
                <a16:creationId xmlns:a16="http://schemas.microsoft.com/office/drawing/2014/main" id="{9E1FDE0D-5F02-8157-24BF-C5E0AEF97CEC}"/>
              </a:ext>
            </a:extLst>
          </p:cNvPr>
          <p:cNvSpPr>
            <a:spLocks noGrp="1"/>
          </p:cNvSpPr>
          <p:nvPr>
            <p:ph type="body" sz="quarter" idx="14"/>
          </p:nvPr>
        </p:nvSpPr>
        <p:spPr/>
        <p:txBody>
          <a:bodyPr/>
          <a:lstStyle/>
          <a:p>
            <a:pPr>
              <a:spcBef>
                <a:spcPts val="2400"/>
              </a:spcBef>
            </a:pPr>
            <a:r>
              <a:rPr lang="en-US" sz="1200" b="1" dirty="0"/>
              <a:t>Cloud Financial Management</a:t>
            </a:r>
            <a:endParaRPr lang="en-US" sz="1200" i="1" dirty="0"/>
          </a:p>
          <a:p>
            <a:r>
              <a:rPr lang="en-US" sz="1200" dirty="0"/>
              <a:t>AWS FinOps Agent (slide 61)</a:t>
            </a:r>
          </a:p>
          <a:p>
            <a:endParaRPr lang="en-US" sz="1200" dirty="0"/>
          </a:p>
          <a:p>
            <a:endParaRPr lang="en-US" sz="1200" dirty="0"/>
          </a:p>
        </p:txBody>
      </p:sp>
    </p:spTree>
    <p:extLst>
      <p:ext uri="{BB962C8B-B14F-4D97-AF65-F5344CB8AC3E}">
        <p14:creationId xmlns:p14="http://schemas.microsoft.com/office/powerpoint/2010/main" val="35160714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5182346B-ED04-0FBC-50A4-02021F9D3F78}"/>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986B1258-1520-66F4-CB5F-EB25458B0369}"/>
              </a:ext>
            </a:extLst>
          </p:cNvPr>
          <p:cNvSpPr>
            <a:spLocks noGrp="1"/>
          </p:cNvSpPr>
          <p:nvPr>
            <p:ph type="sldNum" sz="quarter" idx="10"/>
          </p:nvPr>
        </p:nvSpPr>
        <p:spPr/>
        <p:txBody>
          <a:bodyPr/>
          <a:lstStyle/>
          <a:p>
            <a:fld id="{EB4B8DE2-A4E8-46E4-8BBF-D75455EFF32C}" type="slidenum">
              <a:rPr lang="en-US" smtClean="0"/>
              <a:pPr/>
              <a:t>20</a:t>
            </a:fld>
            <a:endParaRPr lang="en-US" dirty="0"/>
          </a:p>
        </p:txBody>
      </p:sp>
      <p:sp>
        <p:nvSpPr>
          <p:cNvPr id="56321" name="Title 3">
            <a:extLst>
              <a:ext uri="{FF2B5EF4-FFF2-40B4-BE49-F238E27FC236}">
                <a16:creationId xmlns:a16="http://schemas.microsoft.com/office/drawing/2014/main" id="{FA28F6E9-D239-8B4D-A150-C5C733F5BEC3}"/>
              </a:ext>
            </a:extLst>
          </p:cNvPr>
          <p:cNvSpPr>
            <a:spLocks noGrp="1" noChangeArrowheads="1"/>
          </p:cNvSpPr>
          <p:nvPr>
            <p:ph type="title"/>
          </p:nvPr>
        </p:nvSpPr>
        <p:spPr/>
        <p:txBody>
          <a:bodyPr/>
          <a:lstStyle/>
          <a:p>
            <a:r>
              <a:rPr lang="en-US" altLang="en-US" dirty="0"/>
              <a:t>Example: Git to S3 Webhooks</a:t>
            </a:r>
          </a:p>
        </p:txBody>
      </p:sp>
      <p:pic>
        <p:nvPicPr>
          <p:cNvPr id="56324" name="Graphic 6" descr="General resource icon.">
            <a:extLst>
              <a:ext uri="{FF2B5EF4-FFF2-40B4-BE49-F238E27FC236}">
                <a16:creationId xmlns:a16="http://schemas.microsoft.com/office/drawing/2014/main" id="{DCF3B395-01E6-8F40-907D-A09C2177A2B4}"/>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flipH="1">
            <a:off x="1042194" y="3067050"/>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33" name="label6">
            <a:extLst>
              <a:ext uri="{FF2B5EF4-FFF2-40B4-BE49-F238E27FC236}">
                <a16:creationId xmlns:a16="http://schemas.microsoft.com/office/drawing/2014/main" id="{5091CE68-9670-9F4F-ABD5-8F5A67D0BF55}"/>
              </a:ext>
            </a:extLst>
          </p:cNvPr>
          <p:cNvSpPr txBox="1">
            <a:spLocks noChangeArrowheads="1"/>
          </p:cNvSpPr>
          <p:nvPr/>
        </p:nvSpPr>
        <p:spPr bwMode="auto">
          <a:xfrm>
            <a:off x="530225" y="3590925"/>
            <a:ext cx="15065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Git users</a:t>
            </a:r>
          </a:p>
        </p:txBody>
      </p:sp>
      <p:sp>
        <p:nvSpPr>
          <p:cNvPr id="56342" name="label">
            <a:extLst>
              <a:ext uri="{FF2B5EF4-FFF2-40B4-BE49-F238E27FC236}">
                <a16:creationId xmlns:a16="http://schemas.microsoft.com/office/drawing/2014/main" id="{BD5D86F3-252D-514B-AB3E-41713C37917E}"/>
              </a:ext>
            </a:extLst>
          </p:cNvPr>
          <p:cNvSpPr txBox="1">
            <a:spLocks noChangeArrowheads="1"/>
          </p:cNvSpPr>
          <p:nvPr/>
        </p:nvSpPr>
        <p:spPr bwMode="auto">
          <a:xfrm>
            <a:off x="1379538" y="3094038"/>
            <a:ext cx="15065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i="1" dirty="0">
                <a:latin typeface="Arial" panose="020B0604020202020204" pitchFamily="34" charset="0"/>
                <a:cs typeface="Arial" panose="020B0604020202020204" pitchFamily="34" charset="0"/>
              </a:rPr>
              <a:t>Git push</a:t>
            </a:r>
          </a:p>
        </p:txBody>
      </p:sp>
      <p:cxnSp>
        <p:nvCxnSpPr>
          <p:cNvPr id="20" name="Straight Arrow Connector 19" descr="Arrow pointing from Git users to Third party Git repository.">
            <a:extLst>
              <a:ext uri="{FF2B5EF4-FFF2-40B4-BE49-F238E27FC236}">
                <a16:creationId xmlns:a16="http://schemas.microsoft.com/office/drawing/2014/main" id="{66B5E69D-668D-9043-A6EA-856719E87533}"/>
              </a:ext>
            </a:extLst>
          </p:cNvPr>
          <p:cNvCxnSpPr>
            <a:cxnSpLocks/>
          </p:cNvCxnSpPr>
          <p:nvPr/>
        </p:nvCxnSpPr>
        <p:spPr>
          <a:xfrm>
            <a:off x="1646238" y="3365500"/>
            <a:ext cx="1046162" cy="0"/>
          </a:xfrm>
          <a:prstGeom prst="straightConnector1">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56332" name="TextBox 14">
            <a:extLst>
              <a:ext uri="{FF2B5EF4-FFF2-40B4-BE49-F238E27FC236}">
                <a16:creationId xmlns:a16="http://schemas.microsoft.com/office/drawing/2014/main" id="{B727CC6D-3969-C94F-BDB8-F0F33BDB1A00}"/>
              </a:ext>
            </a:extLst>
          </p:cNvPr>
          <p:cNvSpPr txBox="1">
            <a:spLocks noChangeArrowheads="1"/>
          </p:cNvSpPr>
          <p:nvPr/>
        </p:nvSpPr>
        <p:spPr bwMode="auto">
          <a:xfrm>
            <a:off x="2598738" y="3152775"/>
            <a:ext cx="138747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b="1" dirty="0">
                <a:latin typeface="Arial" panose="020B0604020202020204" pitchFamily="34" charset="0"/>
                <a:cs typeface="Arial" panose="020B0604020202020204" pitchFamily="34" charset="0"/>
              </a:rPr>
              <a:t>Third-party Git repository</a:t>
            </a:r>
          </a:p>
        </p:txBody>
      </p:sp>
      <p:sp>
        <p:nvSpPr>
          <p:cNvPr id="56343" name="label1">
            <a:extLst>
              <a:ext uri="{FF2B5EF4-FFF2-40B4-BE49-F238E27FC236}">
                <a16:creationId xmlns:a16="http://schemas.microsoft.com/office/drawing/2014/main" id="{A2B23DC4-A49E-0E45-83B3-9C67F890A2F3}"/>
              </a:ext>
            </a:extLst>
          </p:cNvPr>
          <p:cNvSpPr txBox="1">
            <a:spLocks noChangeArrowheads="1"/>
          </p:cNvSpPr>
          <p:nvPr/>
        </p:nvSpPr>
        <p:spPr bwMode="auto">
          <a:xfrm>
            <a:off x="3822700" y="3094038"/>
            <a:ext cx="15065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i="1" dirty="0">
                <a:latin typeface="Arial" panose="020B0604020202020204" pitchFamily="34" charset="0"/>
                <a:cs typeface="Arial" panose="020B0604020202020204" pitchFamily="34" charset="0"/>
              </a:rPr>
              <a:t>Git webhook</a:t>
            </a:r>
          </a:p>
        </p:txBody>
      </p:sp>
      <p:cxnSp>
        <p:nvCxnSpPr>
          <p:cNvPr id="21" name="Straight Arrow Connector 20" descr="Arrow pointing from Third party Git repository to the AWS lambda service. ">
            <a:extLst>
              <a:ext uri="{FF2B5EF4-FFF2-40B4-BE49-F238E27FC236}">
                <a16:creationId xmlns:a16="http://schemas.microsoft.com/office/drawing/2014/main" id="{B6544B60-73D5-4547-9B1D-22ED46CDBF62}"/>
              </a:ext>
            </a:extLst>
          </p:cNvPr>
          <p:cNvCxnSpPr>
            <a:cxnSpLocks/>
          </p:cNvCxnSpPr>
          <p:nvPr/>
        </p:nvCxnSpPr>
        <p:spPr>
          <a:xfrm>
            <a:off x="3884613" y="3365500"/>
            <a:ext cx="2352285" cy="0"/>
          </a:xfrm>
          <a:prstGeom prst="straightConnector1">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grpSp>
        <p:nvGrpSpPr>
          <p:cNvPr id="9" name="AWS Cloud container" descr="AWS cloud container encapsulating an architecture.">
            <a:extLst>
              <a:ext uri="{FF2B5EF4-FFF2-40B4-BE49-F238E27FC236}">
                <a16:creationId xmlns:a16="http://schemas.microsoft.com/office/drawing/2014/main" id="{A1728DBD-6FBA-4D4D-97F0-C3FAA973F0C7}"/>
              </a:ext>
            </a:extLst>
          </p:cNvPr>
          <p:cNvGrpSpPr/>
          <p:nvPr/>
        </p:nvGrpSpPr>
        <p:grpSpPr>
          <a:xfrm>
            <a:off x="5391151" y="1530350"/>
            <a:ext cx="5500686" cy="3870325"/>
            <a:chOff x="5391151" y="1530350"/>
            <a:chExt cx="5500686" cy="3870325"/>
          </a:xfrm>
        </p:grpSpPr>
        <p:sp>
          <p:nvSpPr>
            <p:cNvPr id="5" name="Rectangle 4">
              <a:extLst>
                <a:ext uri="{FF2B5EF4-FFF2-40B4-BE49-F238E27FC236}">
                  <a16:creationId xmlns:a16="http://schemas.microsoft.com/office/drawing/2014/main" id="{E6FF8AEA-758D-A341-A931-520D2F6E5DA7}"/>
                </a:ext>
                <a:ext uri="{C183D7F6-B498-43B3-948B-1728B52AA6E4}">
                  <adec:decorative xmlns:adec="http://schemas.microsoft.com/office/drawing/2017/decorative" val="1"/>
                </a:ext>
              </a:extLst>
            </p:cNvPr>
            <p:cNvSpPr/>
            <p:nvPr/>
          </p:nvSpPr>
          <p:spPr>
            <a:xfrm>
              <a:off x="5391151" y="1531938"/>
              <a:ext cx="5500686" cy="3868737"/>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AWS Cloud</a:t>
              </a:r>
            </a:p>
          </p:txBody>
        </p:sp>
        <p:pic>
          <p:nvPicPr>
            <p:cNvPr id="29" name="Graphic 28">
              <a:extLst>
                <a:ext uri="{FF2B5EF4-FFF2-40B4-BE49-F238E27FC236}">
                  <a16:creationId xmlns:a16="http://schemas.microsoft.com/office/drawing/2014/main" id="{C82136FF-1B96-E442-BED3-EF2632D5F67C}"/>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5391151" y="1530350"/>
              <a:ext cx="381000" cy="381000"/>
            </a:xfrm>
            <a:prstGeom prst="rect">
              <a:avLst/>
            </a:prstGeom>
          </p:spPr>
        </p:pic>
      </p:grpSp>
      <p:pic>
        <p:nvPicPr>
          <p:cNvPr id="4" name="lambda" descr="Lambda service icon.">
            <a:extLst>
              <a:ext uri="{FF2B5EF4-FFF2-40B4-BE49-F238E27FC236}">
                <a16:creationId xmlns:a16="http://schemas.microsoft.com/office/drawing/2014/main" id="{74D09EAA-6FCC-469B-B194-46D4F1C10048}"/>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6506128" y="29065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31" name="label5">
            <a:extLst>
              <a:ext uri="{FF2B5EF4-FFF2-40B4-BE49-F238E27FC236}">
                <a16:creationId xmlns:a16="http://schemas.microsoft.com/office/drawing/2014/main" id="{69486184-C021-3D48-9C93-FC5F6295193F}"/>
              </a:ext>
            </a:extLst>
          </p:cNvPr>
          <p:cNvSpPr txBox="1">
            <a:spLocks noChangeArrowheads="1"/>
          </p:cNvSpPr>
          <p:nvPr/>
        </p:nvSpPr>
        <p:spPr bwMode="auto">
          <a:xfrm>
            <a:off x="6113462" y="3665538"/>
            <a:ext cx="15065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AWS Lambda</a:t>
            </a:r>
          </a:p>
        </p:txBody>
      </p:sp>
      <p:grpSp>
        <p:nvGrpSpPr>
          <p:cNvPr id="56339" name="fork" descr="The lambda service points to three resources represented by resource icons and their labels. ">
            <a:extLst>
              <a:ext uri="{FF2B5EF4-FFF2-40B4-BE49-F238E27FC236}">
                <a16:creationId xmlns:a16="http://schemas.microsoft.com/office/drawing/2014/main" id="{258F88CA-35BA-234E-9EA7-3DDDA97E0D40}"/>
              </a:ext>
            </a:extLst>
          </p:cNvPr>
          <p:cNvGrpSpPr>
            <a:grpSpLocks/>
          </p:cNvGrpSpPr>
          <p:nvPr/>
        </p:nvGrpSpPr>
        <p:grpSpPr bwMode="auto">
          <a:xfrm rot="10800000">
            <a:off x="7532822" y="2173288"/>
            <a:ext cx="1218032" cy="2449512"/>
            <a:chOff x="8228637" y="4518536"/>
            <a:chExt cx="2433816" cy="399415"/>
          </a:xfrm>
        </p:grpSpPr>
        <p:sp>
          <p:nvSpPr>
            <p:cNvPr id="23" name="Freeform 22">
              <a:extLst>
                <a:ext uri="{FF2B5EF4-FFF2-40B4-BE49-F238E27FC236}">
                  <a16:creationId xmlns:a16="http://schemas.microsoft.com/office/drawing/2014/main" id="{AD22BB04-901A-2D4A-B03F-9F11C60CB8FC}"/>
                </a:ext>
                <a:ext uri="{C183D7F6-B498-43B3-948B-1728B52AA6E4}">
                  <adec:decorative xmlns:adec="http://schemas.microsoft.com/office/drawing/2017/decorative" val="1"/>
                </a:ext>
              </a:extLst>
            </p:cNvPr>
            <p:cNvSpPr/>
            <p:nvPr/>
          </p:nvSpPr>
          <p:spPr>
            <a:xfrm>
              <a:off x="8228637" y="4518536"/>
              <a:ext cx="916729" cy="399415"/>
            </a:xfrm>
            <a:custGeom>
              <a:avLst/>
              <a:gdLst>
                <a:gd name="connsiteX0" fmla="*/ 38637 w 914400"/>
                <a:gd name="connsiteY0" fmla="*/ 0 h 399245"/>
                <a:gd name="connsiteX1" fmla="*/ 914400 w 914400"/>
                <a:gd name="connsiteY1" fmla="*/ 0 h 399245"/>
                <a:gd name="connsiteX2" fmla="*/ 914400 w 914400"/>
                <a:gd name="connsiteY2" fmla="*/ 399245 h 399245"/>
                <a:gd name="connsiteX3" fmla="*/ 0 w 914400"/>
                <a:gd name="connsiteY3" fmla="*/ 399245 h 399245"/>
                <a:gd name="connsiteX0" fmla="*/ 9837 w 914400"/>
                <a:gd name="connsiteY0" fmla="*/ 3600 h 399245"/>
                <a:gd name="connsiteX1" fmla="*/ 914400 w 914400"/>
                <a:gd name="connsiteY1" fmla="*/ 0 h 399245"/>
                <a:gd name="connsiteX2" fmla="*/ 914400 w 914400"/>
                <a:gd name="connsiteY2" fmla="*/ 399245 h 399245"/>
                <a:gd name="connsiteX3" fmla="*/ 0 w 914400"/>
                <a:gd name="connsiteY3" fmla="*/ 399245 h 399245"/>
                <a:gd name="connsiteX0" fmla="*/ 0 w 922563"/>
                <a:gd name="connsiteY0" fmla="*/ 7200 h 399245"/>
                <a:gd name="connsiteX1" fmla="*/ 922563 w 922563"/>
                <a:gd name="connsiteY1" fmla="*/ 0 h 399245"/>
                <a:gd name="connsiteX2" fmla="*/ 922563 w 922563"/>
                <a:gd name="connsiteY2" fmla="*/ 399245 h 399245"/>
                <a:gd name="connsiteX3" fmla="*/ 8163 w 922563"/>
                <a:gd name="connsiteY3" fmla="*/ 399245 h 399245"/>
                <a:gd name="connsiteX0" fmla="*/ 0 w 915363"/>
                <a:gd name="connsiteY0" fmla="*/ 3600 h 399245"/>
                <a:gd name="connsiteX1" fmla="*/ 915363 w 915363"/>
                <a:gd name="connsiteY1" fmla="*/ 0 h 399245"/>
                <a:gd name="connsiteX2" fmla="*/ 915363 w 915363"/>
                <a:gd name="connsiteY2" fmla="*/ 399245 h 399245"/>
                <a:gd name="connsiteX3" fmla="*/ 963 w 915363"/>
                <a:gd name="connsiteY3" fmla="*/ 399245 h 399245"/>
                <a:gd name="connsiteX0" fmla="*/ 0 w 915363"/>
                <a:gd name="connsiteY0" fmla="*/ 0 h 399415"/>
                <a:gd name="connsiteX1" fmla="*/ 915363 w 915363"/>
                <a:gd name="connsiteY1" fmla="*/ 170 h 399415"/>
                <a:gd name="connsiteX2" fmla="*/ 915363 w 915363"/>
                <a:gd name="connsiteY2" fmla="*/ 399415 h 399415"/>
                <a:gd name="connsiteX3" fmla="*/ 963 w 915363"/>
                <a:gd name="connsiteY3" fmla="*/ 399415 h 399415"/>
              </a:gdLst>
              <a:ahLst/>
              <a:cxnLst>
                <a:cxn ang="0">
                  <a:pos x="connsiteX0" y="connsiteY0"/>
                </a:cxn>
                <a:cxn ang="0">
                  <a:pos x="connsiteX1" y="connsiteY1"/>
                </a:cxn>
                <a:cxn ang="0">
                  <a:pos x="connsiteX2" y="connsiteY2"/>
                </a:cxn>
                <a:cxn ang="0">
                  <a:pos x="connsiteX3" y="connsiteY3"/>
                </a:cxn>
              </a:cxnLst>
              <a:rect l="l" t="t" r="r" b="b"/>
              <a:pathLst>
                <a:path w="915363" h="399415">
                  <a:moveTo>
                    <a:pt x="0" y="0"/>
                  </a:moveTo>
                  <a:lnTo>
                    <a:pt x="915363" y="170"/>
                  </a:lnTo>
                  <a:lnTo>
                    <a:pt x="915363" y="399415"/>
                  </a:lnTo>
                  <a:lnTo>
                    <a:pt x="963" y="399415"/>
                  </a:lnTo>
                </a:path>
              </a:pathLst>
            </a:custGeom>
            <a:noFill/>
            <a:ln w="15875">
              <a:solidFill>
                <a:schemeClr val="tx1"/>
              </a:solidFill>
              <a:headEnd type="arrow"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latin typeface="Arial" panose="020B0604020202020204" pitchFamily="34" charset="0"/>
                <a:cs typeface="Arial" panose="020B0604020202020204" pitchFamily="34" charset="0"/>
              </a:endParaRPr>
            </a:p>
          </p:txBody>
        </p:sp>
        <p:cxnSp>
          <p:nvCxnSpPr>
            <p:cNvPr id="24" name="Straight Arrow Connector 23">
              <a:extLst>
                <a:ext uri="{FF2B5EF4-FFF2-40B4-BE49-F238E27FC236}">
                  <a16:creationId xmlns:a16="http://schemas.microsoft.com/office/drawing/2014/main" id="{49D0C90F-347C-2E4E-8ED4-1BA0B72CF4B3}"/>
                </a:ext>
                <a:ext uri="{C183D7F6-B498-43B3-948B-1728B52AA6E4}">
                  <adec:decorative xmlns:adec="http://schemas.microsoft.com/office/drawing/2017/decorative" val="1"/>
                </a:ext>
              </a:extLst>
            </p:cNvPr>
            <p:cNvCxnSpPr>
              <a:cxnSpLocks/>
            </p:cNvCxnSpPr>
            <p:nvPr/>
          </p:nvCxnSpPr>
          <p:spPr>
            <a:xfrm rot="10800000" flipH="1">
              <a:off x="8228637" y="4719926"/>
              <a:ext cx="2433816" cy="0"/>
            </a:xfrm>
            <a:prstGeom prst="straightConnector1">
              <a:avLst/>
            </a:prstGeom>
            <a:ln w="15875">
              <a:solidFill>
                <a:schemeClr val="tx1"/>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grpSp>
      <p:pic>
        <p:nvPicPr>
          <p:cNvPr id="11" name="Graphic 31" descr="Bucket with objects resource icon for the S3 service.">
            <a:extLst>
              <a:ext uri="{FF2B5EF4-FFF2-40B4-BE49-F238E27FC236}">
                <a16:creationId xmlns:a16="http://schemas.microsoft.com/office/drawing/2014/main" id="{10C1523F-B550-3855-368B-95C9BC0D9F22}"/>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331536" y="19589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34" name="label4">
            <a:extLst>
              <a:ext uri="{FF2B5EF4-FFF2-40B4-BE49-F238E27FC236}">
                <a16:creationId xmlns:a16="http://schemas.microsoft.com/office/drawing/2014/main" id="{8A87017A-C809-C740-8289-197716ABFDE5}"/>
              </a:ext>
            </a:extLst>
          </p:cNvPr>
          <p:cNvSpPr txBox="1">
            <a:spLocks noChangeArrowheads="1"/>
          </p:cNvSpPr>
          <p:nvPr/>
        </p:nvSpPr>
        <p:spPr bwMode="auto">
          <a:xfrm>
            <a:off x="8812424" y="2441575"/>
            <a:ext cx="1506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Amazon S3 </a:t>
            </a:r>
          </a:p>
          <a:p>
            <a:pPr algn="ctr" eaLnBrk="1" hangingPunct="1"/>
            <a:r>
              <a:rPr lang="en-US" altLang="en-US" sz="1200" dirty="0">
                <a:latin typeface="Arial" panose="020B0604020202020204" pitchFamily="34" charset="0"/>
                <a:cs typeface="Arial" panose="020B0604020202020204" pitchFamily="34" charset="0"/>
              </a:rPr>
              <a:t>SSH key bucket</a:t>
            </a:r>
          </a:p>
        </p:txBody>
      </p:sp>
      <p:pic>
        <p:nvPicPr>
          <p:cNvPr id="10" name="Graphic 33" descr="Add-on resource icon for the AWS (IAM) service. ">
            <a:extLst>
              <a:ext uri="{FF2B5EF4-FFF2-40B4-BE49-F238E27FC236}">
                <a16:creationId xmlns:a16="http://schemas.microsoft.com/office/drawing/2014/main" id="{43EE6E56-3526-F770-2902-B15B36AF8915}"/>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331536" y="303777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35" name="label3">
            <a:extLst>
              <a:ext uri="{FF2B5EF4-FFF2-40B4-BE49-F238E27FC236}">
                <a16:creationId xmlns:a16="http://schemas.microsoft.com/office/drawing/2014/main" id="{E54631C9-84A3-6B4A-B3AB-2634E48FE8AC}"/>
              </a:ext>
            </a:extLst>
          </p:cNvPr>
          <p:cNvSpPr txBox="1">
            <a:spLocks noChangeArrowheads="1"/>
          </p:cNvSpPr>
          <p:nvPr/>
        </p:nvSpPr>
        <p:spPr bwMode="auto">
          <a:xfrm>
            <a:off x="8812424" y="3503613"/>
            <a:ext cx="1506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AWS KMS key</a:t>
            </a:r>
          </a:p>
        </p:txBody>
      </p:sp>
      <p:pic>
        <p:nvPicPr>
          <p:cNvPr id="12" name="Graphic 31" descr="Bucket with objects resource icon for the S3 service.">
            <a:extLst>
              <a:ext uri="{FF2B5EF4-FFF2-40B4-BE49-F238E27FC236}">
                <a16:creationId xmlns:a16="http://schemas.microsoft.com/office/drawing/2014/main" id="{A052A725-0529-6F6E-041C-F13BAB0D1411}"/>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337886" y="400246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36" name="label2">
            <a:extLst>
              <a:ext uri="{FF2B5EF4-FFF2-40B4-BE49-F238E27FC236}">
                <a16:creationId xmlns:a16="http://schemas.microsoft.com/office/drawing/2014/main" id="{6320CF38-8FD2-9F48-9654-0C1AE7083075}"/>
              </a:ext>
            </a:extLst>
          </p:cNvPr>
          <p:cNvSpPr txBox="1">
            <a:spLocks noChangeArrowheads="1"/>
          </p:cNvSpPr>
          <p:nvPr/>
        </p:nvSpPr>
        <p:spPr bwMode="auto">
          <a:xfrm>
            <a:off x="8812424" y="4476750"/>
            <a:ext cx="1506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Amazon S3 output bucket</a:t>
            </a:r>
          </a:p>
        </p:txBody>
      </p:sp>
      <p:sp>
        <p:nvSpPr>
          <p:cNvPr id="25" name="Freeform 24" descr="The lambda service also points back to the Third party Git repository.">
            <a:extLst>
              <a:ext uri="{FF2B5EF4-FFF2-40B4-BE49-F238E27FC236}">
                <a16:creationId xmlns:a16="http://schemas.microsoft.com/office/drawing/2014/main" id="{87B7FC17-926D-5A49-B238-606FCC6A6656}"/>
              </a:ext>
            </a:extLst>
          </p:cNvPr>
          <p:cNvSpPr/>
          <p:nvPr/>
        </p:nvSpPr>
        <p:spPr>
          <a:xfrm>
            <a:off x="3282740" y="3902075"/>
            <a:ext cx="3583886" cy="676275"/>
          </a:xfrm>
          <a:custGeom>
            <a:avLst/>
            <a:gdLst>
              <a:gd name="connsiteX0" fmla="*/ 4241800 w 4241800"/>
              <a:gd name="connsiteY0" fmla="*/ 177800 h 889000"/>
              <a:gd name="connsiteX1" fmla="*/ 4241800 w 4241800"/>
              <a:gd name="connsiteY1" fmla="*/ 889000 h 889000"/>
              <a:gd name="connsiteX2" fmla="*/ 0 w 4241800"/>
              <a:gd name="connsiteY2" fmla="*/ 889000 h 889000"/>
              <a:gd name="connsiteX3" fmla="*/ 0 w 4241800"/>
              <a:gd name="connsiteY3" fmla="*/ 711200 h 889000"/>
              <a:gd name="connsiteX4" fmla="*/ 0 w 4241800"/>
              <a:gd name="connsiteY4" fmla="*/ 0 h 889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41800" h="889000">
                <a:moveTo>
                  <a:pt x="4241800" y="177800"/>
                </a:moveTo>
                <a:lnTo>
                  <a:pt x="4241800" y="889000"/>
                </a:lnTo>
                <a:lnTo>
                  <a:pt x="0" y="889000"/>
                </a:lnTo>
                <a:lnTo>
                  <a:pt x="0" y="711200"/>
                </a:lnTo>
                <a:lnTo>
                  <a:pt x="0" y="0"/>
                </a:lnTo>
              </a:path>
            </a:pathLst>
          </a:custGeom>
          <a:noFill/>
          <a:ln w="15875">
            <a:solidFill>
              <a:schemeClr val="tx1"/>
            </a:solidFill>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808217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E0B23353-B2C1-AF3B-831E-EEC5CD82DB35}"/>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9" name="Slide Number Placeholder 8">
            <a:extLst>
              <a:ext uri="{FF2B5EF4-FFF2-40B4-BE49-F238E27FC236}">
                <a16:creationId xmlns:a16="http://schemas.microsoft.com/office/drawing/2014/main" id="{A703A3AE-2786-DFB4-A016-BA86F20B1034}"/>
              </a:ext>
            </a:extLst>
          </p:cNvPr>
          <p:cNvSpPr>
            <a:spLocks noGrp="1"/>
          </p:cNvSpPr>
          <p:nvPr>
            <p:ph type="sldNum" sz="quarter" idx="10"/>
          </p:nvPr>
        </p:nvSpPr>
        <p:spPr/>
        <p:txBody>
          <a:bodyPr/>
          <a:lstStyle/>
          <a:p>
            <a:fld id="{EB4B8DE2-A4E8-46E4-8BBF-D75455EFF32C}" type="slidenum">
              <a:rPr lang="en-US" smtClean="0"/>
              <a:pPr/>
              <a:t>21</a:t>
            </a:fld>
            <a:endParaRPr lang="en-US" dirty="0"/>
          </a:p>
        </p:txBody>
      </p:sp>
      <p:sp>
        <p:nvSpPr>
          <p:cNvPr id="57345" name="Title 4">
            <a:extLst>
              <a:ext uri="{FF2B5EF4-FFF2-40B4-BE49-F238E27FC236}">
                <a16:creationId xmlns:a16="http://schemas.microsoft.com/office/drawing/2014/main" id="{013DFBCA-B440-4A49-8EBC-0E203239EB99}"/>
              </a:ext>
            </a:extLst>
          </p:cNvPr>
          <p:cNvSpPr>
            <a:spLocks noGrp="1" noChangeArrowheads="1"/>
          </p:cNvSpPr>
          <p:nvPr>
            <p:ph type="title"/>
          </p:nvPr>
        </p:nvSpPr>
        <p:spPr/>
        <p:txBody>
          <a:bodyPr/>
          <a:lstStyle/>
          <a:p>
            <a:r>
              <a:rPr lang="en-US" altLang="en-US" dirty="0"/>
              <a:t>Example: Chef Automate Architecture on AWS</a:t>
            </a:r>
          </a:p>
        </p:txBody>
      </p:sp>
      <p:sp>
        <p:nvSpPr>
          <p:cNvPr id="57346" name="Rectangle 5">
            <a:extLst>
              <a:ext uri="{FF2B5EF4-FFF2-40B4-BE49-F238E27FC236}">
                <a16:creationId xmlns:a16="http://schemas.microsoft.com/office/drawing/2014/main" id="{A8071E2F-D473-144B-9B66-446B72E3EF81}"/>
              </a:ext>
            </a:extLst>
          </p:cNvPr>
          <p:cNvSpPr>
            <a:spLocks noChangeArrowheads="1"/>
          </p:cNvSpPr>
          <p:nvPr/>
        </p:nvSpPr>
        <p:spPr bwMode="auto">
          <a:xfrm>
            <a:off x="251143" y="1932922"/>
            <a:ext cx="3061970" cy="1345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28600" indent="-2286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buFontTx/>
              <a:buAutoNum type="arabicPeriod"/>
            </a:pPr>
            <a:r>
              <a:rPr lang="en-US" altLang="en-US" sz="1400" dirty="0">
                <a:latin typeface="Arial" panose="020B0604020202020204" pitchFamily="34" charset="0"/>
                <a:cs typeface="Arial" panose="020B0604020202020204" pitchFamily="34" charset="0"/>
              </a:rPr>
              <a:t>Chef Knife uploads cookbooks.</a:t>
            </a:r>
          </a:p>
          <a:p>
            <a:pPr eaLnBrk="1" hangingPunct="1">
              <a:lnSpc>
                <a:spcPct val="150000"/>
              </a:lnSpc>
              <a:buFontTx/>
              <a:buAutoNum type="arabicPeriod"/>
            </a:pPr>
            <a:r>
              <a:rPr lang="en-US" altLang="en-US" sz="1400" dirty="0">
                <a:latin typeface="Arial" panose="020B0604020202020204" pitchFamily="34" charset="0"/>
                <a:cs typeface="Arial" panose="020B0604020202020204" pitchFamily="34" charset="0"/>
              </a:rPr>
              <a:t>Knife bootstraps and communicates with nodes.</a:t>
            </a:r>
          </a:p>
          <a:p>
            <a:pPr eaLnBrk="1" hangingPunct="1">
              <a:lnSpc>
                <a:spcPct val="150000"/>
              </a:lnSpc>
              <a:buFontTx/>
              <a:buAutoNum type="arabicPeriod"/>
            </a:pPr>
            <a:r>
              <a:rPr lang="en-US" altLang="en-US" sz="1400" dirty="0">
                <a:latin typeface="Arial" panose="020B0604020202020204" pitchFamily="34" charset="0"/>
                <a:cs typeface="Arial" panose="020B0604020202020204" pitchFamily="34" charset="0"/>
              </a:rPr>
              <a:t>Chef client processes run list.</a:t>
            </a:r>
          </a:p>
        </p:txBody>
      </p:sp>
      <p:grpSp>
        <p:nvGrpSpPr>
          <p:cNvPr id="2" name="AWSCloudGroup" descr="AWS Cloud group.">
            <a:extLst>
              <a:ext uri="{FF2B5EF4-FFF2-40B4-BE49-F238E27FC236}">
                <a16:creationId xmlns:a16="http://schemas.microsoft.com/office/drawing/2014/main" id="{508572A0-51E0-4A68-9902-9401F9A1CEDA}"/>
              </a:ext>
            </a:extLst>
          </p:cNvPr>
          <p:cNvGrpSpPr/>
          <p:nvPr/>
        </p:nvGrpSpPr>
        <p:grpSpPr>
          <a:xfrm>
            <a:off x="4135438" y="1254098"/>
            <a:ext cx="7815262" cy="4592638"/>
            <a:chOff x="4135438" y="1254098"/>
            <a:chExt cx="7815262" cy="4592638"/>
          </a:xfrm>
        </p:grpSpPr>
        <p:sp>
          <p:nvSpPr>
            <p:cNvPr id="41" name="Rectangle 40" descr="Group border and label">
              <a:extLst>
                <a:ext uri="{FF2B5EF4-FFF2-40B4-BE49-F238E27FC236}">
                  <a16:creationId xmlns:a16="http://schemas.microsoft.com/office/drawing/2014/main" id="{5870E4A1-374D-9F33-1BF6-41E9A78F6269}"/>
                </a:ext>
                <a:ext uri="{C183D7F6-B498-43B3-948B-1728B52AA6E4}">
                  <adec:decorative xmlns:adec="http://schemas.microsoft.com/office/drawing/2017/decorative" val="0"/>
                </a:ext>
              </a:extLst>
            </p:cNvPr>
            <p:cNvSpPr/>
            <p:nvPr/>
          </p:nvSpPr>
          <p:spPr>
            <a:xfrm>
              <a:off x="4135438" y="1254098"/>
              <a:ext cx="7815262" cy="4592638"/>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AWS Cloud</a:t>
              </a:r>
            </a:p>
          </p:txBody>
        </p:sp>
        <p:pic>
          <p:nvPicPr>
            <p:cNvPr id="57" name="Graphic 56" descr="AWS logo in group.">
              <a:extLst>
                <a:ext uri="{FF2B5EF4-FFF2-40B4-BE49-F238E27FC236}">
                  <a16:creationId xmlns:a16="http://schemas.microsoft.com/office/drawing/2014/main" id="{F0D31E0D-B3A7-7584-1BF5-B421F0023FE0}"/>
                </a:ext>
                <a:ext uri="{C183D7F6-B498-43B3-948B-1728B52AA6E4}">
                  <adec:decorative xmlns:adec="http://schemas.microsoft.com/office/drawing/2017/decorative" val="0"/>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4135438" y="1254098"/>
              <a:ext cx="381000" cy="381000"/>
            </a:xfrm>
            <a:prstGeom prst="rect">
              <a:avLst/>
            </a:prstGeom>
          </p:spPr>
        </p:pic>
      </p:grpSp>
      <p:grpSp>
        <p:nvGrpSpPr>
          <p:cNvPr id="7" name="AZGroup" descr="Group for availability zone, inside the AWS Cloud grouping.">
            <a:extLst>
              <a:ext uri="{FF2B5EF4-FFF2-40B4-BE49-F238E27FC236}">
                <a16:creationId xmlns:a16="http://schemas.microsoft.com/office/drawing/2014/main" id="{7D4D949A-BB03-47AC-AEC1-0DAAC9907095}"/>
              </a:ext>
            </a:extLst>
          </p:cNvPr>
          <p:cNvGrpSpPr/>
          <p:nvPr/>
        </p:nvGrpSpPr>
        <p:grpSpPr>
          <a:xfrm>
            <a:off x="4729149" y="1576361"/>
            <a:ext cx="6629400" cy="4079875"/>
            <a:chOff x="4729149" y="1576361"/>
            <a:chExt cx="6629400" cy="4079875"/>
          </a:xfrm>
        </p:grpSpPr>
        <p:sp>
          <p:nvSpPr>
            <p:cNvPr id="42" name="Rectangle 41" descr="AZ group border">
              <a:extLst>
                <a:ext uri="{FF2B5EF4-FFF2-40B4-BE49-F238E27FC236}">
                  <a16:creationId xmlns:a16="http://schemas.microsoft.com/office/drawing/2014/main" id="{8E9BD63A-B05C-ACA0-2A4A-B8BE02419F18}"/>
                </a:ext>
              </a:extLst>
            </p:cNvPr>
            <p:cNvSpPr/>
            <p:nvPr/>
          </p:nvSpPr>
          <p:spPr>
            <a:xfrm>
              <a:off x="4729149" y="1576361"/>
              <a:ext cx="6629400" cy="4079875"/>
            </a:xfrm>
            <a:prstGeom prst="rect">
              <a:avLst/>
            </a:prstGeom>
            <a:noFill/>
            <a:ln w="15875">
              <a:solidFill>
                <a:srgbClr val="00A4A6"/>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endParaRPr lang="en-US" sz="1200" dirty="0">
                <a:solidFill>
                  <a:schemeClr val="accent3"/>
                </a:solidFill>
              </a:endParaRPr>
            </a:p>
          </p:txBody>
        </p:sp>
        <p:sp>
          <p:nvSpPr>
            <p:cNvPr id="56" name="Rectangle 37">
              <a:extLst>
                <a:ext uri="{FF2B5EF4-FFF2-40B4-BE49-F238E27FC236}">
                  <a16:creationId xmlns:a16="http://schemas.microsoft.com/office/drawing/2014/main" id="{B5DC004C-3362-2CD0-F049-39BD751D483C}"/>
                </a:ext>
              </a:extLst>
            </p:cNvPr>
            <p:cNvSpPr>
              <a:spLocks noChangeArrowheads="1"/>
            </p:cNvSpPr>
            <p:nvPr/>
          </p:nvSpPr>
          <p:spPr bwMode="auto">
            <a:xfrm>
              <a:off x="7377601" y="1581123"/>
              <a:ext cx="129759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Availability Zone</a:t>
              </a:r>
            </a:p>
          </p:txBody>
        </p:sp>
      </p:grpSp>
      <p:sp>
        <p:nvSpPr>
          <p:cNvPr id="43" name="CIDRcode1">
            <a:extLst>
              <a:ext uri="{FF2B5EF4-FFF2-40B4-BE49-F238E27FC236}">
                <a16:creationId xmlns:a16="http://schemas.microsoft.com/office/drawing/2014/main" id="{44D11A11-F181-E88A-5CA0-34240F7403F6}"/>
              </a:ext>
            </a:extLst>
          </p:cNvPr>
          <p:cNvSpPr txBox="1">
            <a:spLocks noChangeArrowheads="1"/>
          </p:cNvSpPr>
          <p:nvPr/>
        </p:nvSpPr>
        <p:spPr bwMode="auto">
          <a:xfrm>
            <a:off x="7030997" y="5064098"/>
            <a:ext cx="20066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10.0.0.0/16</a:t>
            </a:r>
          </a:p>
        </p:txBody>
      </p:sp>
      <p:grpSp>
        <p:nvGrpSpPr>
          <p:cNvPr id="5" name="VPCGroup" descr="Virtual private cloud (VPC) group inside the AWS Cloud grouping.">
            <a:extLst>
              <a:ext uri="{FF2B5EF4-FFF2-40B4-BE49-F238E27FC236}">
                <a16:creationId xmlns:a16="http://schemas.microsoft.com/office/drawing/2014/main" id="{C8F70324-EA8D-4D3F-8C8A-BA234031D1C8}"/>
              </a:ext>
            </a:extLst>
          </p:cNvPr>
          <p:cNvGrpSpPr/>
          <p:nvPr/>
        </p:nvGrpSpPr>
        <p:grpSpPr>
          <a:xfrm>
            <a:off x="4356100" y="2084361"/>
            <a:ext cx="7366000" cy="3386137"/>
            <a:chOff x="4356100" y="2084361"/>
            <a:chExt cx="7366000" cy="3386137"/>
          </a:xfrm>
        </p:grpSpPr>
        <p:sp>
          <p:nvSpPr>
            <p:cNvPr id="40" name="Rectangle 39" descr="VPC group border">
              <a:extLst>
                <a:ext uri="{FF2B5EF4-FFF2-40B4-BE49-F238E27FC236}">
                  <a16:creationId xmlns:a16="http://schemas.microsoft.com/office/drawing/2014/main" id="{C22DF48E-F2FA-02F4-986C-73DA8BF32762}"/>
                </a:ext>
              </a:extLst>
            </p:cNvPr>
            <p:cNvSpPr/>
            <p:nvPr/>
          </p:nvSpPr>
          <p:spPr>
            <a:xfrm>
              <a:off x="4356100" y="2089123"/>
              <a:ext cx="7366000" cy="3381375"/>
            </a:xfrm>
            <a:prstGeom prst="rect">
              <a:avLst/>
            </a:prstGeom>
            <a:noFill/>
            <a:ln w="15875">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tx1"/>
                  </a:solidFill>
                  <a:latin typeface="Arial" panose="020B0604020202020204" pitchFamily="34" charset="0"/>
                  <a:cs typeface="Arial" panose="020B0604020202020204" pitchFamily="34" charset="0"/>
                </a:rPr>
                <a:t>Virtual private cloud (VPC)</a:t>
              </a:r>
            </a:p>
          </p:txBody>
        </p:sp>
        <p:pic>
          <p:nvPicPr>
            <p:cNvPr id="58" name="Graphic 57" descr="VPC group icon.">
              <a:extLst>
                <a:ext uri="{FF2B5EF4-FFF2-40B4-BE49-F238E27FC236}">
                  <a16:creationId xmlns:a16="http://schemas.microsoft.com/office/drawing/2014/main" id="{52BD2F1A-DBDF-DA1E-1946-5E63BAC1B284}"/>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4356100" y="2084361"/>
              <a:ext cx="381000" cy="381000"/>
            </a:xfrm>
            <a:prstGeom prst="rect">
              <a:avLst/>
            </a:prstGeom>
          </p:spPr>
        </p:pic>
      </p:grpSp>
      <p:sp>
        <p:nvSpPr>
          <p:cNvPr id="60" name="background">
            <a:extLst>
              <a:ext uri="{FF2B5EF4-FFF2-40B4-BE49-F238E27FC236}">
                <a16:creationId xmlns:a16="http://schemas.microsoft.com/office/drawing/2014/main" id="{C5CBFBAF-913C-0729-4522-48E44F732BE3}"/>
              </a:ext>
              <a:ext uri="{C183D7F6-B498-43B3-948B-1728B52AA6E4}">
                <adec:decorative xmlns:adec="http://schemas.microsoft.com/office/drawing/2017/decorative" val="1"/>
              </a:ext>
            </a:extLst>
          </p:cNvPr>
          <p:cNvSpPr/>
          <p:nvPr/>
        </p:nvSpPr>
        <p:spPr>
          <a:xfrm>
            <a:off x="7819693" y="1869234"/>
            <a:ext cx="413413" cy="4214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Group 5" descr="Internet gateway service icon on VPC container.">
            <a:extLst>
              <a:ext uri="{FF2B5EF4-FFF2-40B4-BE49-F238E27FC236}">
                <a16:creationId xmlns:a16="http://schemas.microsoft.com/office/drawing/2014/main" id="{AD7BFD2A-CBB7-40D8-B792-FE5C61F3A546}"/>
              </a:ext>
            </a:extLst>
          </p:cNvPr>
          <p:cNvGrpSpPr/>
          <p:nvPr/>
        </p:nvGrpSpPr>
        <p:grpSpPr>
          <a:xfrm>
            <a:off x="7328508" y="1855841"/>
            <a:ext cx="1403350" cy="734199"/>
            <a:chOff x="7328508" y="1855841"/>
            <a:chExt cx="1403350" cy="734199"/>
          </a:xfrm>
        </p:grpSpPr>
        <p:pic>
          <p:nvPicPr>
            <p:cNvPr id="85" name="Graphic 10" descr="Internet gateway resource icon for the Amazon VPC service.">
              <a:extLst>
                <a:ext uri="{FF2B5EF4-FFF2-40B4-BE49-F238E27FC236}">
                  <a16:creationId xmlns:a16="http://schemas.microsoft.com/office/drawing/2014/main" id="{46E33599-DA23-0935-A6F0-66AC6D5E6C51}"/>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799044" y="1855841"/>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 name="TextBox 12">
              <a:extLst>
                <a:ext uri="{FF2B5EF4-FFF2-40B4-BE49-F238E27FC236}">
                  <a16:creationId xmlns:a16="http://schemas.microsoft.com/office/drawing/2014/main" id="{7C03B3A0-3B1A-48A7-FC46-1CC201F5C550}"/>
                </a:ext>
              </a:extLst>
            </p:cNvPr>
            <p:cNvSpPr txBox="1">
              <a:spLocks noChangeArrowheads="1"/>
            </p:cNvSpPr>
            <p:nvPr/>
          </p:nvSpPr>
          <p:spPr bwMode="auto">
            <a:xfrm>
              <a:off x="7328508" y="2313041"/>
              <a:ext cx="1403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Internet gateway</a:t>
              </a:r>
            </a:p>
          </p:txBody>
        </p:sp>
      </p:grpSp>
      <p:grpSp>
        <p:nvGrpSpPr>
          <p:cNvPr id="8" name="PSgroup" descr="Public subnet group inside VPC cloud group and in the AZ group.">
            <a:extLst>
              <a:ext uri="{FF2B5EF4-FFF2-40B4-BE49-F238E27FC236}">
                <a16:creationId xmlns:a16="http://schemas.microsoft.com/office/drawing/2014/main" id="{BB383A63-9BC2-4B35-9FCE-034A3D553297}"/>
              </a:ext>
            </a:extLst>
          </p:cNvPr>
          <p:cNvGrpSpPr/>
          <p:nvPr/>
        </p:nvGrpSpPr>
        <p:grpSpPr>
          <a:xfrm>
            <a:off x="4794250" y="2652686"/>
            <a:ext cx="6488651" cy="2284412"/>
            <a:chOff x="4794250" y="2652686"/>
            <a:chExt cx="6488651" cy="2284412"/>
          </a:xfrm>
        </p:grpSpPr>
        <p:sp>
          <p:nvSpPr>
            <p:cNvPr id="44" name="Rectangle 43" descr="Public subnet group border.">
              <a:extLst>
                <a:ext uri="{FF2B5EF4-FFF2-40B4-BE49-F238E27FC236}">
                  <a16:creationId xmlns:a16="http://schemas.microsoft.com/office/drawing/2014/main" id="{471EDCF2-A5FD-3D8A-3700-0B1827B188C2}"/>
                </a:ext>
              </a:extLst>
            </p:cNvPr>
            <p:cNvSpPr/>
            <p:nvPr/>
          </p:nvSpPr>
          <p:spPr>
            <a:xfrm>
              <a:off x="4794250" y="2652686"/>
              <a:ext cx="6488651" cy="2284412"/>
            </a:xfrm>
            <a:prstGeom prst="rect">
              <a:avLst/>
            </a:prstGeom>
            <a:noFill/>
            <a:ln w="15875" cmpd="sng">
              <a:solidFill>
                <a:srgbClr val="7AA116"/>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502920" tIns="91440" bIns="4572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Public subnet</a:t>
              </a:r>
            </a:p>
          </p:txBody>
        </p:sp>
        <p:pic>
          <p:nvPicPr>
            <p:cNvPr id="59" name="Graphic 58" descr="Public subnet group icon.">
              <a:extLst>
                <a:ext uri="{FF2B5EF4-FFF2-40B4-BE49-F238E27FC236}">
                  <a16:creationId xmlns:a16="http://schemas.microsoft.com/office/drawing/2014/main" id="{F6FFA00A-ED68-B038-5E75-3684784F604F}"/>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4794250" y="2652686"/>
              <a:ext cx="381000" cy="381000"/>
            </a:xfrm>
            <a:prstGeom prst="rect">
              <a:avLst/>
            </a:prstGeom>
          </p:spPr>
        </p:pic>
      </p:grpSp>
      <p:sp>
        <p:nvSpPr>
          <p:cNvPr id="45" name="CIDRcode2">
            <a:extLst>
              <a:ext uri="{FF2B5EF4-FFF2-40B4-BE49-F238E27FC236}">
                <a16:creationId xmlns:a16="http://schemas.microsoft.com/office/drawing/2014/main" id="{D4A01436-BCE9-95B5-FB55-0AD2C7431189}"/>
              </a:ext>
            </a:extLst>
          </p:cNvPr>
          <p:cNvSpPr txBox="1">
            <a:spLocks noChangeArrowheads="1"/>
          </p:cNvSpPr>
          <p:nvPr/>
        </p:nvSpPr>
        <p:spPr bwMode="auto">
          <a:xfrm>
            <a:off x="7030997" y="4638648"/>
            <a:ext cx="20066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10.0.0.0/19</a:t>
            </a:r>
          </a:p>
        </p:txBody>
      </p:sp>
      <p:grpSp>
        <p:nvGrpSpPr>
          <p:cNvPr id="47" name="Group 46" descr="Chef Automate represented by a AWS service resource and label.">
            <a:extLst>
              <a:ext uri="{FF2B5EF4-FFF2-40B4-BE49-F238E27FC236}">
                <a16:creationId xmlns:a16="http://schemas.microsoft.com/office/drawing/2014/main" id="{D28D8AD3-C3DB-4623-9A66-E29471843A55}"/>
              </a:ext>
            </a:extLst>
          </p:cNvPr>
          <p:cNvGrpSpPr/>
          <p:nvPr/>
        </p:nvGrpSpPr>
        <p:grpSpPr>
          <a:xfrm>
            <a:off x="7463854" y="2768172"/>
            <a:ext cx="1115568" cy="731918"/>
            <a:chOff x="2319110" y="2880737"/>
            <a:chExt cx="1115568" cy="731918"/>
          </a:xfrm>
        </p:grpSpPr>
        <p:pic>
          <p:nvPicPr>
            <p:cNvPr id="48" name="Graphic 60" descr="Instance resource icon for the Amazon EC2 service.">
              <a:extLst>
                <a:ext uri="{FF2B5EF4-FFF2-40B4-BE49-F238E27FC236}">
                  <a16:creationId xmlns:a16="http://schemas.microsoft.com/office/drawing/2014/main" id="{27D2908B-3140-40C7-BD3C-B5E08712F96A}"/>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2654300" y="288073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TextBox 16">
              <a:extLst>
                <a:ext uri="{FF2B5EF4-FFF2-40B4-BE49-F238E27FC236}">
                  <a16:creationId xmlns:a16="http://schemas.microsoft.com/office/drawing/2014/main" id="{E8997B87-6648-4DCE-A094-E98D46D910E0}"/>
                </a:ext>
              </a:extLst>
            </p:cNvPr>
            <p:cNvSpPr txBox="1">
              <a:spLocks noChangeArrowheads="1"/>
            </p:cNvSpPr>
            <p:nvPr/>
          </p:nvSpPr>
          <p:spPr bwMode="auto">
            <a:xfrm>
              <a:off x="2319110" y="3335656"/>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Chef Automate</a:t>
              </a:r>
            </a:p>
          </p:txBody>
        </p:sp>
      </p:grpSp>
      <p:sp>
        <p:nvSpPr>
          <p:cNvPr id="46" name="Oval 1">
            <a:extLst>
              <a:ext uri="{FF2B5EF4-FFF2-40B4-BE49-F238E27FC236}">
                <a16:creationId xmlns:a16="http://schemas.microsoft.com/office/drawing/2014/main" id="{DDDFFF9A-DA51-4334-A2F1-E33D54CA1328}"/>
              </a:ext>
            </a:extLst>
          </p:cNvPr>
          <p:cNvSpPr/>
          <p:nvPr/>
        </p:nvSpPr>
        <p:spPr bwMode="auto">
          <a:xfrm>
            <a:off x="5748243" y="3192436"/>
            <a:ext cx="329184" cy="333375"/>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288"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1</a:t>
            </a:r>
          </a:p>
        </p:txBody>
      </p:sp>
      <p:sp>
        <p:nvSpPr>
          <p:cNvPr id="39" name="arrow1" descr="arrow pointing from Chef Automate&#10; to Check Workstation (local Chef repo).">
            <a:extLst>
              <a:ext uri="{FF2B5EF4-FFF2-40B4-BE49-F238E27FC236}">
                <a16:creationId xmlns:a16="http://schemas.microsoft.com/office/drawing/2014/main" id="{67FD83B1-90AC-47C9-874A-B390E380F47D}"/>
              </a:ext>
            </a:extLst>
          </p:cNvPr>
          <p:cNvSpPr/>
          <p:nvPr/>
        </p:nvSpPr>
        <p:spPr>
          <a:xfrm>
            <a:off x="6218238" y="2982886"/>
            <a:ext cx="1485900" cy="698500"/>
          </a:xfrm>
          <a:custGeom>
            <a:avLst/>
            <a:gdLst>
              <a:gd name="connsiteX0" fmla="*/ 1485900 w 1485900"/>
              <a:gd name="connsiteY0" fmla="*/ 0 h 698500"/>
              <a:gd name="connsiteX1" fmla="*/ 0 w 1485900"/>
              <a:gd name="connsiteY1" fmla="*/ 0 h 698500"/>
              <a:gd name="connsiteX2" fmla="*/ 0 w 1485900"/>
              <a:gd name="connsiteY2" fmla="*/ 698500 h 698500"/>
            </a:gdLst>
            <a:ahLst/>
            <a:cxnLst>
              <a:cxn ang="0">
                <a:pos x="connsiteX0" y="connsiteY0"/>
              </a:cxn>
              <a:cxn ang="0">
                <a:pos x="connsiteX1" y="connsiteY1"/>
              </a:cxn>
              <a:cxn ang="0">
                <a:pos x="connsiteX2" y="connsiteY2"/>
              </a:cxn>
            </a:cxnLst>
            <a:rect l="l" t="t" r="r" b="b"/>
            <a:pathLst>
              <a:path w="1485900" h="698500">
                <a:moveTo>
                  <a:pt x="1485900" y="0"/>
                </a:moveTo>
                <a:lnTo>
                  <a:pt x="0" y="0"/>
                </a:lnTo>
                <a:lnTo>
                  <a:pt x="0" y="698500"/>
                </a:lnTo>
              </a:path>
            </a:pathLst>
          </a:custGeom>
          <a:noFill/>
          <a:ln w="15875">
            <a:solidFill>
              <a:schemeClr val="tx1"/>
            </a:solidFill>
            <a:headEnd type="none" w="med" len="med"/>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pSp>
        <p:nvGrpSpPr>
          <p:cNvPr id="73" name="Group 72" descr="Chef workstation (local Chef repo) represented by a AWS service resource and label.">
            <a:extLst>
              <a:ext uri="{FF2B5EF4-FFF2-40B4-BE49-F238E27FC236}">
                <a16:creationId xmlns:a16="http://schemas.microsoft.com/office/drawing/2014/main" id="{680B9C6A-7B95-432B-F264-0F48225DAEB7}"/>
              </a:ext>
            </a:extLst>
          </p:cNvPr>
          <p:cNvGrpSpPr/>
          <p:nvPr/>
        </p:nvGrpSpPr>
        <p:grpSpPr>
          <a:xfrm>
            <a:off x="5599722" y="3776329"/>
            <a:ext cx="1230246" cy="916584"/>
            <a:chOff x="2258378" y="2880737"/>
            <a:chExt cx="1230246" cy="916584"/>
          </a:xfrm>
        </p:grpSpPr>
        <p:pic>
          <p:nvPicPr>
            <p:cNvPr id="74" name="Graphic 60" descr="Instance resource icon for the Amazon EC2 service.">
              <a:extLst>
                <a:ext uri="{FF2B5EF4-FFF2-40B4-BE49-F238E27FC236}">
                  <a16:creationId xmlns:a16="http://schemas.microsoft.com/office/drawing/2014/main" id="{68901E35-42E6-731A-341E-876955943F8A}"/>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2654300" y="288073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 name="TextBox 16">
              <a:extLst>
                <a:ext uri="{FF2B5EF4-FFF2-40B4-BE49-F238E27FC236}">
                  <a16:creationId xmlns:a16="http://schemas.microsoft.com/office/drawing/2014/main" id="{C9DA24AD-BAAD-D9C8-49E4-E70449F45D73}"/>
                </a:ext>
              </a:extLst>
            </p:cNvPr>
            <p:cNvSpPr txBox="1">
              <a:spLocks noChangeArrowheads="1"/>
            </p:cNvSpPr>
            <p:nvPr/>
          </p:nvSpPr>
          <p:spPr bwMode="auto">
            <a:xfrm>
              <a:off x="2258378" y="3335656"/>
              <a:ext cx="12302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Chef workstation</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(local Chef repo)</a:t>
              </a:r>
            </a:p>
          </p:txBody>
        </p:sp>
      </p:grpSp>
      <p:sp>
        <p:nvSpPr>
          <p:cNvPr id="63" name="Oval 2">
            <a:extLst>
              <a:ext uri="{FF2B5EF4-FFF2-40B4-BE49-F238E27FC236}">
                <a16:creationId xmlns:a16="http://schemas.microsoft.com/office/drawing/2014/main" id="{7467C3A0-565D-BB07-2DAB-46FEB70DCB95}"/>
              </a:ext>
            </a:extLst>
          </p:cNvPr>
          <p:cNvSpPr/>
          <p:nvPr/>
        </p:nvSpPr>
        <p:spPr bwMode="auto">
          <a:xfrm>
            <a:off x="7857235" y="4119803"/>
            <a:ext cx="329184" cy="333375"/>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288"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2</a:t>
            </a:r>
          </a:p>
        </p:txBody>
      </p:sp>
      <p:cxnSp>
        <p:nvCxnSpPr>
          <p:cNvPr id="53" name="Straight Arrow Connector 52" descr="Arrow pointing from Chef workstation&#10;(local Chef repo) to Chef node.">
            <a:extLst>
              <a:ext uri="{FF2B5EF4-FFF2-40B4-BE49-F238E27FC236}">
                <a16:creationId xmlns:a16="http://schemas.microsoft.com/office/drawing/2014/main" id="{C2326579-F3E5-BC75-72FD-D697328201D6}"/>
              </a:ext>
            </a:extLst>
          </p:cNvPr>
          <p:cNvCxnSpPr>
            <a:cxnSpLocks/>
          </p:cNvCxnSpPr>
          <p:nvPr/>
        </p:nvCxnSpPr>
        <p:spPr>
          <a:xfrm>
            <a:off x="6615113" y="4003648"/>
            <a:ext cx="2740025" cy="0"/>
          </a:xfrm>
          <a:prstGeom prst="straightConnector1">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grpSp>
        <p:nvGrpSpPr>
          <p:cNvPr id="76" name="Group 75" descr="Chef node represented by a AWS service resource and label.">
            <a:extLst>
              <a:ext uri="{FF2B5EF4-FFF2-40B4-BE49-F238E27FC236}">
                <a16:creationId xmlns:a16="http://schemas.microsoft.com/office/drawing/2014/main" id="{62B530C9-85A4-D35B-D269-458AB7FD7248}"/>
              </a:ext>
            </a:extLst>
          </p:cNvPr>
          <p:cNvGrpSpPr/>
          <p:nvPr/>
        </p:nvGrpSpPr>
        <p:grpSpPr>
          <a:xfrm>
            <a:off x="9152954" y="3776329"/>
            <a:ext cx="1115568" cy="731918"/>
            <a:chOff x="2319110" y="2880737"/>
            <a:chExt cx="1115568" cy="731918"/>
          </a:xfrm>
        </p:grpSpPr>
        <p:pic>
          <p:nvPicPr>
            <p:cNvPr id="77" name="Graphic 60" descr="Instance resource icon for the Amazon EC2 service.">
              <a:extLst>
                <a:ext uri="{FF2B5EF4-FFF2-40B4-BE49-F238E27FC236}">
                  <a16:creationId xmlns:a16="http://schemas.microsoft.com/office/drawing/2014/main" id="{AD4528B1-875E-0A9C-016F-E2408D7AE74B}"/>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2654300" y="288073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 name="TextBox 16">
              <a:extLst>
                <a:ext uri="{FF2B5EF4-FFF2-40B4-BE49-F238E27FC236}">
                  <a16:creationId xmlns:a16="http://schemas.microsoft.com/office/drawing/2014/main" id="{50273030-EDD2-9D71-2E22-C2B0F4A58BF3}"/>
                </a:ext>
              </a:extLst>
            </p:cNvPr>
            <p:cNvSpPr txBox="1">
              <a:spLocks noChangeArrowheads="1"/>
            </p:cNvSpPr>
            <p:nvPr/>
          </p:nvSpPr>
          <p:spPr bwMode="auto">
            <a:xfrm>
              <a:off x="2319110" y="3335656"/>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Chef node</a:t>
              </a:r>
            </a:p>
          </p:txBody>
        </p:sp>
      </p:grpSp>
      <p:sp>
        <p:nvSpPr>
          <p:cNvPr id="64" name="Oval 3">
            <a:extLst>
              <a:ext uri="{FF2B5EF4-FFF2-40B4-BE49-F238E27FC236}">
                <a16:creationId xmlns:a16="http://schemas.microsoft.com/office/drawing/2014/main" id="{17786E9A-AC03-E72C-A673-76F21ACBE03C}"/>
              </a:ext>
            </a:extLst>
          </p:cNvPr>
          <p:cNvSpPr/>
          <p:nvPr/>
        </p:nvSpPr>
        <p:spPr bwMode="auto">
          <a:xfrm>
            <a:off x="9846779" y="3192436"/>
            <a:ext cx="329184" cy="333375"/>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288"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3</a:t>
            </a:r>
          </a:p>
        </p:txBody>
      </p:sp>
      <p:sp>
        <p:nvSpPr>
          <p:cNvPr id="54" name="Freeform 53" descr="Arrow pointing from Chef node to Chef Automate&gt;">
            <a:extLst>
              <a:ext uri="{FF2B5EF4-FFF2-40B4-BE49-F238E27FC236}">
                <a16:creationId xmlns:a16="http://schemas.microsoft.com/office/drawing/2014/main" id="{AE991DD8-26F7-4E1F-D35E-3BAE2AC8A261}"/>
              </a:ext>
            </a:extLst>
          </p:cNvPr>
          <p:cNvSpPr/>
          <p:nvPr/>
        </p:nvSpPr>
        <p:spPr>
          <a:xfrm>
            <a:off x="8339138" y="2995586"/>
            <a:ext cx="1371600" cy="711200"/>
          </a:xfrm>
          <a:custGeom>
            <a:avLst/>
            <a:gdLst>
              <a:gd name="connsiteX0" fmla="*/ 1371600 w 1371600"/>
              <a:gd name="connsiteY0" fmla="*/ 711200 h 711200"/>
              <a:gd name="connsiteX1" fmla="*/ 1371600 w 1371600"/>
              <a:gd name="connsiteY1" fmla="*/ 0 h 711200"/>
              <a:gd name="connsiteX2" fmla="*/ 0 w 1371600"/>
              <a:gd name="connsiteY2" fmla="*/ 0 h 711200"/>
            </a:gdLst>
            <a:ahLst/>
            <a:cxnLst>
              <a:cxn ang="0">
                <a:pos x="connsiteX0" y="connsiteY0"/>
              </a:cxn>
              <a:cxn ang="0">
                <a:pos x="connsiteX1" y="connsiteY1"/>
              </a:cxn>
              <a:cxn ang="0">
                <a:pos x="connsiteX2" y="connsiteY2"/>
              </a:cxn>
            </a:cxnLst>
            <a:rect l="l" t="t" r="r" b="b"/>
            <a:pathLst>
              <a:path w="1371600" h="711200">
                <a:moveTo>
                  <a:pt x="1371600" y="711200"/>
                </a:moveTo>
                <a:lnTo>
                  <a:pt x="1371600" y="0"/>
                </a:lnTo>
                <a:lnTo>
                  <a:pt x="0" y="0"/>
                </a:lnTo>
              </a:path>
            </a:pathLst>
          </a:custGeom>
          <a:noFill/>
          <a:ln w="15875">
            <a:solidFill>
              <a:schemeClr val="tx1"/>
            </a:solidFill>
            <a:headEnd type="none" w="med" len="med"/>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Tree>
    <p:extLst>
      <p:ext uri="{BB962C8B-B14F-4D97-AF65-F5344CB8AC3E}">
        <p14:creationId xmlns:p14="http://schemas.microsoft.com/office/powerpoint/2010/main" val="37444959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ooter Placeholder 13">
            <a:extLst>
              <a:ext uri="{FF2B5EF4-FFF2-40B4-BE49-F238E27FC236}">
                <a16:creationId xmlns:a16="http://schemas.microsoft.com/office/drawing/2014/main" id="{6752D573-ABD8-F2EF-909E-619D88A2DB5C}"/>
              </a:ext>
            </a:extLst>
          </p:cNvPr>
          <p:cNvSpPr>
            <a:spLocks noGrp="1"/>
          </p:cNvSpPr>
          <p:nvPr>
            <p:ph type="ftr" sz="quarter" idx="10"/>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94834A7E-CD32-15BC-A360-8F884864316A}"/>
              </a:ext>
            </a:extLst>
          </p:cNvPr>
          <p:cNvSpPr>
            <a:spLocks noGrp="1"/>
          </p:cNvSpPr>
          <p:nvPr>
            <p:ph type="sldNum" sz="quarter" idx="4"/>
          </p:nvPr>
        </p:nvSpPr>
        <p:spPr/>
        <p:txBody>
          <a:bodyPr/>
          <a:lstStyle/>
          <a:p>
            <a:fld id="{EB4B8DE2-A4E8-46E4-8BBF-D75455EFF32C}" type="slidenum">
              <a:rPr lang="en-US" smtClean="0"/>
              <a:pPr/>
              <a:t>22</a:t>
            </a:fld>
            <a:endParaRPr lang="en-US" dirty="0"/>
          </a:p>
        </p:txBody>
      </p:sp>
      <p:sp>
        <p:nvSpPr>
          <p:cNvPr id="45057" name="Title 5">
            <a:extLst>
              <a:ext uri="{FF2B5EF4-FFF2-40B4-BE49-F238E27FC236}">
                <a16:creationId xmlns:a16="http://schemas.microsoft.com/office/drawing/2014/main" id="{CB1552C9-174A-E746-B193-597E1C226F76}"/>
              </a:ext>
            </a:extLst>
          </p:cNvPr>
          <p:cNvSpPr>
            <a:spLocks noGrp="1" noChangeArrowheads="1"/>
          </p:cNvSpPr>
          <p:nvPr>
            <p:ph type="ctrTitle"/>
          </p:nvPr>
        </p:nvSpPr>
        <p:spPr/>
        <p:txBody>
          <a:bodyPr/>
          <a:lstStyle/>
          <a:p>
            <a:r>
              <a:rPr lang="en-US" altLang="en-US" dirty="0"/>
              <a:t>Elements</a:t>
            </a:r>
          </a:p>
        </p:txBody>
      </p:sp>
      <p:sp>
        <p:nvSpPr>
          <p:cNvPr id="7" name="Subtitle 6">
            <a:extLst>
              <a:ext uri="{FF2B5EF4-FFF2-40B4-BE49-F238E27FC236}">
                <a16:creationId xmlns:a16="http://schemas.microsoft.com/office/drawing/2014/main" id="{6C070E6E-368C-344B-A68F-07C2CD0FAC38}"/>
              </a:ext>
            </a:extLst>
          </p:cNvPr>
          <p:cNvSpPr>
            <a:spLocks noGrp="1"/>
          </p:cNvSpPr>
          <p:nvPr>
            <p:ph type="subTitle" idx="1"/>
          </p:nvPr>
        </p:nvSpPr>
        <p:spPr>
          <a:xfrm>
            <a:off x="336720" y="3914095"/>
            <a:ext cx="7816680" cy="480131"/>
          </a:xfrm>
        </p:spPr>
        <p:txBody>
          <a:bodyPr/>
          <a:lstStyle/>
          <a:p>
            <a:r>
              <a:rPr lang="en-US" dirty="0"/>
              <a:t>Resources to use when building your diagram</a:t>
            </a:r>
          </a:p>
        </p:txBody>
      </p:sp>
    </p:spTree>
    <p:extLst>
      <p:ext uri="{BB962C8B-B14F-4D97-AF65-F5344CB8AC3E}">
        <p14:creationId xmlns:p14="http://schemas.microsoft.com/office/powerpoint/2010/main" val="2890949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ooter Placeholder 17">
            <a:extLst>
              <a:ext uri="{FF2B5EF4-FFF2-40B4-BE49-F238E27FC236}">
                <a16:creationId xmlns:a16="http://schemas.microsoft.com/office/drawing/2014/main" id="{8B83B2D5-C822-ED10-D7A0-0C2B49CCCD44}"/>
              </a:ext>
            </a:extLst>
          </p:cNvPr>
          <p:cNvSpPr>
            <a:spLocks noGrp="1"/>
          </p:cNvSpPr>
          <p:nvPr>
            <p:ph type="ftr" sz="quarter" idx="2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AE938D2D-7877-C47C-87E0-E474BEA4EA39}"/>
              </a:ext>
            </a:extLst>
          </p:cNvPr>
          <p:cNvSpPr>
            <a:spLocks noGrp="1"/>
          </p:cNvSpPr>
          <p:nvPr>
            <p:ph type="sldNum" sz="quarter" idx="22"/>
          </p:nvPr>
        </p:nvSpPr>
        <p:spPr/>
        <p:txBody>
          <a:bodyPr/>
          <a:lstStyle/>
          <a:p>
            <a:fld id="{EB4B8DE2-A4E8-46E4-8BBF-D75455EFF32C}" type="slidenum">
              <a:rPr lang="en-US" smtClean="0"/>
              <a:pPr/>
              <a:t>23</a:t>
            </a:fld>
            <a:endParaRPr lang="en-US" dirty="0"/>
          </a:p>
        </p:txBody>
      </p:sp>
      <p:sp>
        <p:nvSpPr>
          <p:cNvPr id="59393" name="Title 1">
            <a:extLst>
              <a:ext uri="{FF2B5EF4-FFF2-40B4-BE49-F238E27FC236}">
                <a16:creationId xmlns:a16="http://schemas.microsoft.com/office/drawing/2014/main" id="{52048912-09F2-7945-AFB0-5105BC4A960B}"/>
              </a:ext>
            </a:extLst>
          </p:cNvPr>
          <p:cNvSpPr>
            <a:spLocks noGrp="1" noChangeArrowheads="1"/>
          </p:cNvSpPr>
          <p:nvPr>
            <p:ph type="title"/>
          </p:nvPr>
        </p:nvSpPr>
        <p:spPr/>
        <p:txBody>
          <a:bodyPr/>
          <a:lstStyle/>
          <a:p>
            <a:r>
              <a:rPr lang="en-US" altLang="en-US" dirty="0"/>
              <a:t>Icon Categories</a:t>
            </a:r>
          </a:p>
        </p:txBody>
      </p:sp>
      <p:sp>
        <p:nvSpPr>
          <p:cNvPr id="59394" name="Content Placeholder 2">
            <a:extLst>
              <a:ext uri="{FF2B5EF4-FFF2-40B4-BE49-F238E27FC236}">
                <a16:creationId xmlns:a16="http://schemas.microsoft.com/office/drawing/2014/main" id="{ADCEA65A-6FAD-1A48-BB48-29AC11521079}"/>
              </a:ext>
            </a:extLst>
          </p:cNvPr>
          <p:cNvSpPr>
            <a:spLocks noGrp="1" noChangeArrowheads="1"/>
          </p:cNvSpPr>
          <p:nvPr>
            <p:ph type="body" sz="quarter" idx="17"/>
          </p:nvPr>
        </p:nvSpPr>
        <p:spPr/>
        <p:txBody>
          <a:bodyPr/>
          <a:lstStyle/>
          <a:p>
            <a:r>
              <a:rPr lang="en-US" altLang="en-US" dirty="0"/>
              <a:t>Click a category to jump to slide (must be in Presentation mode)</a:t>
            </a:r>
          </a:p>
        </p:txBody>
      </p:sp>
      <p:sp>
        <p:nvSpPr>
          <p:cNvPr id="59395" name="Content Placeholder 3">
            <a:extLst>
              <a:ext uri="{FF2B5EF4-FFF2-40B4-BE49-F238E27FC236}">
                <a16:creationId xmlns:a16="http://schemas.microsoft.com/office/drawing/2014/main" id="{A485F408-B09C-394E-B924-1F5DBD4485B7}"/>
              </a:ext>
            </a:extLst>
          </p:cNvPr>
          <p:cNvSpPr>
            <a:spLocks noGrp="1" noChangeArrowheads="1"/>
          </p:cNvSpPr>
          <p:nvPr>
            <p:ph type="body" sz="quarter" idx="18"/>
          </p:nvPr>
        </p:nvSpPr>
        <p:spPr/>
        <p:txBody>
          <a:bodyPr/>
          <a:lstStyle/>
          <a:p>
            <a:r>
              <a:rPr lang="en-US" altLang="en-US" dirty="0">
                <a:hlinkClick r:id="rId2" action="ppaction://hlinksldjump"/>
              </a:rPr>
              <a:t>General Resources</a:t>
            </a:r>
            <a:endParaRPr lang="en-US" altLang="en-US" dirty="0">
              <a:hlinkClick r:id="rId3" action="ppaction://hlinksldjump"/>
            </a:endParaRPr>
          </a:p>
          <a:p>
            <a:r>
              <a:rPr lang="en-US" altLang="en-US" dirty="0">
                <a:hlinkClick r:id="rId4" action="ppaction://hlinksldjump"/>
              </a:rPr>
              <a:t>Analytics</a:t>
            </a:r>
            <a:endParaRPr lang="en-US" altLang="en-US" dirty="0"/>
          </a:p>
          <a:p>
            <a:r>
              <a:rPr lang="en-US" altLang="en-US" dirty="0">
                <a:hlinkClick r:id="rId5" action="ppaction://hlinksldjump"/>
              </a:rPr>
              <a:t>Application Integration</a:t>
            </a:r>
            <a:endParaRPr lang="en-US" altLang="en-US" dirty="0"/>
          </a:p>
          <a:p>
            <a:r>
              <a:rPr lang="en-US" altLang="en-US" dirty="0">
                <a:hlinkClick r:id="rId6" action="ppaction://hlinksldjump"/>
              </a:rPr>
              <a:t>Artificial Intelligence</a:t>
            </a:r>
            <a:endParaRPr lang="en-US" altLang="en-US" dirty="0"/>
          </a:p>
          <a:p>
            <a:r>
              <a:rPr lang="en-US" altLang="en-US" dirty="0">
                <a:hlinkClick r:id="rId7" action="ppaction://hlinksldjump"/>
              </a:rPr>
              <a:t>Blockchain</a:t>
            </a:r>
            <a:endParaRPr lang="en-US" altLang="en-US" dirty="0">
              <a:hlinkClick r:id="rId8" action="ppaction://hlinksldjump"/>
            </a:endParaRPr>
          </a:p>
          <a:p>
            <a:r>
              <a:rPr lang="en-US" altLang="en-US" dirty="0">
                <a:hlinkClick r:id="rId8" action="ppaction://hlinksldjump"/>
              </a:rPr>
              <a:t>Business Applications</a:t>
            </a:r>
            <a:endParaRPr lang="en-US" altLang="en-US" dirty="0"/>
          </a:p>
          <a:p>
            <a:r>
              <a:rPr lang="en-US" altLang="en-US" dirty="0">
                <a:hlinkClick r:id="rId9" action="ppaction://hlinksldjump"/>
              </a:rPr>
              <a:t>Cloud Financial Management</a:t>
            </a:r>
            <a:endParaRPr lang="en-US" altLang="en-US" dirty="0"/>
          </a:p>
          <a:p>
            <a:r>
              <a:rPr lang="en-US" altLang="en-US" dirty="0">
                <a:hlinkClick r:id="rId10" action="ppaction://hlinksldjump"/>
              </a:rPr>
              <a:t>Compute</a:t>
            </a:r>
            <a:endParaRPr lang="en-US" altLang="en-US" dirty="0"/>
          </a:p>
          <a:p>
            <a:r>
              <a:rPr lang="en-US" altLang="en-US" dirty="0">
                <a:hlinkClick r:id="rId11" action="ppaction://hlinksldjump"/>
              </a:rPr>
              <a:t>Containers</a:t>
            </a:r>
            <a:endParaRPr lang="en-US" altLang="en-US" dirty="0"/>
          </a:p>
        </p:txBody>
      </p:sp>
      <p:sp>
        <p:nvSpPr>
          <p:cNvPr id="59396" name="Content Placeholder 4">
            <a:extLst>
              <a:ext uri="{FF2B5EF4-FFF2-40B4-BE49-F238E27FC236}">
                <a16:creationId xmlns:a16="http://schemas.microsoft.com/office/drawing/2014/main" id="{44B72D52-BBB2-804F-A08B-245C1D72113E}"/>
              </a:ext>
            </a:extLst>
          </p:cNvPr>
          <p:cNvSpPr>
            <a:spLocks noGrp="1" noChangeArrowheads="1"/>
          </p:cNvSpPr>
          <p:nvPr>
            <p:ph type="body" sz="quarter" idx="19"/>
          </p:nvPr>
        </p:nvSpPr>
        <p:spPr/>
        <p:txBody>
          <a:bodyPr/>
          <a:lstStyle/>
          <a:p>
            <a:r>
              <a:rPr lang="en-US" altLang="en-US" dirty="0">
                <a:hlinkClick r:id="rId12" action="ppaction://hlinksldjump"/>
              </a:rPr>
              <a:t>Customer Enablement</a:t>
            </a:r>
            <a:endParaRPr lang="en-US" altLang="en-US" dirty="0"/>
          </a:p>
          <a:p>
            <a:r>
              <a:rPr lang="en-US" altLang="en-US" dirty="0">
                <a:hlinkClick r:id="rId13" action="ppaction://hlinksldjump"/>
              </a:rPr>
              <a:t>Customer Experience</a:t>
            </a:r>
            <a:endParaRPr lang="en-US" altLang="en-US" dirty="0"/>
          </a:p>
          <a:p>
            <a:r>
              <a:rPr lang="en-US" altLang="en-US" dirty="0">
                <a:hlinkClick r:id="rId14" action="ppaction://hlinksldjump"/>
              </a:rPr>
              <a:t>Databases</a:t>
            </a:r>
            <a:endParaRPr lang="en-US" altLang="en-US" dirty="0"/>
          </a:p>
          <a:p>
            <a:r>
              <a:rPr lang="en-US" altLang="en-US" dirty="0">
                <a:hlinkClick r:id="rId15" action="ppaction://hlinksldjump"/>
              </a:rPr>
              <a:t>Developer Tools</a:t>
            </a:r>
            <a:endParaRPr lang="en-US" altLang="en-US" dirty="0"/>
          </a:p>
          <a:p>
            <a:r>
              <a:rPr lang="en-US" altLang="en-US" dirty="0">
                <a:hlinkClick r:id="rId16" action="ppaction://hlinksldjump"/>
              </a:rPr>
              <a:t>End User Computing</a:t>
            </a:r>
            <a:endParaRPr lang="en-US" altLang="en-US" dirty="0"/>
          </a:p>
          <a:p>
            <a:r>
              <a:rPr lang="en-US" altLang="en-US" dirty="0">
                <a:hlinkClick r:id="rId17" action="ppaction://hlinksldjump"/>
              </a:rPr>
              <a:t>Front-End Web &amp; Mobile</a:t>
            </a:r>
            <a:endParaRPr lang="en-US" altLang="en-US" dirty="0"/>
          </a:p>
          <a:p>
            <a:r>
              <a:rPr lang="en-US" altLang="en-US" dirty="0">
                <a:hlinkClick r:id="rId18" action="ppaction://hlinksldjump"/>
              </a:rPr>
              <a:t>Games</a:t>
            </a:r>
            <a:endParaRPr lang="en-US" altLang="en-US" dirty="0"/>
          </a:p>
          <a:p>
            <a:r>
              <a:rPr lang="en-US" altLang="en-US" dirty="0">
                <a:hlinkClick r:id="rId19" action="ppaction://hlinksldjump"/>
              </a:rPr>
              <a:t>Internet of Things</a:t>
            </a:r>
            <a:endParaRPr lang="en-US" altLang="en-US" dirty="0"/>
          </a:p>
          <a:p>
            <a:r>
              <a:rPr lang="en-US" altLang="en-US" dirty="0">
                <a:hlinkClick r:id="rId20" action="ppaction://hlinksldjump"/>
              </a:rPr>
              <a:t>Management Tools</a:t>
            </a:r>
            <a:endParaRPr lang="en-US" altLang="en-US" dirty="0"/>
          </a:p>
        </p:txBody>
      </p:sp>
      <p:sp>
        <p:nvSpPr>
          <p:cNvPr id="59397" name="Content Placeholder 5">
            <a:extLst>
              <a:ext uri="{FF2B5EF4-FFF2-40B4-BE49-F238E27FC236}">
                <a16:creationId xmlns:a16="http://schemas.microsoft.com/office/drawing/2014/main" id="{26BFC576-E04A-744D-A222-9DC03B854666}"/>
              </a:ext>
            </a:extLst>
          </p:cNvPr>
          <p:cNvSpPr>
            <a:spLocks noGrp="1" noChangeArrowheads="1"/>
          </p:cNvSpPr>
          <p:nvPr>
            <p:ph type="body" sz="quarter" idx="20"/>
          </p:nvPr>
        </p:nvSpPr>
        <p:spPr/>
        <p:txBody>
          <a:bodyPr/>
          <a:lstStyle/>
          <a:p>
            <a:r>
              <a:rPr lang="en-US" altLang="en-US" dirty="0">
                <a:hlinkClick r:id="rId21" action="ppaction://hlinksldjump"/>
              </a:rPr>
              <a:t>Media Services</a:t>
            </a:r>
            <a:endParaRPr lang="en-US" altLang="en-US" dirty="0">
              <a:hlinkClick r:id="rId22" action="ppaction://hlinksldjump"/>
            </a:endParaRPr>
          </a:p>
          <a:p>
            <a:r>
              <a:rPr lang="en-US" altLang="en-US" dirty="0">
                <a:hlinkClick r:id="rId23" action="ppaction://hlinksldjump"/>
              </a:rPr>
              <a:t>Migration &amp; Modernization</a:t>
            </a:r>
            <a:endParaRPr lang="en-US" altLang="en-US" dirty="0"/>
          </a:p>
          <a:p>
            <a:r>
              <a:rPr lang="en-US" altLang="en-US" dirty="0">
                <a:hlinkClick r:id="rId24" action="ppaction://hlinksldjump"/>
              </a:rPr>
              <a:t>Multicloud &amp; Hybrid</a:t>
            </a:r>
            <a:endParaRPr lang="en-US" altLang="en-US" dirty="0"/>
          </a:p>
          <a:p>
            <a:r>
              <a:rPr lang="en-US" altLang="en-US" dirty="0">
                <a:hlinkClick r:id="rId22" action="ppaction://hlinksldjump"/>
              </a:rPr>
              <a:t>Networking &amp; Content Delivery</a:t>
            </a:r>
            <a:endParaRPr lang="en-US" altLang="en-US" dirty="0"/>
          </a:p>
          <a:p>
            <a:r>
              <a:rPr lang="en-US" altLang="en-US" dirty="0">
                <a:hlinkClick r:id="rId25" action="ppaction://hlinksldjump"/>
              </a:rPr>
              <a:t>Quantum Technologies</a:t>
            </a:r>
            <a:endParaRPr lang="en-US" altLang="en-US" dirty="0">
              <a:hlinkClick r:id="rId26" action="ppaction://hlinksldjump"/>
            </a:endParaRPr>
          </a:p>
          <a:p>
            <a:r>
              <a:rPr lang="en-US" altLang="en-US" dirty="0">
                <a:hlinkClick r:id="rId26" action="ppaction://hlinksldjump"/>
              </a:rPr>
              <a:t>Satellite</a:t>
            </a:r>
            <a:endParaRPr lang="en-US" altLang="en-US" dirty="0"/>
          </a:p>
          <a:p>
            <a:r>
              <a:rPr lang="en-US" altLang="en-US" dirty="0">
                <a:hlinkClick r:id="rId27" action="ppaction://hlinksldjump"/>
              </a:rPr>
              <a:t>Security &amp; Identity</a:t>
            </a:r>
            <a:endParaRPr lang="en-US" altLang="en-US" dirty="0"/>
          </a:p>
          <a:p>
            <a:r>
              <a:rPr lang="en-US" altLang="en-US" dirty="0">
                <a:hlinkClick r:id="rId28" action="ppaction://hlinksldjump"/>
              </a:rPr>
              <a:t>Serverless</a:t>
            </a:r>
            <a:endParaRPr lang="en-US" altLang="en-US" dirty="0"/>
          </a:p>
          <a:p>
            <a:r>
              <a:rPr lang="en-US" altLang="en-US" dirty="0">
                <a:hlinkClick r:id="rId29" action="ppaction://hlinksldjump"/>
              </a:rPr>
              <a:t>Storage</a:t>
            </a:r>
            <a:endParaRPr lang="en-US" altLang="en-US" dirty="0"/>
          </a:p>
        </p:txBody>
      </p:sp>
    </p:spTree>
    <p:extLst>
      <p:ext uri="{BB962C8B-B14F-4D97-AF65-F5344CB8AC3E}">
        <p14:creationId xmlns:p14="http://schemas.microsoft.com/office/powerpoint/2010/main" val="16553518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34463814-99E0-66EA-E465-CCEED735EC33}"/>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9C6572D-0F68-34F4-C09F-C83C081572B7}"/>
              </a:ext>
            </a:extLst>
          </p:cNvPr>
          <p:cNvSpPr>
            <a:spLocks noGrp="1"/>
          </p:cNvSpPr>
          <p:nvPr>
            <p:ph type="sldNum" sz="quarter" idx="10"/>
          </p:nvPr>
        </p:nvSpPr>
        <p:spPr/>
        <p:txBody>
          <a:bodyPr/>
          <a:lstStyle/>
          <a:p>
            <a:fld id="{EB4B8DE2-A4E8-46E4-8BBF-D75455EFF32C}" type="slidenum">
              <a:rPr lang="en-US" smtClean="0"/>
              <a:pPr/>
              <a:t>24</a:t>
            </a:fld>
            <a:endParaRPr lang="en-US" dirty="0"/>
          </a:p>
        </p:txBody>
      </p:sp>
      <p:sp>
        <p:nvSpPr>
          <p:cNvPr id="60417" name="Title 1">
            <a:extLst>
              <a:ext uri="{FF2B5EF4-FFF2-40B4-BE49-F238E27FC236}">
                <a16:creationId xmlns:a16="http://schemas.microsoft.com/office/drawing/2014/main" id="{097B90DA-B7A6-6243-AA53-664D619C2DA9}"/>
              </a:ext>
            </a:extLst>
          </p:cNvPr>
          <p:cNvSpPr>
            <a:spLocks noGrp="1" noChangeArrowheads="1"/>
          </p:cNvSpPr>
          <p:nvPr>
            <p:ph type="ctrTitle"/>
          </p:nvPr>
        </p:nvSpPr>
        <p:spPr/>
        <p:txBody>
          <a:bodyPr/>
          <a:lstStyle/>
          <a:p>
            <a:r>
              <a:rPr lang="en-US" altLang="en-US" dirty="0"/>
              <a:t>General Resources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F259C0C4-FEA3-B487-E301-178541204EDF}"/>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1" name="Slide Number Placeholder 20">
            <a:extLst>
              <a:ext uri="{FF2B5EF4-FFF2-40B4-BE49-F238E27FC236}">
                <a16:creationId xmlns:a16="http://schemas.microsoft.com/office/drawing/2014/main" id="{5C7A0289-02D0-10E6-C50F-DC0C1AF5CE50}"/>
              </a:ext>
            </a:extLst>
          </p:cNvPr>
          <p:cNvSpPr>
            <a:spLocks noGrp="1"/>
          </p:cNvSpPr>
          <p:nvPr>
            <p:ph type="sldNum" sz="quarter" idx="10"/>
          </p:nvPr>
        </p:nvSpPr>
        <p:spPr/>
        <p:txBody>
          <a:bodyPr/>
          <a:lstStyle/>
          <a:p>
            <a:fld id="{EB4B8DE2-A4E8-46E4-8BBF-D75455EFF32C}" type="slidenum">
              <a:rPr lang="en-US" smtClean="0"/>
              <a:pPr/>
              <a:t>25</a:t>
            </a:fld>
            <a:endParaRPr lang="en-US" dirty="0"/>
          </a:p>
        </p:txBody>
      </p:sp>
      <p:sp>
        <p:nvSpPr>
          <p:cNvPr id="61441" name="Title 5">
            <a:extLst>
              <a:ext uri="{FF2B5EF4-FFF2-40B4-BE49-F238E27FC236}">
                <a16:creationId xmlns:a16="http://schemas.microsoft.com/office/drawing/2014/main" id="{9CC47161-2E37-6E47-8F3F-0984ECFD2D86}"/>
              </a:ext>
            </a:extLst>
          </p:cNvPr>
          <p:cNvSpPr>
            <a:spLocks noGrp="1" noChangeArrowheads="1"/>
          </p:cNvSpPr>
          <p:nvPr>
            <p:ph type="title"/>
          </p:nvPr>
        </p:nvSpPr>
        <p:spPr/>
        <p:txBody>
          <a:bodyPr/>
          <a:lstStyle/>
          <a:p>
            <a:pPr>
              <a:tabLst>
                <a:tab pos="10971213" algn="l"/>
              </a:tabLst>
            </a:pPr>
            <a:r>
              <a:rPr lang="en-US" altLang="en-US" dirty="0"/>
              <a:t>Groups	1/5</a:t>
            </a:r>
          </a:p>
        </p:txBody>
      </p:sp>
      <p:grpSp>
        <p:nvGrpSpPr>
          <p:cNvPr id="2" name="Group 1" descr="AWS Cloud group with AWS logo.">
            <a:extLst>
              <a:ext uri="{FF2B5EF4-FFF2-40B4-BE49-F238E27FC236}">
                <a16:creationId xmlns:a16="http://schemas.microsoft.com/office/drawing/2014/main" id="{C8F19A6B-B6EE-45E2-98B8-E09C68D7A4B2}"/>
              </a:ext>
            </a:extLst>
          </p:cNvPr>
          <p:cNvGrpSpPr/>
          <p:nvPr/>
        </p:nvGrpSpPr>
        <p:grpSpPr>
          <a:xfrm>
            <a:off x="355600" y="1512745"/>
            <a:ext cx="1765300" cy="890588"/>
            <a:chOff x="355600" y="1512745"/>
            <a:chExt cx="1765300" cy="890588"/>
          </a:xfrm>
        </p:grpSpPr>
        <p:sp>
          <p:nvSpPr>
            <p:cNvPr id="55" name="Rectangle 54">
              <a:extLst>
                <a:ext uri="{FF2B5EF4-FFF2-40B4-BE49-F238E27FC236}">
                  <a16:creationId xmlns:a16="http://schemas.microsoft.com/office/drawing/2014/main" id="{302A5B0E-ABA9-48CD-84D0-B78867AD79EC}"/>
                </a:ext>
              </a:extLst>
            </p:cNvPr>
            <p:cNvSpPr/>
            <p:nvPr/>
          </p:nvSpPr>
          <p:spPr>
            <a:xfrm>
              <a:off x="355600" y="1512745"/>
              <a:ext cx="1765300" cy="890588"/>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AWS Cloud</a:t>
              </a:r>
            </a:p>
          </p:txBody>
        </p:sp>
        <p:pic>
          <p:nvPicPr>
            <p:cNvPr id="56" name="Graphic 55" descr="AWS Cloud group icon with AWS logo.">
              <a:extLst>
                <a:ext uri="{FF2B5EF4-FFF2-40B4-BE49-F238E27FC236}">
                  <a16:creationId xmlns:a16="http://schemas.microsoft.com/office/drawing/2014/main" id="{8AB2D835-9413-49FA-ACE8-763B2FFE233A}"/>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355600" y="1512745"/>
              <a:ext cx="381000" cy="381000"/>
            </a:xfrm>
            <a:prstGeom prst="rect">
              <a:avLst/>
            </a:prstGeom>
          </p:spPr>
        </p:pic>
      </p:grpSp>
      <p:grpSp>
        <p:nvGrpSpPr>
          <p:cNvPr id="19" name="justGraphic">
            <a:extLst>
              <a:ext uri="{FF2B5EF4-FFF2-40B4-BE49-F238E27FC236}">
                <a16:creationId xmlns:a16="http://schemas.microsoft.com/office/drawing/2014/main" id="{3C7763C3-25C3-4DA1-94C9-81E9DBD020DD}"/>
              </a:ext>
              <a:ext uri="{C183D7F6-B498-43B3-948B-1728B52AA6E4}">
                <adec:decorative xmlns:adec="http://schemas.microsoft.com/office/drawing/2017/decorative" val="1"/>
              </a:ext>
            </a:extLst>
          </p:cNvPr>
          <p:cNvGrpSpPr/>
          <p:nvPr/>
        </p:nvGrpSpPr>
        <p:grpSpPr>
          <a:xfrm>
            <a:off x="246018" y="1233709"/>
            <a:ext cx="6140643" cy="3892296"/>
            <a:chOff x="246018" y="1233709"/>
            <a:chExt cx="6140643" cy="3892296"/>
          </a:xfrm>
        </p:grpSpPr>
        <p:sp>
          <p:nvSpPr>
            <p:cNvPr id="47" name="TextBox 46">
              <a:extLst>
                <a:ext uri="{FF2B5EF4-FFF2-40B4-BE49-F238E27FC236}">
                  <a16:creationId xmlns:a16="http://schemas.microsoft.com/office/drawing/2014/main" id="{EC1816EA-52B3-2E48-A570-14E40815A6D6}"/>
                </a:ext>
                <a:ext uri="{C183D7F6-B498-43B3-948B-1728B52AA6E4}">
                  <adec:decorative xmlns:adec="http://schemas.microsoft.com/office/drawing/2017/decorative" val="1"/>
                </a:ext>
              </a:extLst>
            </p:cNvPr>
            <p:cNvSpPr txBox="1"/>
            <p:nvPr/>
          </p:nvSpPr>
          <p:spPr>
            <a:xfrm>
              <a:off x="246018" y="1233709"/>
              <a:ext cx="300082" cy="369332"/>
            </a:xfrm>
            <a:prstGeom prst="rect">
              <a:avLst/>
            </a:prstGeom>
            <a:noFill/>
          </p:spPr>
          <p:txBody>
            <a:bodyPr wrap="none" rtlCol="0">
              <a:spAutoFit/>
            </a:bodyPr>
            <a:lstStyle/>
            <a:p>
              <a:r>
                <a:rPr lang="en-US" dirty="0">
                  <a:solidFill>
                    <a:schemeClr val="accent3"/>
                  </a:solidFill>
                </a:rPr>
                <a:t>*</a:t>
              </a:r>
            </a:p>
          </p:txBody>
        </p:sp>
        <p:sp>
          <p:nvSpPr>
            <p:cNvPr id="107" name="TextBox 106">
              <a:extLst>
                <a:ext uri="{FF2B5EF4-FFF2-40B4-BE49-F238E27FC236}">
                  <a16:creationId xmlns:a16="http://schemas.microsoft.com/office/drawing/2014/main" id="{DC74216D-0734-4313-BE57-7F3F8CC867AB}"/>
                </a:ext>
                <a:ext uri="{C183D7F6-B498-43B3-948B-1728B52AA6E4}">
                  <adec:decorative xmlns:adec="http://schemas.microsoft.com/office/drawing/2017/decorative" val="1"/>
                </a:ext>
              </a:extLst>
            </p:cNvPr>
            <p:cNvSpPr txBox="1"/>
            <p:nvPr/>
          </p:nvSpPr>
          <p:spPr>
            <a:xfrm>
              <a:off x="6086579" y="4756673"/>
              <a:ext cx="300082" cy="369332"/>
            </a:xfrm>
            <a:prstGeom prst="rect">
              <a:avLst/>
            </a:prstGeom>
            <a:noFill/>
          </p:spPr>
          <p:txBody>
            <a:bodyPr wrap="none" rtlCol="0">
              <a:spAutoFit/>
            </a:bodyPr>
            <a:lstStyle/>
            <a:p>
              <a:r>
                <a:rPr lang="en-US" dirty="0">
                  <a:solidFill>
                    <a:schemeClr val="accent3"/>
                  </a:solidFill>
                </a:rPr>
                <a:t>*</a:t>
              </a:r>
            </a:p>
          </p:txBody>
        </p:sp>
      </p:grpSp>
      <p:sp>
        <p:nvSpPr>
          <p:cNvPr id="106" name="TextBox 105">
            <a:extLst>
              <a:ext uri="{FF2B5EF4-FFF2-40B4-BE49-F238E27FC236}">
                <a16:creationId xmlns:a16="http://schemas.microsoft.com/office/drawing/2014/main" id="{1EB9070F-CE65-4F31-9944-5C6356B9B079}"/>
              </a:ext>
            </a:extLst>
          </p:cNvPr>
          <p:cNvSpPr txBox="1"/>
          <p:nvPr/>
        </p:nvSpPr>
        <p:spPr>
          <a:xfrm>
            <a:off x="6285756" y="4754006"/>
            <a:ext cx="5664944" cy="830997"/>
          </a:xfrm>
          <a:prstGeom prst="rect">
            <a:avLst/>
          </a:prstGeom>
          <a:noFill/>
        </p:spPr>
        <p:txBody>
          <a:bodyPr wrap="square" rtlCol="0">
            <a:spAutoFit/>
          </a:bodyPr>
          <a:lstStyle/>
          <a:p>
            <a:r>
              <a:rPr lang="en-US" sz="1200" dirty="0">
                <a:latin typeface="Arial" panose="020B0604020202020204" pitchFamily="34" charset="0"/>
                <a:cs typeface="Arial" panose="020B0604020202020204" pitchFamily="34" charset="0"/>
              </a:rPr>
              <a:t>In certain AWS Regions (e.g., China), AWS does not own the rights for the logo using the letters “AWS.” Per our guidelines, use the group with the AWS logo except in Regions where the AWS logo cannot be used. You may use the group with the cloud icon in those cases.</a:t>
            </a:r>
          </a:p>
        </p:txBody>
      </p:sp>
      <p:grpSp>
        <p:nvGrpSpPr>
          <p:cNvPr id="5" name="Group 4" descr="AWS Cloud group with cloud.">
            <a:extLst>
              <a:ext uri="{FF2B5EF4-FFF2-40B4-BE49-F238E27FC236}">
                <a16:creationId xmlns:a16="http://schemas.microsoft.com/office/drawing/2014/main" id="{5F04E718-2599-4A23-AE92-5AE227F8B38C}"/>
              </a:ext>
            </a:extLst>
          </p:cNvPr>
          <p:cNvGrpSpPr/>
          <p:nvPr/>
        </p:nvGrpSpPr>
        <p:grpSpPr>
          <a:xfrm>
            <a:off x="2283292" y="1512745"/>
            <a:ext cx="1765300" cy="890588"/>
            <a:chOff x="2283292" y="1512745"/>
            <a:chExt cx="1765300" cy="890588"/>
          </a:xfrm>
        </p:grpSpPr>
        <p:sp>
          <p:nvSpPr>
            <p:cNvPr id="58" name="Rectangle 57">
              <a:extLst>
                <a:ext uri="{FF2B5EF4-FFF2-40B4-BE49-F238E27FC236}">
                  <a16:creationId xmlns:a16="http://schemas.microsoft.com/office/drawing/2014/main" id="{0521FAF2-6F4F-4ABB-8D8B-22439119CEED}"/>
                </a:ext>
              </a:extLst>
            </p:cNvPr>
            <p:cNvSpPr/>
            <p:nvPr/>
          </p:nvSpPr>
          <p:spPr>
            <a:xfrm>
              <a:off x="2283292" y="1512745"/>
              <a:ext cx="1765300" cy="890588"/>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AWS Cloud</a:t>
              </a:r>
            </a:p>
          </p:txBody>
        </p:sp>
        <p:pic>
          <p:nvPicPr>
            <p:cNvPr id="59" name="Graphic 58" descr="AWS Cloud group icon with cloud.">
              <a:extLst>
                <a:ext uri="{FF2B5EF4-FFF2-40B4-BE49-F238E27FC236}">
                  <a16:creationId xmlns:a16="http://schemas.microsoft.com/office/drawing/2014/main" id="{5674A3C0-0BD4-43A5-92BF-7697CA970471}"/>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2283292" y="1512745"/>
              <a:ext cx="381000" cy="381000"/>
            </a:xfrm>
            <a:prstGeom prst="rect">
              <a:avLst/>
            </a:prstGeom>
          </p:spPr>
        </p:pic>
      </p:grpSp>
      <p:grpSp>
        <p:nvGrpSpPr>
          <p:cNvPr id="6" name="Group 5" descr="Region group.">
            <a:extLst>
              <a:ext uri="{FF2B5EF4-FFF2-40B4-BE49-F238E27FC236}">
                <a16:creationId xmlns:a16="http://schemas.microsoft.com/office/drawing/2014/main" id="{7D4C77E5-6CDB-4722-AB56-6C5DDF70B565}"/>
              </a:ext>
            </a:extLst>
          </p:cNvPr>
          <p:cNvGrpSpPr/>
          <p:nvPr/>
        </p:nvGrpSpPr>
        <p:grpSpPr>
          <a:xfrm>
            <a:off x="4215623" y="1512745"/>
            <a:ext cx="1765300" cy="889002"/>
            <a:chOff x="4215623" y="1512745"/>
            <a:chExt cx="1765300" cy="889002"/>
          </a:xfrm>
        </p:grpSpPr>
        <p:sp>
          <p:nvSpPr>
            <p:cNvPr id="61" name="Rectangle 60" descr="Region group">
              <a:extLst>
                <a:ext uri="{FF2B5EF4-FFF2-40B4-BE49-F238E27FC236}">
                  <a16:creationId xmlns:a16="http://schemas.microsoft.com/office/drawing/2014/main" id="{5DD3887C-00A0-42E0-8F27-B1948269F05B}"/>
                </a:ext>
              </a:extLst>
            </p:cNvPr>
            <p:cNvSpPr/>
            <p:nvPr/>
          </p:nvSpPr>
          <p:spPr>
            <a:xfrm>
              <a:off x="4215623" y="1512745"/>
              <a:ext cx="1765300" cy="889002"/>
            </a:xfrm>
            <a:prstGeom prst="rect">
              <a:avLst/>
            </a:prstGeom>
            <a:noFill/>
            <a:ln w="15875">
              <a:solidFill>
                <a:srgbClr val="00A4A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Region</a:t>
              </a:r>
            </a:p>
          </p:txBody>
        </p:sp>
        <p:pic>
          <p:nvPicPr>
            <p:cNvPr id="62" name="Graphic 61" descr="Region group icon.">
              <a:extLst>
                <a:ext uri="{FF2B5EF4-FFF2-40B4-BE49-F238E27FC236}">
                  <a16:creationId xmlns:a16="http://schemas.microsoft.com/office/drawing/2014/main" id="{8FDA4CC8-83EE-49C8-BDE5-8EA871C8AD3C}"/>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4215623" y="1512745"/>
              <a:ext cx="381000" cy="381000"/>
            </a:xfrm>
            <a:prstGeom prst="rect">
              <a:avLst/>
            </a:prstGeom>
          </p:spPr>
        </p:pic>
      </p:grpSp>
      <p:sp>
        <p:nvSpPr>
          <p:cNvPr id="63" name="Rectangle 62" descr="Availability Zone group.">
            <a:extLst>
              <a:ext uri="{FF2B5EF4-FFF2-40B4-BE49-F238E27FC236}">
                <a16:creationId xmlns:a16="http://schemas.microsoft.com/office/drawing/2014/main" id="{9B016F79-D3E5-4039-94FF-6B4AB7E65CFF}"/>
              </a:ext>
            </a:extLst>
          </p:cNvPr>
          <p:cNvSpPr/>
          <p:nvPr/>
        </p:nvSpPr>
        <p:spPr>
          <a:xfrm>
            <a:off x="6147454" y="1512745"/>
            <a:ext cx="1765300" cy="889002"/>
          </a:xfrm>
          <a:prstGeom prst="rect">
            <a:avLst/>
          </a:prstGeom>
          <a:noFill/>
          <a:ln w="15875">
            <a:solidFill>
              <a:srgbClr val="00A4A6"/>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Availability Zone</a:t>
            </a:r>
          </a:p>
        </p:txBody>
      </p:sp>
      <p:sp>
        <p:nvSpPr>
          <p:cNvPr id="64" name="Rectangle 63" descr="Security group.">
            <a:extLst>
              <a:ext uri="{FF2B5EF4-FFF2-40B4-BE49-F238E27FC236}">
                <a16:creationId xmlns:a16="http://schemas.microsoft.com/office/drawing/2014/main" id="{492C9D0E-41C4-4A79-B47D-C0E15E6D1938}"/>
              </a:ext>
            </a:extLst>
          </p:cNvPr>
          <p:cNvSpPr/>
          <p:nvPr/>
        </p:nvSpPr>
        <p:spPr>
          <a:xfrm>
            <a:off x="8092141" y="1512745"/>
            <a:ext cx="1765300" cy="889002"/>
          </a:xfrm>
          <a:prstGeom prst="rect">
            <a:avLst/>
          </a:prstGeom>
          <a:noFill/>
          <a:ln w="15875">
            <a:solidFill>
              <a:srgbClr val="DD344C"/>
            </a:solidFill>
            <a:miter lim="800000"/>
          </a:ln>
        </p:spPr>
        <p:style>
          <a:lnRef idx="2">
            <a:schemeClr val="accent1">
              <a:shade val="50000"/>
            </a:schemeClr>
          </a:lnRef>
          <a:fillRef idx="1">
            <a:schemeClr val="accent1"/>
          </a:fillRef>
          <a:effectRef idx="0">
            <a:schemeClr val="accent1"/>
          </a:effectRef>
          <a:fontRef idx="minor">
            <a:schemeClr val="lt1"/>
          </a:fontRef>
        </p:style>
        <p:txBody>
          <a:bodyPr tIns="91440" anchorCtr="1"/>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Security group</a:t>
            </a:r>
          </a:p>
        </p:txBody>
      </p:sp>
      <p:grpSp>
        <p:nvGrpSpPr>
          <p:cNvPr id="7" name="Group 6" descr="Auto Scaling group.">
            <a:extLst>
              <a:ext uri="{FF2B5EF4-FFF2-40B4-BE49-F238E27FC236}">
                <a16:creationId xmlns:a16="http://schemas.microsoft.com/office/drawing/2014/main" id="{B0DA602C-FD1A-4C77-9FAF-5999DAC9C730}"/>
              </a:ext>
            </a:extLst>
          </p:cNvPr>
          <p:cNvGrpSpPr/>
          <p:nvPr/>
        </p:nvGrpSpPr>
        <p:grpSpPr>
          <a:xfrm>
            <a:off x="351632" y="2618865"/>
            <a:ext cx="1765300" cy="890588"/>
            <a:chOff x="351632" y="2618865"/>
            <a:chExt cx="1765300" cy="890588"/>
          </a:xfrm>
        </p:grpSpPr>
        <p:sp>
          <p:nvSpPr>
            <p:cNvPr id="67" name="Rectangle 66">
              <a:extLst>
                <a:ext uri="{FF2B5EF4-FFF2-40B4-BE49-F238E27FC236}">
                  <a16:creationId xmlns:a16="http://schemas.microsoft.com/office/drawing/2014/main" id="{15D6B773-1DB4-474A-BEF2-EC37AF610557}"/>
                </a:ext>
              </a:extLst>
            </p:cNvPr>
            <p:cNvSpPr/>
            <p:nvPr/>
          </p:nvSpPr>
          <p:spPr>
            <a:xfrm>
              <a:off x="351632" y="2618865"/>
              <a:ext cx="1765300" cy="890588"/>
            </a:xfrm>
            <a:prstGeom prst="rect">
              <a:avLst/>
            </a:prstGeom>
            <a:noFill/>
            <a:ln w="15875">
              <a:solidFill>
                <a:srgbClr val="ED7100"/>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endParaRPr lang="en-US" sz="1200" dirty="0">
                <a:solidFill>
                  <a:schemeClr val="tx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endParaRPr lang="en-US" sz="1200" dirty="0">
                <a:solidFill>
                  <a:schemeClr val="tx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Auto Scaling group</a:t>
              </a:r>
            </a:p>
          </p:txBody>
        </p:sp>
        <p:pic>
          <p:nvPicPr>
            <p:cNvPr id="68" name="Graphic 67" descr="Auto Scaling group icon.">
              <a:extLst>
                <a:ext uri="{FF2B5EF4-FFF2-40B4-BE49-F238E27FC236}">
                  <a16:creationId xmlns:a16="http://schemas.microsoft.com/office/drawing/2014/main" id="{1ECE5F9D-8443-48DD-BB53-72DDFA75A563}"/>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1043782" y="2618865"/>
              <a:ext cx="381000" cy="381000"/>
            </a:xfrm>
            <a:prstGeom prst="rect">
              <a:avLst/>
            </a:prstGeom>
          </p:spPr>
        </p:pic>
      </p:grpSp>
      <p:grpSp>
        <p:nvGrpSpPr>
          <p:cNvPr id="8" name="Group 7" descr="Virtual private cloud (VPC) group.">
            <a:extLst>
              <a:ext uri="{FF2B5EF4-FFF2-40B4-BE49-F238E27FC236}">
                <a16:creationId xmlns:a16="http://schemas.microsoft.com/office/drawing/2014/main" id="{E8A9C4EB-EC24-4610-9A09-1052A7F8B100}"/>
              </a:ext>
            </a:extLst>
          </p:cNvPr>
          <p:cNvGrpSpPr/>
          <p:nvPr/>
        </p:nvGrpSpPr>
        <p:grpSpPr>
          <a:xfrm>
            <a:off x="2283292" y="2618865"/>
            <a:ext cx="1765300" cy="889002"/>
            <a:chOff x="2283292" y="2618865"/>
            <a:chExt cx="1765300" cy="889002"/>
          </a:xfrm>
        </p:grpSpPr>
        <p:sp>
          <p:nvSpPr>
            <p:cNvPr id="70" name="Rectangle 69">
              <a:extLst>
                <a:ext uri="{FF2B5EF4-FFF2-40B4-BE49-F238E27FC236}">
                  <a16:creationId xmlns:a16="http://schemas.microsoft.com/office/drawing/2014/main" id="{21F720A2-D555-4892-9C0D-4F763BD1BB42}"/>
                </a:ext>
              </a:extLst>
            </p:cNvPr>
            <p:cNvSpPr/>
            <p:nvPr/>
          </p:nvSpPr>
          <p:spPr>
            <a:xfrm>
              <a:off x="2283292" y="2618865"/>
              <a:ext cx="1765300" cy="889002"/>
            </a:xfrm>
            <a:prstGeom prst="rect">
              <a:avLst/>
            </a:prstGeom>
            <a:noFill/>
            <a:ln w="15875">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tx1"/>
                  </a:solidFill>
                  <a:latin typeface="Arial" panose="020B0604020202020204" pitchFamily="34" charset="0"/>
                  <a:cs typeface="Arial" panose="020B0604020202020204" pitchFamily="34" charset="0"/>
                </a:rPr>
                <a:t>Virtual private cloud (VPC)</a:t>
              </a:r>
            </a:p>
          </p:txBody>
        </p:sp>
        <p:pic>
          <p:nvPicPr>
            <p:cNvPr id="71" name="Graphic 70" descr="VPC group icon. ">
              <a:extLst>
                <a:ext uri="{FF2B5EF4-FFF2-40B4-BE49-F238E27FC236}">
                  <a16:creationId xmlns:a16="http://schemas.microsoft.com/office/drawing/2014/main" id="{E45B4EB6-8026-4795-A01B-64C99F1EBC0F}"/>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a:off x="2283292" y="2618865"/>
              <a:ext cx="381000" cy="381000"/>
            </a:xfrm>
            <a:prstGeom prst="rect">
              <a:avLst/>
            </a:prstGeom>
          </p:spPr>
        </p:pic>
      </p:grpSp>
      <p:grpSp>
        <p:nvGrpSpPr>
          <p:cNvPr id="9" name="Group 8" descr="Private subnet group.">
            <a:extLst>
              <a:ext uri="{FF2B5EF4-FFF2-40B4-BE49-F238E27FC236}">
                <a16:creationId xmlns:a16="http://schemas.microsoft.com/office/drawing/2014/main" id="{C1051B6F-9C1B-4411-A17F-1E349570C529}"/>
              </a:ext>
            </a:extLst>
          </p:cNvPr>
          <p:cNvGrpSpPr/>
          <p:nvPr/>
        </p:nvGrpSpPr>
        <p:grpSpPr>
          <a:xfrm>
            <a:off x="4215623" y="2618865"/>
            <a:ext cx="1765300" cy="889002"/>
            <a:chOff x="4215623" y="2618865"/>
            <a:chExt cx="1765300" cy="889002"/>
          </a:xfrm>
        </p:grpSpPr>
        <p:sp>
          <p:nvSpPr>
            <p:cNvPr id="72" name="Rectangle 71">
              <a:extLst>
                <a:ext uri="{FF2B5EF4-FFF2-40B4-BE49-F238E27FC236}">
                  <a16:creationId xmlns:a16="http://schemas.microsoft.com/office/drawing/2014/main" id="{298B9DEF-F387-4811-A9E9-E0A6C0765BE8}"/>
                </a:ext>
              </a:extLst>
            </p:cNvPr>
            <p:cNvSpPr/>
            <p:nvPr/>
          </p:nvSpPr>
          <p:spPr>
            <a:xfrm>
              <a:off x="4215623" y="2618865"/>
              <a:ext cx="1765300" cy="889002"/>
            </a:xfrm>
            <a:prstGeom prst="rect">
              <a:avLst/>
            </a:prstGeom>
            <a:noFill/>
            <a:ln w="15875">
              <a:solidFill>
                <a:srgbClr val="00A4A6"/>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502920" tIns="91440" bIns="4572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Private subnet</a:t>
              </a:r>
            </a:p>
          </p:txBody>
        </p:sp>
        <p:pic>
          <p:nvPicPr>
            <p:cNvPr id="73" name="Graphic 72" descr="Private subnet group icon. ">
              <a:extLst>
                <a:ext uri="{FF2B5EF4-FFF2-40B4-BE49-F238E27FC236}">
                  <a16:creationId xmlns:a16="http://schemas.microsoft.com/office/drawing/2014/main" id="{74372F13-6358-4435-9927-FF2D240DA148}"/>
                </a:ext>
              </a:extLst>
            </p:cNvPr>
            <p:cNvPicPr>
              <a:picLocks noChangeAspect="1"/>
            </p:cNvPicPr>
            <p:nvPr/>
          </p:nvPicPr>
          <p:blipFill>
            <a:blip>
              <a:extLst>
                <a:ext uri="{96DAC541-7B7A-43D3-8B79-37D633B846F1}">
                  <asvg:svgBlip xmlns:asvg="http://schemas.microsoft.com/office/drawing/2016/SVG/main" r:embed="rId7"/>
                </a:ext>
              </a:extLst>
            </a:blip>
            <a:srcRect/>
            <a:stretch/>
          </p:blipFill>
          <p:spPr>
            <a:xfrm>
              <a:off x="4215623" y="2618865"/>
              <a:ext cx="381000" cy="381000"/>
            </a:xfrm>
            <a:prstGeom prst="rect">
              <a:avLst/>
            </a:prstGeom>
          </p:spPr>
        </p:pic>
      </p:grpSp>
      <p:grpSp>
        <p:nvGrpSpPr>
          <p:cNvPr id="10" name="Group 9" descr="Public subnet group.">
            <a:extLst>
              <a:ext uri="{FF2B5EF4-FFF2-40B4-BE49-F238E27FC236}">
                <a16:creationId xmlns:a16="http://schemas.microsoft.com/office/drawing/2014/main" id="{DB166E94-FB7B-4C12-BC5E-F8DD14849668}"/>
              </a:ext>
            </a:extLst>
          </p:cNvPr>
          <p:cNvGrpSpPr/>
          <p:nvPr/>
        </p:nvGrpSpPr>
        <p:grpSpPr>
          <a:xfrm>
            <a:off x="6147454" y="2618865"/>
            <a:ext cx="1765300" cy="889002"/>
            <a:chOff x="6147454" y="2618865"/>
            <a:chExt cx="1765300" cy="889002"/>
          </a:xfrm>
        </p:grpSpPr>
        <p:sp>
          <p:nvSpPr>
            <p:cNvPr id="74" name="Rectangle 73">
              <a:extLst>
                <a:ext uri="{FF2B5EF4-FFF2-40B4-BE49-F238E27FC236}">
                  <a16:creationId xmlns:a16="http://schemas.microsoft.com/office/drawing/2014/main" id="{6DE3317B-F4E9-44E3-B432-885494FBDBE6}"/>
                </a:ext>
              </a:extLst>
            </p:cNvPr>
            <p:cNvSpPr/>
            <p:nvPr/>
          </p:nvSpPr>
          <p:spPr>
            <a:xfrm>
              <a:off x="6147454" y="2618865"/>
              <a:ext cx="1765300" cy="889002"/>
            </a:xfrm>
            <a:prstGeom prst="rect">
              <a:avLst/>
            </a:prstGeom>
            <a:noFill/>
            <a:ln w="15875">
              <a:solidFill>
                <a:srgbClr val="7AA116"/>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502920" tIns="91440" bIns="4572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Public subnet</a:t>
              </a:r>
            </a:p>
          </p:txBody>
        </p:sp>
        <p:pic>
          <p:nvPicPr>
            <p:cNvPr id="75" name="Graphic 74" descr="Public subnet group icon. ">
              <a:extLst>
                <a:ext uri="{FF2B5EF4-FFF2-40B4-BE49-F238E27FC236}">
                  <a16:creationId xmlns:a16="http://schemas.microsoft.com/office/drawing/2014/main" id="{96939921-066A-4750-9375-7F09DF7775A9}"/>
                </a:ext>
              </a:extLst>
            </p:cNvPr>
            <p:cNvPicPr>
              <a:picLocks noChangeAspect="1"/>
            </p:cNvPicPr>
            <p:nvPr/>
          </p:nvPicPr>
          <p:blipFill>
            <a:blip>
              <a:extLst>
                <a:ext uri="{96DAC541-7B7A-43D3-8B79-37D633B846F1}">
                  <asvg:svgBlip xmlns:asvg="http://schemas.microsoft.com/office/drawing/2016/SVG/main" r:embed="rId8"/>
                </a:ext>
              </a:extLst>
            </a:blip>
            <a:srcRect/>
            <a:stretch/>
          </p:blipFill>
          <p:spPr>
            <a:xfrm>
              <a:off x="6147454" y="2618865"/>
              <a:ext cx="381000" cy="381000"/>
            </a:xfrm>
            <a:prstGeom prst="rect">
              <a:avLst/>
            </a:prstGeom>
          </p:spPr>
        </p:pic>
      </p:grpSp>
      <p:grpSp>
        <p:nvGrpSpPr>
          <p:cNvPr id="11" name="Group 10" descr="Server contents group.">
            <a:extLst>
              <a:ext uri="{FF2B5EF4-FFF2-40B4-BE49-F238E27FC236}">
                <a16:creationId xmlns:a16="http://schemas.microsoft.com/office/drawing/2014/main" id="{6E491FCD-F3EE-4474-B37F-8CE9596B8222}"/>
              </a:ext>
            </a:extLst>
          </p:cNvPr>
          <p:cNvGrpSpPr/>
          <p:nvPr/>
        </p:nvGrpSpPr>
        <p:grpSpPr>
          <a:xfrm>
            <a:off x="8092141" y="2618865"/>
            <a:ext cx="1765300" cy="889002"/>
            <a:chOff x="8092141" y="2618865"/>
            <a:chExt cx="1765300" cy="889002"/>
          </a:xfrm>
        </p:grpSpPr>
        <p:sp>
          <p:nvSpPr>
            <p:cNvPr id="76" name="Rectangle 75">
              <a:extLst>
                <a:ext uri="{FF2B5EF4-FFF2-40B4-BE49-F238E27FC236}">
                  <a16:creationId xmlns:a16="http://schemas.microsoft.com/office/drawing/2014/main" id="{5A84DA2F-E655-4907-A033-A3715E6475DA}"/>
                </a:ext>
              </a:extLst>
            </p:cNvPr>
            <p:cNvSpPr/>
            <p:nvPr/>
          </p:nvSpPr>
          <p:spPr>
            <a:xfrm>
              <a:off x="8092141" y="2618865"/>
              <a:ext cx="1765300" cy="889002"/>
            </a:xfrm>
            <a:prstGeom prst="rect">
              <a:avLst/>
            </a:prstGeom>
            <a:noFill/>
            <a:ln w="15875">
              <a:solidFill>
                <a:srgbClr val="7D8998"/>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Server contents</a:t>
              </a:r>
            </a:p>
          </p:txBody>
        </p:sp>
        <p:pic>
          <p:nvPicPr>
            <p:cNvPr id="77" name="Graphic 76" descr="Server contents group icon. ">
              <a:extLst>
                <a:ext uri="{FF2B5EF4-FFF2-40B4-BE49-F238E27FC236}">
                  <a16:creationId xmlns:a16="http://schemas.microsoft.com/office/drawing/2014/main" id="{F69D55AF-8A26-4208-8491-9508ED247999}"/>
                </a:ext>
              </a:extLst>
            </p:cNvPr>
            <p:cNvPicPr>
              <a:picLocks noChangeAspect="1"/>
            </p:cNvPicPr>
            <p:nvPr/>
          </p:nvPicPr>
          <p:blipFill>
            <a:blip>
              <a:extLst>
                <a:ext uri="{96DAC541-7B7A-43D3-8B79-37D633B846F1}">
                  <asvg:svgBlip xmlns:asvg="http://schemas.microsoft.com/office/drawing/2016/SVG/main" r:embed="rId9"/>
                </a:ext>
              </a:extLst>
            </a:blip>
            <a:srcRect/>
            <a:stretch/>
          </p:blipFill>
          <p:spPr>
            <a:xfrm>
              <a:off x="8092141" y="2618865"/>
              <a:ext cx="381000" cy="381000"/>
            </a:xfrm>
            <a:prstGeom prst="rect">
              <a:avLst/>
            </a:prstGeom>
          </p:spPr>
        </p:pic>
      </p:grpSp>
      <p:grpSp>
        <p:nvGrpSpPr>
          <p:cNvPr id="12" name="Group 11" descr="Corporate data center group.">
            <a:extLst>
              <a:ext uri="{FF2B5EF4-FFF2-40B4-BE49-F238E27FC236}">
                <a16:creationId xmlns:a16="http://schemas.microsoft.com/office/drawing/2014/main" id="{67EC3035-9ED0-4446-83E7-7AC764364E5E}"/>
              </a:ext>
            </a:extLst>
          </p:cNvPr>
          <p:cNvGrpSpPr/>
          <p:nvPr/>
        </p:nvGrpSpPr>
        <p:grpSpPr>
          <a:xfrm>
            <a:off x="10036828" y="2618865"/>
            <a:ext cx="1765300" cy="889002"/>
            <a:chOff x="10036828" y="2618865"/>
            <a:chExt cx="1765300" cy="889002"/>
          </a:xfrm>
        </p:grpSpPr>
        <p:sp>
          <p:nvSpPr>
            <p:cNvPr id="78" name="Rectangle 77">
              <a:extLst>
                <a:ext uri="{FF2B5EF4-FFF2-40B4-BE49-F238E27FC236}">
                  <a16:creationId xmlns:a16="http://schemas.microsoft.com/office/drawing/2014/main" id="{5FF8DA64-9150-4884-B57A-B7B85BE7B97A}"/>
                </a:ext>
              </a:extLst>
            </p:cNvPr>
            <p:cNvSpPr/>
            <p:nvPr/>
          </p:nvSpPr>
          <p:spPr>
            <a:xfrm>
              <a:off x="10036828" y="2618865"/>
              <a:ext cx="1765300" cy="889002"/>
            </a:xfrm>
            <a:prstGeom prst="rect">
              <a:avLst/>
            </a:prstGeom>
            <a:noFill/>
            <a:ln w="15875">
              <a:solidFill>
                <a:srgbClr val="7D8998"/>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Corporate </a:t>
              </a:r>
            </a:p>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data center</a:t>
              </a:r>
            </a:p>
          </p:txBody>
        </p:sp>
        <p:pic>
          <p:nvPicPr>
            <p:cNvPr id="79" name="Graphic 78" descr="Corporate data center group icon. ">
              <a:extLst>
                <a:ext uri="{FF2B5EF4-FFF2-40B4-BE49-F238E27FC236}">
                  <a16:creationId xmlns:a16="http://schemas.microsoft.com/office/drawing/2014/main" id="{77516356-104F-4451-93DF-814901CB29F9}"/>
                </a:ext>
              </a:extLst>
            </p:cNvPr>
            <p:cNvPicPr>
              <a:picLocks noChangeAspect="1"/>
            </p:cNvPicPr>
            <p:nvPr/>
          </p:nvPicPr>
          <p:blipFill>
            <a:blip>
              <a:extLst>
                <a:ext uri="{96DAC541-7B7A-43D3-8B79-37D633B846F1}">
                  <asvg:svgBlip xmlns:asvg="http://schemas.microsoft.com/office/drawing/2016/SVG/main" r:embed="rId10"/>
                </a:ext>
              </a:extLst>
            </a:blip>
            <a:srcRect/>
            <a:stretch/>
          </p:blipFill>
          <p:spPr>
            <a:xfrm>
              <a:off x="10036828" y="2618865"/>
              <a:ext cx="381000" cy="381000"/>
            </a:xfrm>
            <a:prstGeom prst="rect">
              <a:avLst/>
            </a:prstGeom>
          </p:spPr>
        </p:pic>
      </p:grpSp>
      <p:grpSp>
        <p:nvGrpSpPr>
          <p:cNvPr id="17" name="Group 16" descr="EC2 instance contents group.">
            <a:extLst>
              <a:ext uri="{FF2B5EF4-FFF2-40B4-BE49-F238E27FC236}">
                <a16:creationId xmlns:a16="http://schemas.microsoft.com/office/drawing/2014/main" id="{8E9B7688-73C9-46AD-83BA-3F00745C3985}"/>
              </a:ext>
            </a:extLst>
          </p:cNvPr>
          <p:cNvGrpSpPr/>
          <p:nvPr/>
        </p:nvGrpSpPr>
        <p:grpSpPr>
          <a:xfrm>
            <a:off x="351632" y="3723399"/>
            <a:ext cx="1765300" cy="890588"/>
            <a:chOff x="351632" y="3723399"/>
            <a:chExt cx="1765300" cy="890588"/>
          </a:xfrm>
        </p:grpSpPr>
        <p:sp>
          <p:nvSpPr>
            <p:cNvPr id="80" name="Rectangle 79">
              <a:extLst>
                <a:ext uri="{FF2B5EF4-FFF2-40B4-BE49-F238E27FC236}">
                  <a16:creationId xmlns:a16="http://schemas.microsoft.com/office/drawing/2014/main" id="{DAE5AAEC-E720-4D41-AA5B-EF98D86D2DFC}"/>
                </a:ext>
              </a:extLst>
            </p:cNvPr>
            <p:cNvSpPr/>
            <p:nvPr/>
          </p:nvSpPr>
          <p:spPr>
            <a:xfrm>
              <a:off x="351632" y="3723399"/>
              <a:ext cx="1765300" cy="890588"/>
            </a:xfrm>
            <a:prstGeom prst="rect">
              <a:avLst/>
            </a:prstGeom>
            <a:noFill/>
            <a:ln w="15875">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tx1"/>
                  </a:solidFill>
                  <a:latin typeface="Arial" panose="020B0604020202020204" pitchFamily="34" charset="0"/>
                  <a:cs typeface="Arial" panose="020B0604020202020204" pitchFamily="34" charset="0"/>
                </a:rPr>
                <a:t>EC2 instance contents</a:t>
              </a:r>
            </a:p>
          </p:txBody>
        </p:sp>
        <p:pic>
          <p:nvPicPr>
            <p:cNvPr id="81" name="Graphic 80" descr="EC2 instance contents group icon. ">
              <a:extLst>
                <a:ext uri="{FF2B5EF4-FFF2-40B4-BE49-F238E27FC236}">
                  <a16:creationId xmlns:a16="http://schemas.microsoft.com/office/drawing/2014/main" id="{8B96815E-54F9-4D9A-8D79-08AD07025B0A}"/>
                </a:ext>
              </a:extLst>
            </p:cNvPr>
            <p:cNvPicPr>
              <a:picLocks noChangeAspect="1"/>
            </p:cNvPicPr>
            <p:nvPr/>
          </p:nvPicPr>
          <p:blipFill>
            <a:blip>
              <a:extLst>
                <a:ext uri="{96DAC541-7B7A-43D3-8B79-37D633B846F1}">
                  <asvg:svgBlip xmlns:asvg="http://schemas.microsoft.com/office/drawing/2016/SVG/main" r:embed="rId11"/>
                </a:ext>
              </a:extLst>
            </a:blip>
            <a:srcRect/>
            <a:stretch/>
          </p:blipFill>
          <p:spPr>
            <a:xfrm>
              <a:off x="351632" y="3723399"/>
              <a:ext cx="381000" cy="381000"/>
            </a:xfrm>
            <a:prstGeom prst="rect">
              <a:avLst/>
            </a:prstGeom>
          </p:spPr>
        </p:pic>
      </p:grpSp>
      <p:grpSp>
        <p:nvGrpSpPr>
          <p:cNvPr id="16" name="Group 15" descr="Spot fleet group.">
            <a:extLst>
              <a:ext uri="{FF2B5EF4-FFF2-40B4-BE49-F238E27FC236}">
                <a16:creationId xmlns:a16="http://schemas.microsoft.com/office/drawing/2014/main" id="{9BA4BAE9-418A-45A0-AC45-49DA2DCB14BB}"/>
              </a:ext>
            </a:extLst>
          </p:cNvPr>
          <p:cNvGrpSpPr/>
          <p:nvPr/>
        </p:nvGrpSpPr>
        <p:grpSpPr>
          <a:xfrm>
            <a:off x="2283292" y="3723399"/>
            <a:ext cx="1765300" cy="888993"/>
            <a:chOff x="2283292" y="3723399"/>
            <a:chExt cx="1765300" cy="888993"/>
          </a:xfrm>
        </p:grpSpPr>
        <p:sp>
          <p:nvSpPr>
            <p:cNvPr id="82" name="Rectangle 81">
              <a:extLst>
                <a:ext uri="{FF2B5EF4-FFF2-40B4-BE49-F238E27FC236}">
                  <a16:creationId xmlns:a16="http://schemas.microsoft.com/office/drawing/2014/main" id="{B5C46B13-7F77-4BB1-A8E1-C267F24B2C8C}"/>
                </a:ext>
              </a:extLst>
            </p:cNvPr>
            <p:cNvSpPr/>
            <p:nvPr/>
          </p:nvSpPr>
          <p:spPr>
            <a:xfrm>
              <a:off x="2283292" y="3723399"/>
              <a:ext cx="1765300" cy="888993"/>
            </a:xfrm>
            <a:prstGeom prst="rect">
              <a:avLst/>
            </a:prstGeom>
            <a:noFill/>
            <a:ln w="15875">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Spot Fleet</a:t>
              </a:r>
            </a:p>
          </p:txBody>
        </p:sp>
        <p:pic>
          <p:nvPicPr>
            <p:cNvPr id="83" name="Graphic 82" descr="Spot Fleet group icon. ">
              <a:extLst>
                <a:ext uri="{FF2B5EF4-FFF2-40B4-BE49-F238E27FC236}">
                  <a16:creationId xmlns:a16="http://schemas.microsoft.com/office/drawing/2014/main" id="{C32EB38E-8208-40CA-8F00-9AD82EBA0B7E}"/>
                </a:ext>
              </a:extLst>
            </p:cNvPr>
            <p:cNvPicPr>
              <a:picLocks noChangeAspect="1"/>
            </p:cNvPicPr>
            <p:nvPr/>
          </p:nvPicPr>
          <p:blipFill>
            <a:blip>
              <a:extLst>
                <a:ext uri="{96DAC541-7B7A-43D3-8B79-37D633B846F1}">
                  <asvg:svgBlip xmlns:asvg="http://schemas.microsoft.com/office/drawing/2016/SVG/main" r:embed="rId12"/>
                </a:ext>
              </a:extLst>
            </a:blip>
            <a:srcRect/>
            <a:stretch/>
          </p:blipFill>
          <p:spPr>
            <a:xfrm>
              <a:off x="2283292" y="3723399"/>
              <a:ext cx="381000" cy="381000"/>
            </a:xfrm>
            <a:prstGeom prst="rect">
              <a:avLst/>
            </a:prstGeom>
          </p:spPr>
        </p:pic>
      </p:grpSp>
      <p:grpSp>
        <p:nvGrpSpPr>
          <p:cNvPr id="15" name="Group 14" descr="AWS Account group.">
            <a:extLst>
              <a:ext uri="{FF2B5EF4-FFF2-40B4-BE49-F238E27FC236}">
                <a16:creationId xmlns:a16="http://schemas.microsoft.com/office/drawing/2014/main" id="{60CAC9D6-9802-466B-B4C9-98523DDC57B8}"/>
              </a:ext>
            </a:extLst>
          </p:cNvPr>
          <p:cNvGrpSpPr/>
          <p:nvPr/>
        </p:nvGrpSpPr>
        <p:grpSpPr>
          <a:xfrm>
            <a:off x="4215623" y="3723399"/>
            <a:ext cx="1764665" cy="895343"/>
            <a:chOff x="4215623" y="3723399"/>
            <a:chExt cx="1764665" cy="895343"/>
          </a:xfrm>
        </p:grpSpPr>
        <p:sp>
          <p:nvSpPr>
            <p:cNvPr id="84" name="Rectangle 83">
              <a:extLst>
                <a:ext uri="{FF2B5EF4-FFF2-40B4-BE49-F238E27FC236}">
                  <a16:creationId xmlns:a16="http://schemas.microsoft.com/office/drawing/2014/main" id="{37BF3EAE-869F-450C-8A86-45F858631B52}"/>
                </a:ext>
              </a:extLst>
            </p:cNvPr>
            <p:cNvSpPr/>
            <p:nvPr/>
          </p:nvSpPr>
          <p:spPr>
            <a:xfrm>
              <a:off x="4215623" y="3723399"/>
              <a:ext cx="1764665" cy="895343"/>
            </a:xfrm>
            <a:prstGeom prst="rect">
              <a:avLst/>
            </a:prstGeom>
            <a:noFill/>
            <a:ln w="15875">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AWS account</a:t>
              </a:r>
            </a:p>
          </p:txBody>
        </p:sp>
        <p:pic>
          <p:nvPicPr>
            <p:cNvPr id="85" name="Graphic 84" descr="AWS account group icon.">
              <a:extLst>
                <a:ext uri="{FF2B5EF4-FFF2-40B4-BE49-F238E27FC236}">
                  <a16:creationId xmlns:a16="http://schemas.microsoft.com/office/drawing/2014/main" id="{503AD048-8A3E-4092-971C-9B6BEEA988B6}"/>
                </a:ext>
              </a:extLst>
            </p:cNvPr>
            <p:cNvPicPr>
              <a:picLocks noChangeAspect="1"/>
            </p:cNvPicPr>
            <p:nvPr/>
          </p:nvPicPr>
          <p:blipFill>
            <a:blip>
              <a:extLst>
                <a:ext uri="{96DAC541-7B7A-43D3-8B79-37D633B846F1}">
                  <asvg:svgBlip xmlns:asvg="http://schemas.microsoft.com/office/drawing/2016/SVG/main" r:embed="rId13"/>
                </a:ext>
              </a:extLst>
            </a:blip>
            <a:srcRect/>
            <a:stretch/>
          </p:blipFill>
          <p:spPr>
            <a:xfrm>
              <a:off x="4215623" y="3723399"/>
              <a:ext cx="381000" cy="381000"/>
            </a:xfrm>
            <a:prstGeom prst="rect">
              <a:avLst/>
            </a:prstGeom>
          </p:spPr>
        </p:pic>
      </p:grpSp>
      <p:grpSp>
        <p:nvGrpSpPr>
          <p:cNvPr id="14" name="Group 13" descr="AWS IoT Greengrass Deployment group.">
            <a:extLst>
              <a:ext uri="{FF2B5EF4-FFF2-40B4-BE49-F238E27FC236}">
                <a16:creationId xmlns:a16="http://schemas.microsoft.com/office/drawing/2014/main" id="{CAB57069-0E90-46CD-9737-1B76B8632747}"/>
              </a:ext>
            </a:extLst>
          </p:cNvPr>
          <p:cNvGrpSpPr/>
          <p:nvPr/>
        </p:nvGrpSpPr>
        <p:grpSpPr>
          <a:xfrm>
            <a:off x="6147454" y="3723399"/>
            <a:ext cx="1765300" cy="890588"/>
            <a:chOff x="6147454" y="3723399"/>
            <a:chExt cx="1765300" cy="890588"/>
          </a:xfrm>
        </p:grpSpPr>
        <p:sp>
          <p:nvSpPr>
            <p:cNvPr id="86" name="Rectangle 85">
              <a:extLst>
                <a:ext uri="{FF2B5EF4-FFF2-40B4-BE49-F238E27FC236}">
                  <a16:creationId xmlns:a16="http://schemas.microsoft.com/office/drawing/2014/main" id="{029E9885-980D-47D5-B248-1C0C772B6FBA}"/>
                </a:ext>
              </a:extLst>
            </p:cNvPr>
            <p:cNvSpPr/>
            <p:nvPr/>
          </p:nvSpPr>
          <p:spPr>
            <a:xfrm>
              <a:off x="6147454" y="3723399"/>
              <a:ext cx="1765300" cy="890588"/>
            </a:xfrm>
            <a:prstGeom prst="rect">
              <a:avLst/>
            </a:prstGeom>
            <a:noFill/>
            <a:ln w="15875">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tx1"/>
                  </a:solidFill>
                  <a:latin typeface="Arial" panose="020B0604020202020204" pitchFamily="34" charset="0"/>
                  <a:cs typeface="Arial" panose="020B0604020202020204" pitchFamily="34" charset="0"/>
                </a:rPr>
                <a:t>AWS IoT Greengrass Deployment</a:t>
              </a:r>
            </a:p>
          </p:txBody>
        </p:sp>
        <p:pic>
          <p:nvPicPr>
            <p:cNvPr id="87" name="Graphic 86" descr="AWS IoT Greengrass Deployment group icon.">
              <a:extLst>
                <a:ext uri="{FF2B5EF4-FFF2-40B4-BE49-F238E27FC236}">
                  <a16:creationId xmlns:a16="http://schemas.microsoft.com/office/drawing/2014/main" id="{C9182BC8-5C34-45D9-B12D-59B506FD8C44}"/>
                </a:ext>
              </a:extLst>
            </p:cNvPr>
            <p:cNvPicPr>
              <a:picLocks noChangeAspect="1"/>
            </p:cNvPicPr>
            <p:nvPr/>
          </p:nvPicPr>
          <p:blipFill>
            <a:blip>
              <a:extLst>
                <a:ext uri="{96DAC541-7B7A-43D3-8B79-37D633B846F1}">
                  <asvg:svgBlip xmlns:asvg="http://schemas.microsoft.com/office/drawing/2016/SVG/main" r:embed="rId14"/>
                </a:ext>
              </a:extLst>
            </a:blip>
            <a:srcRect/>
            <a:stretch/>
          </p:blipFill>
          <p:spPr>
            <a:xfrm>
              <a:off x="6147454" y="3723399"/>
              <a:ext cx="381000" cy="381000"/>
            </a:xfrm>
            <a:prstGeom prst="rect">
              <a:avLst/>
            </a:prstGeom>
          </p:spPr>
        </p:pic>
      </p:grpSp>
      <p:grpSp>
        <p:nvGrpSpPr>
          <p:cNvPr id="20" name="Group 19" descr="AWS IoT Greengrass group.">
            <a:extLst>
              <a:ext uri="{FF2B5EF4-FFF2-40B4-BE49-F238E27FC236}">
                <a16:creationId xmlns:a16="http://schemas.microsoft.com/office/drawing/2014/main" id="{0F8DB33C-9973-4485-9FC8-4EECBA00CC46}"/>
              </a:ext>
            </a:extLst>
          </p:cNvPr>
          <p:cNvGrpSpPr/>
          <p:nvPr/>
        </p:nvGrpSpPr>
        <p:grpSpPr>
          <a:xfrm>
            <a:off x="8092141" y="3723399"/>
            <a:ext cx="1765300" cy="890588"/>
            <a:chOff x="8092141" y="3723399"/>
            <a:chExt cx="1765300" cy="890588"/>
          </a:xfrm>
        </p:grpSpPr>
        <p:sp>
          <p:nvSpPr>
            <p:cNvPr id="88" name="Rectangle 87">
              <a:extLst>
                <a:ext uri="{FF2B5EF4-FFF2-40B4-BE49-F238E27FC236}">
                  <a16:creationId xmlns:a16="http://schemas.microsoft.com/office/drawing/2014/main" id="{D28CD0DE-DDA2-407D-A619-6B0B8E5A3BF4}"/>
                </a:ext>
              </a:extLst>
            </p:cNvPr>
            <p:cNvSpPr/>
            <p:nvPr/>
          </p:nvSpPr>
          <p:spPr>
            <a:xfrm>
              <a:off x="8092141" y="3723399"/>
              <a:ext cx="1765300" cy="890588"/>
            </a:xfrm>
            <a:prstGeom prst="rect">
              <a:avLst/>
            </a:prstGeom>
            <a:noFill/>
            <a:ln w="15875">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tx1"/>
                  </a:solidFill>
                  <a:latin typeface="Arial" panose="020B0604020202020204" pitchFamily="34" charset="0"/>
                  <a:cs typeface="Arial" panose="020B0604020202020204" pitchFamily="34" charset="0"/>
                </a:rPr>
                <a:t>AWS IoT Greengrass</a:t>
              </a:r>
            </a:p>
          </p:txBody>
        </p:sp>
        <p:pic>
          <p:nvPicPr>
            <p:cNvPr id="89" name="Graphic 88" descr="AWS IoT Greengrass group icon.">
              <a:extLst>
                <a:ext uri="{FF2B5EF4-FFF2-40B4-BE49-F238E27FC236}">
                  <a16:creationId xmlns:a16="http://schemas.microsoft.com/office/drawing/2014/main" id="{AFA10DA1-E500-44DB-BEBD-EBC24EBC56CC}"/>
                </a:ext>
              </a:extLst>
            </p:cNvPr>
            <p:cNvPicPr>
              <a:picLocks noChangeAspect="1"/>
            </p:cNvPicPr>
            <p:nvPr/>
          </p:nvPicPr>
          <p:blipFill>
            <a:blip>
              <a:extLst>
                <a:ext uri="{96DAC541-7B7A-43D3-8B79-37D633B846F1}">
                  <asvg:svgBlip xmlns:asvg="http://schemas.microsoft.com/office/drawing/2016/SVG/main" r:embed="rId15"/>
                </a:ext>
              </a:extLst>
            </a:blip>
            <a:srcRect/>
            <a:stretch/>
          </p:blipFill>
          <p:spPr>
            <a:xfrm>
              <a:off x="8092141" y="3723399"/>
              <a:ext cx="381000" cy="381000"/>
            </a:xfrm>
            <a:prstGeom prst="rect">
              <a:avLst/>
            </a:prstGeom>
          </p:spPr>
        </p:pic>
      </p:grpSp>
      <p:grpSp>
        <p:nvGrpSpPr>
          <p:cNvPr id="13" name="Group 12" descr="Elastic Beanstalk container group.">
            <a:extLst>
              <a:ext uri="{FF2B5EF4-FFF2-40B4-BE49-F238E27FC236}">
                <a16:creationId xmlns:a16="http://schemas.microsoft.com/office/drawing/2014/main" id="{5044F29B-E0BB-4A48-A0E5-97B64A4AD9E6}"/>
              </a:ext>
            </a:extLst>
          </p:cNvPr>
          <p:cNvGrpSpPr/>
          <p:nvPr/>
        </p:nvGrpSpPr>
        <p:grpSpPr>
          <a:xfrm>
            <a:off x="10036828" y="3723399"/>
            <a:ext cx="1764665" cy="898201"/>
            <a:chOff x="10036828" y="3723399"/>
            <a:chExt cx="1764665" cy="898201"/>
          </a:xfrm>
        </p:grpSpPr>
        <p:sp>
          <p:nvSpPr>
            <p:cNvPr id="90" name="Rectangle 89">
              <a:extLst>
                <a:ext uri="{FF2B5EF4-FFF2-40B4-BE49-F238E27FC236}">
                  <a16:creationId xmlns:a16="http://schemas.microsoft.com/office/drawing/2014/main" id="{2308D789-9D04-4E37-AB6D-9777BAC468F5}"/>
                </a:ext>
              </a:extLst>
            </p:cNvPr>
            <p:cNvSpPr/>
            <p:nvPr/>
          </p:nvSpPr>
          <p:spPr>
            <a:xfrm>
              <a:off x="10036828" y="3723399"/>
              <a:ext cx="1764665" cy="898201"/>
            </a:xfrm>
            <a:prstGeom prst="rect">
              <a:avLst/>
            </a:prstGeom>
            <a:noFill/>
            <a:ln w="15875">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Elastic Beanstalk container</a:t>
              </a:r>
            </a:p>
          </p:txBody>
        </p:sp>
        <p:pic>
          <p:nvPicPr>
            <p:cNvPr id="91" name="Graphic 90" descr="Elastic Beanstalk container group icon. ">
              <a:extLst>
                <a:ext uri="{FF2B5EF4-FFF2-40B4-BE49-F238E27FC236}">
                  <a16:creationId xmlns:a16="http://schemas.microsoft.com/office/drawing/2014/main" id="{4B2DEB22-29B1-474E-9296-8A3BC0B802F8}"/>
                </a:ext>
              </a:extLst>
            </p:cNvPr>
            <p:cNvPicPr>
              <a:picLocks noChangeAspect="1"/>
            </p:cNvPicPr>
            <p:nvPr/>
          </p:nvPicPr>
          <p:blipFill>
            <a:blip>
              <a:extLst>
                <a:ext uri="{96DAC541-7B7A-43D3-8B79-37D633B846F1}">
                  <asvg:svgBlip xmlns:asvg="http://schemas.microsoft.com/office/drawing/2016/SVG/main" r:embed="rId16"/>
                </a:ext>
              </a:extLst>
            </a:blip>
            <a:srcRect/>
            <a:stretch/>
          </p:blipFill>
          <p:spPr>
            <a:xfrm>
              <a:off x="10036828" y="3723399"/>
              <a:ext cx="381000" cy="381000"/>
            </a:xfrm>
            <a:prstGeom prst="rect">
              <a:avLst/>
            </a:prstGeom>
          </p:spPr>
        </p:pic>
      </p:grpSp>
      <p:grpSp>
        <p:nvGrpSpPr>
          <p:cNvPr id="18" name="Group 17" descr="AWS Step Functions workflow group.">
            <a:extLst>
              <a:ext uri="{FF2B5EF4-FFF2-40B4-BE49-F238E27FC236}">
                <a16:creationId xmlns:a16="http://schemas.microsoft.com/office/drawing/2014/main" id="{3CFC3F66-1748-446A-9FFF-F7BE794877A0}"/>
              </a:ext>
            </a:extLst>
          </p:cNvPr>
          <p:cNvGrpSpPr/>
          <p:nvPr/>
        </p:nvGrpSpPr>
        <p:grpSpPr>
          <a:xfrm>
            <a:off x="351632" y="4826000"/>
            <a:ext cx="1764665" cy="895343"/>
            <a:chOff x="351632" y="4826000"/>
            <a:chExt cx="1764665" cy="895343"/>
          </a:xfrm>
        </p:grpSpPr>
        <p:sp>
          <p:nvSpPr>
            <p:cNvPr id="93" name="Rectangle 92">
              <a:extLst>
                <a:ext uri="{FF2B5EF4-FFF2-40B4-BE49-F238E27FC236}">
                  <a16:creationId xmlns:a16="http://schemas.microsoft.com/office/drawing/2014/main" id="{5EE33C7B-2A6B-4778-A4F3-40833E43663B}"/>
                </a:ext>
              </a:extLst>
            </p:cNvPr>
            <p:cNvSpPr/>
            <p:nvPr/>
          </p:nvSpPr>
          <p:spPr>
            <a:xfrm>
              <a:off x="351632" y="4826000"/>
              <a:ext cx="1764665" cy="895343"/>
            </a:xfrm>
            <a:prstGeom prst="rect">
              <a:avLst/>
            </a:prstGeom>
            <a:noFill/>
            <a:ln w="15875">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AWS Step Functions workflow</a:t>
              </a:r>
            </a:p>
          </p:txBody>
        </p:sp>
        <p:pic>
          <p:nvPicPr>
            <p:cNvPr id="94" name="Graphic 93" descr="AWS Step Functions workflow group icon. ">
              <a:extLst>
                <a:ext uri="{FF2B5EF4-FFF2-40B4-BE49-F238E27FC236}">
                  <a16:creationId xmlns:a16="http://schemas.microsoft.com/office/drawing/2014/main" id="{FF164FB9-F01A-4A88-8DB4-1004FD0AE71B}"/>
                </a:ext>
              </a:extLst>
            </p:cNvPr>
            <p:cNvPicPr>
              <a:picLocks noChangeAspect="1"/>
            </p:cNvPicPr>
            <p:nvPr/>
          </p:nvPicPr>
          <p:blipFill>
            <a:blip>
              <a:extLst>
                <a:ext uri="{96DAC541-7B7A-43D3-8B79-37D633B846F1}">
                  <asvg:svgBlip xmlns:asvg="http://schemas.microsoft.com/office/drawing/2016/SVG/main" r:embed="rId17"/>
                </a:ext>
              </a:extLst>
            </a:blip>
            <a:srcRect/>
            <a:stretch/>
          </p:blipFill>
          <p:spPr>
            <a:xfrm>
              <a:off x="351632" y="4826000"/>
              <a:ext cx="381000" cy="381000"/>
            </a:xfrm>
            <a:prstGeom prst="rect">
              <a:avLst/>
            </a:prstGeom>
          </p:spPr>
        </p:pic>
      </p:grpSp>
      <p:sp>
        <p:nvSpPr>
          <p:cNvPr id="104" name="Rectangle 103" descr="Generic group dashed.">
            <a:extLst>
              <a:ext uri="{FF2B5EF4-FFF2-40B4-BE49-F238E27FC236}">
                <a16:creationId xmlns:a16="http://schemas.microsoft.com/office/drawing/2014/main" id="{A527077A-0B82-41F1-A3B2-D6090A51EEFE}"/>
              </a:ext>
            </a:extLst>
          </p:cNvPr>
          <p:cNvSpPr/>
          <p:nvPr/>
        </p:nvSpPr>
        <p:spPr>
          <a:xfrm>
            <a:off x="2283292" y="4826000"/>
            <a:ext cx="1765300" cy="889002"/>
          </a:xfrm>
          <a:prstGeom prst="rect">
            <a:avLst/>
          </a:prstGeom>
          <a:noFill/>
          <a:ln w="15875">
            <a:solidFill>
              <a:srgbClr val="7D8998"/>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Generic group</a:t>
            </a:r>
          </a:p>
        </p:txBody>
      </p:sp>
      <p:sp>
        <p:nvSpPr>
          <p:cNvPr id="105" name="Rectangle 104" descr="Generic group.">
            <a:extLst>
              <a:ext uri="{FF2B5EF4-FFF2-40B4-BE49-F238E27FC236}">
                <a16:creationId xmlns:a16="http://schemas.microsoft.com/office/drawing/2014/main" id="{75710FA2-948E-490A-B13F-EEB7A146FBD8}"/>
              </a:ext>
            </a:extLst>
          </p:cNvPr>
          <p:cNvSpPr/>
          <p:nvPr/>
        </p:nvSpPr>
        <p:spPr>
          <a:xfrm>
            <a:off x="4215623" y="4826000"/>
            <a:ext cx="1765300" cy="889002"/>
          </a:xfrm>
          <a:prstGeom prst="rect">
            <a:avLst/>
          </a:prstGeom>
          <a:noFill/>
          <a:ln w="15875">
            <a:solidFill>
              <a:srgbClr val="7D8998"/>
            </a:solidFill>
            <a:prstDash val="solid"/>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Generic group</a:t>
            </a:r>
          </a:p>
        </p:txBody>
      </p:sp>
    </p:spTree>
    <p:extLst>
      <p:ext uri="{BB962C8B-B14F-4D97-AF65-F5344CB8AC3E}">
        <p14:creationId xmlns:p14="http://schemas.microsoft.com/office/powerpoint/2010/main" val="17811041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6EA09AFC-0A72-D083-FE39-66DB6B658AB9}"/>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D03FDD7-EC7C-A4EE-90CB-7306A01E72F6}"/>
              </a:ext>
            </a:extLst>
          </p:cNvPr>
          <p:cNvSpPr>
            <a:spLocks noGrp="1"/>
          </p:cNvSpPr>
          <p:nvPr>
            <p:ph type="sldNum" sz="quarter" idx="10"/>
          </p:nvPr>
        </p:nvSpPr>
        <p:spPr/>
        <p:txBody>
          <a:bodyPr/>
          <a:lstStyle/>
          <a:p>
            <a:fld id="{EB4B8DE2-A4E8-46E4-8BBF-D75455EFF32C}" type="slidenum">
              <a:rPr lang="en-US" smtClean="0"/>
              <a:pPr/>
              <a:t>26</a:t>
            </a:fld>
            <a:endParaRPr lang="en-US" dirty="0"/>
          </a:p>
        </p:txBody>
      </p:sp>
      <p:sp>
        <p:nvSpPr>
          <p:cNvPr id="61441" name="Title 5">
            <a:extLst>
              <a:ext uri="{FF2B5EF4-FFF2-40B4-BE49-F238E27FC236}">
                <a16:creationId xmlns:a16="http://schemas.microsoft.com/office/drawing/2014/main" id="{9CC47161-2E37-6E47-8F3F-0984ECFD2D86}"/>
              </a:ext>
            </a:extLst>
          </p:cNvPr>
          <p:cNvSpPr>
            <a:spLocks noGrp="1" noChangeArrowheads="1"/>
          </p:cNvSpPr>
          <p:nvPr>
            <p:ph type="title"/>
          </p:nvPr>
        </p:nvSpPr>
        <p:spPr/>
        <p:txBody>
          <a:bodyPr/>
          <a:lstStyle/>
          <a:p>
            <a:pPr>
              <a:tabLst>
                <a:tab pos="10971213" algn="l"/>
              </a:tabLst>
            </a:pPr>
            <a:r>
              <a:rPr lang="en-US" altLang="en-US" dirty="0"/>
              <a:t>Create a Custom Group for a Service	2/5</a:t>
            </a:r>
          </a:p>
        </p:txBody>
      </p:sp>
      <p:sp>
        <p:nvSpPr>
          <p:cNvPr id="33" name="Content Placeholder 10">
            <a:extLst>
              <a:ext uri="{FF2B5EF4-FFF2-40B4-BE49-F238E27FC236}">
                <a16:creationId xmlns:a16="http://schemas.microsoft.com/office/drawing/2014/main" id="{D6A1AED7-3748-A24A-93D9-0C3D01104DE8}"/>
              </a:ext>
            </a:extLst>
          </p:cNvPr>
          <p:cNvSpPr txBox="1">
            <a:spLocks noChangeArrowheads="1"/>
          </p:cNvSpPr>
          <p:nvPr/>
        </p:nvSpPr>
        <p:spPr>
          <a:xfrm>
            <a:off x="241298" y="1149350"/>
            <a:ext cx="8705931" cy="509429"/>
          </a:xfrm>
          <a:prstGeom prst="rect">
            <a:avLst/>
          </a:prstGeom>
        </p:spPr>
        <p:txBody>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r>
              <a:rPr lang="en-US" altLang="en-US" sz="1800" dirty="0"/>
              <a:t>Select a group with the category color where you find your service to start creating your custom group. </a:t>
            </a:r>
            <a:r>
              <a:rPr lang="en-US" altLang="en-US" sz="1800" b="1" dirty="0"/>
              <a:t>All groups are fully editable.</a:t>
            </a:r>
          </a:p>
        </p:txBody>
      </p:sp>
      <p:grpSp>
        <p:nvGrpSpPr>
          <p:cNvPr id="36" name="Group 35" descr="Galaxy group.">
            <a:extLst>
              <a:ext uri="{FF2B5EF4-FFF2-40B4-BE49-F238E27FC236}">
                <a16:creationId xmlns:a16="http://schemas.microsoft.com/office/drawing/2014/main" id="{D1592845-1EB9-4660-A6C2-A6B473109D4F}"/>
              </a:ext>
            </a:extLst>
          </p:cNvPr>
          <p:cNvGrpSpPr/>
          <p:nvPr/>
        </p:nvGrpSpPr>
        <p:grpSpPr>
          <a:xfrm>
            <a:off x="241301" y="1991999"/>
            <a:ext cx="1879600" cy="1637742"/>
            <a:chOff x="241301" y="1991999"/>
            <a:chExt cx="1879600" cy="1637742"/>
          </a:xfrm>
        </p:grpSpPr>
        <p:sp>
          <p:nvSpPr>
            <p:cNvPr id="45" name="TextBox 44">
              <a:extLst>
                <a:ext uri="{FF2B5EF4-FFF2-40B4-BE49-F238E27FC236}">
                  <a16:creationId xmlns:a16="http://schemas.microsoft.com/office/drawing/2014/main" id="{896802E0-8C91-4C4C-AE55-72BCA8DCE8D5}"/>
                </a:ext>
              </a:extLst>
            </p:cNvPr>
            <p:cNvSpPr txBox="1"/>
            <p:nvPr/>
          </p:nvSpPr>
          <p:spPr>
            <a:xfrm>
              <a:off x="241301" y="2921855"/>
              <a:ext cx="1879600" cy="707886"/>
            </a:xfrm>
            <a:prstGeom prst="rect">
              <a:avLst/>
            </a:prstGeom>
            <a:noFill/>
          </p:spPr>
          <p:txBody>
            <a:bodyPr wrap="square" rtlCol="0">
              <a:spAutoFit/>
            </a:bodyPr>
            <a:lstStyle/>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Analytics</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Games</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Networking &amp; Content Delivery</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Serverless</a:t>
              </a:r>
            </a:p>
          </p:txBody>
        </p:sp>
        <p:sp>
          <p:nvSpPr>
            <p:cNvPr id="46" name="Rectangle 45">
              <a:extLst>
                <a:ext uri="{FF2B5EF4-FFF2-40B4-BE49-F238E27FC236}">
                  <a16:creationId xmlns:a16="http://schemas.microsoft.com/office/drawing/2014/main" id="{B06EE950-A146-43EF-8026-F342D8B43F45}"/>
                </a:ext>
              </a:extLst>
            </p:cNvPr>
            <p:cNvSpPr/>
            <p:nvPr/>
          </p:nvSpPr>
          <p:spPr>
            <a:xfrm>
              <a:off x="348285" y="1994857"/>
              <a:ext cx="1772615" cy="895343"/>
            </a:xfrm>
            <a:prstGeom prst="rect">
              <a:avLst/>
            </a:prstGeom>
            <a:noFill/>
            <a:ln w="15875">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Edit group name</a:t>
              </a:r>
            </a:p>
          </p:txBody>
        </p:sp>
        <p:pic>
          <p:nvPicPr>
            <p:cNvPr id="47" name="Graphic 46" descr="Graphic icon.">
              <a:extLst>
                <a:ext uri="{FF2B5EF4-FFF2-40B4-BE49-F238E27FC236}">
                  <a16:creationId xmlns:a16="http://schemas.microsoft.com/office/drawing/2014/main" id="{D91574DE-03DE-4251-8D1B-D51252BEA369}"/>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348284" y="1991999"/>
              <a:ext cx="381000" cy="381000"/>
            </a:xfrm>
            <a:prstGeom prst="rect">
              <a:avLst/>
            </a:prstGeom>
          </p:spPr>
        </p:pic>
      </p:grpSp>
      <p:grpSp>
        <p:nvGrpSpPr>
          <p:cNvPr id="48" name="Group 47" descr="Mars group.">
            <a:extLst>
              <a:ext uri="{FF2B5EF4-FFF2-40B4-BE49-F238E27FC236}">
                <a16:creationId xmlns:a16="http://schemas.microsoft.com/office/drawing/2014/main" id="{709E8755-AB35-4B42-AB31-AB3EC5AFFEFF}"/>
              </a:ext>
            </a:extLst>
          </p:cNvPr>
          <p:cNvGrpSpPr/>
          <p:nvPr/>
        </p:nvGrpSpPr>
        <p:grpSpPr>
          <a:xfrm>
            <a:off x="2209502" y="1994762"/>
            <a:ext cx="1861653" cy="1470319"/>
            <a:chOff x="2209502" y="1994762"/>
            <a:chExt cx="1861653" cy="1470319"/>
          </a:xfrm>
        </p:grpSpPr>
        <p:sp>
          <p:nvSpPr>
            <p:cNvPr id="49" name="Rectangle 48">
              <a:extLst>
                <a:ext uri="{FF2B5EF4-FFF2-40B4-BE49-F238E27FC236}">
                  <a16:creationId xmlns:a16="http://schemas.microsoft.com/office/drawing/2014/main" id="{EB62D86D-127F-42F8-918D-957016B2F275}"/>
                </a:ext>
              </a:extLst>
            </p:cNvPr>
            <p:cNvSpPr/>
            <p:nvPr/>
          </p:nvSpPr>
          <p:spPr>
            <a:xfrm>
              <a:off x="2298540" y="1994762"/>
              <a:ext cx="1772615" cy="895343"/>
            </a:xfrm>
            <a:prstGeom prst="rect">
              <a:avLst/>
            </a:prstGeom>
            <a:noFill/>
            <a:ln w="15875">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Edit group name</a:t>
              </a:r>
            </a:p>
          </p:txBody>
        </p:sp>
        <p:pic>
          <p:nvPicPr>
            <p:cNvPr id="50" name="Graphic 49" descr="Graphic icon.">
              <a:extLst>
                <a:ext uri="{FF2B5EF4-FFF2-40B4-BE49-F238E27FC236}">
                  <a16:creationId xmlns:a16="http://schemas.microsoft.com/office/drawing/2014/main" id="{00E93525-C986-49BD-9327-DE400611AB39}"/>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2298541" y="1994762"/>
              <a:ext cx="381000" cy="381000"/>
            </a:xfrm>
            <a:prstGeom prst="rect">
              <a:avLst/>
            </a:prstGeom>
          </p:spPr>
        </p:pic>
        <p:sp>
          <p:nvSpPr>
            <p:cNvPr id="51" name="TextBox 50">
              <a:extLst>
                <a:ext uri="{FF2B5EF4-FFF2-40B4-BE49-F238E27FC236}">
                  <a16:creationId xmlns:a16="http://schemas.microsoft.com/office/drawing/2014/main" id="{18A2002C-581E-4CD4-AE23-7F7D0369B451}"/>
                </a:ext>
              </a:extLst>
            </p:cNvPr>
            <p:cNvSpPr txBox="1"/>
            <p:nvPr/>
          </p:nvSpPr>
          <p:spPr>
            <a:xfrm>
              <a:off x="2209502" y="2921855"/>
              <a:ext cx="1861653" cy="543226"/>
            </a:xfrm>
            <a:prstGeom prst="rect">
              <a:avLst/>
            </a:prstGeom>
            <a:noFill/>
          </p:spPr>
          <p:txBody>
            <a:bodyPr wrap="square" rtlCol="0">
              <a:spAutoFit/>
            </a:bodyPr>
            <a:lstStyle/>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Application Integration</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Management Tools</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Multicloud &amp; Hybrid</a:t>
              </a:r>
            </a:p>
          </p:txBody>
        </p:sp>
      </p:grpSp>
      <p:grpSp>
        <p:nvGrpSpPr>
          <p:cNvPr id="15" name="Group 14" descr="Endor group.">
            <a:extLst>
              <a:ext uri="{FF2B5EF4-FFF2-40B4-BE49-F238E27FC236}">
                <a16:creationId xmlns:a16="http://schemas.microsoft.com/office/drawing/2014/main" id="{6E903F08-4247-4466-94D4-142EB63D21E7}"/>
              </a:ext>
            </a:extLst>
          </p:cNvPr>
          <p:cNvGrpSpPr/>
          <p:nvPr/>
        </p:nvGrpSpPr>
        <p:grpSpPr>
          <a:xfrm>
            <a:off x="4159756" y="1991999"/>
            <a:ext cx="1861653" cy="1483854"/>
            <a:chOff x="4159756" y="1991999"/>
            <a:chExt cx="1861653" cy="1483854"/>
          </a:xfrm>
        </p:grpSpPr>
        <p:sp>
          <p:nvSpPr>
            <p:cNvPr id="52" name="Rectangle 51">
              <a:extLst>
                <a:ext uri="{FF2B5EF4-FFF2-40B4-BE49-F238E27FC236}">
                  <a16:creationId xmlns:a16="http://schemas.microsoft.com/office/drawing/2014/main" id="{A5ECAF0F-9EF6-4F44-9832-1804DF7E3C38}"/>
                </a:ext>
              </a:extLst>
            </p:cNvPr>
            <p:cNvSpPr/>
            <p:nvPr/>
          </p:nvSpPr>
          <p:spPr>
            <a:xfrm>
              <a:off x="4248794" y="1993573"/>
              <a:ext cx="1772615" cy="890588"/>
            </a:xfrm>
            <a:prstGeom prst="rect">
              <a:avLst/>
            </a:prstGeom>
            <a:noFill/>
            <a:ln w="15875">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tx1"/>
                  </a:solidFill>
                  <a:latin typeface="Arial" panose="020B0604020202020204" pitchFamily="34" charset="0"/>
                  <a:cs typeface="Arial" panose="020B0604020202020204" pitchFamily="34" charset="0"/>
                </a:rPr>
                <a:t>Edit group name</a:t>
              </a:r>
            </a:p>
          </p:txBody>
        </p:sp>
        <p:pic>
          <p:nvPicPr>
            <p:cNvPr id="53" name="Graphic 52" descr="Graphic icon.">
              <a:extLst>
                <a:ext uri="{FF2B5EF4-FFF2-40B4-BE49-F238E27FC236}">
                  <a16:creationId xmlns:a16="http://schemas.microsoft.com/office/drawing/2014/main" id="{2A6118A8-FD5B-44FA-A2F8-8F65033D6E34}"/>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4248794" y="1991999"/>
              <a:ext cx="381000" cy="381000"/>
            </a:xfrm>
            <a:prstGeom prst="rect">
              <a:avLst/>
            </a:prstGeom>
          </p:spPr>
        </p:pic>
        <p:sp>
          <p:nvSpPr>
            <p:cNvPr id="54" name="TextBox 53">
              <a:extLst>
                <a:ext uri="{FF2B5EF4-FFF2-40B4-BE49-F238E27FC236}">
                  <a16:creationId xmlns:a16="http://schemas.microsoft.com/office/drawing/2014/main" id="{E0D799FC-ECF2-4BCB-AD20-0F050AD3CA6F}"/>
                </a:ext>
              </a:extLst>
            </p:cNvPr>
            <p:cNvSpPr txBox="1"/>
            <p:nvPr/>
          </p:nvSpPr>
          <p:spPr>
            <a:xfrm>
              <a:off x="4159756" y="2921855"/>
              <a:ext cx="1861653" cy="553998"/>
            </a:xfrm>
            <a:prstGeom prst="rect">
              <a:avLst/>
            </a:prstGeom>
            <a:noFill/>
          </p:spPr>
          <p:txBody>
            <a:bodyPr wrap="square" rtlCol="0">
              <a:spAutoFit/>
            </a:bodyPr>
            <a:lstStyle/>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Cloud Financial Management</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Internet of Things</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Storage</a:t>
              </a:r>
            </a:p>
          </p:txBody>
        </p:sp>
      </p:grpSp>
      <p:grpSp>
        <p:nvGrpSpPr>
          <p:cNvPr id="55" name="Group 54" descr="Orbit group.">
            <a:extLst>
              <a:ext uri="{FF2B5EF4-FFF2-40B4-BE49-F238E27FC236}">
                <a16:creationId xmlns:a16="http://schemas.microsoft.com/office/drawing/2014/main" id="{A0515DEF-3550-4592-80A9-860EBB3B594A}"/>
              </a:ext>
            </a:extLst>
          </p:cNvPr>
          <p:cNvGrpSpPr/>
          <p:nvPr/>
        </p:nvGrpSpPr>
        <p:grpSpPr>
          <a:xfrm>
            <a:off x="6110010" y="1991999"/>
            <a:ext cx="1861653" cy="1473082"/>
            <a:chOff x="6110010" y="1991999"/>
            <a:chExt cx="1861653" cy="1473082"/>
          </a:xfrm>
        </p:grpSpPr>
        <p:sp>
          <p:nvSpPr>
            <p:cNvPr id="56" name="Rectangle 55">
              <a:extLst>
                <a:ext uri="{FF2B5EF4-FFF2-40B4-BE49-F238E27FC236}">
                  <a16:creationId xmlns:a16="http://schemas.microsoft.com/office/drawing/2014/main" id="{FC78E3A4-2041-4D8B-953C-91E7F4B6B5D0}"/>
                </a:ext>
              </a:extLst>
            </p:cNvPr>
            <p:cNvSpPr/>
            <p:nvPr/>
          </p:nvSpPr>
          <p:spPr>
            <a:xfrm>
              <a:off x="6199048" y="1993573"/>
              <a:ext cx="1772615" cy="890588"/>
            </a:xfrm>
            <a:prstGeom prst="rect">
              <a:avLst/>
            </a:prstGeom>
            <a:noFill/>
            <a:ln w="15875">
              <a:solidFill>
                <a:srgbClr val="01A88D"/>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tx1"/>
                  </a:solidFill>
                  <a:latin typeface="Arial" panose="020B0604020202020204" pitchFamily="34" charset="0"/>
                  <a:cs typeface="Arial" panose="020B0604020202020204" pitchFamily="34" charset="0"/>
                </a:rPr>
                <a:t>Edit group name</a:t>
              </a:r>
            </a:p>
          </p:txBody>
        </p:sp>
        <p:pic>
          <p:nvPicPr>
            <p:cNvPr id="57" name="Graphic 56" descr="Graphic icon.">
              <a:extLst>
                <a:ext uri="{FF2B5EF4-FFF2-40B4-BE49-F238E27FC236}">
                  <a16:creationId xmlns:a16="http://schemas.microsoft.com/office/drawing/2014/main" id="{13EEB1CF-DE10-4CA9-829D-45F2EEB8A241}"/>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6199049" y="1991999"/>
              <a:ext cx="381000" cy="381000"/>
            </a:xfrm>
            <a:prstGeom prst="rect">
              <a:avLst/>
            </a:prstGeom>
          </p:spPr>
        </p:pic>
        <p:sp>
          <p:nvSpPr>
            <p:cNvPr id="58" name="TextBox 57">
              <a:extLst>
                <a:ext uri="{FF2B5EF4-FFF2-40B4-BE49-F238E27FC236}">
                  <a16:creationId xmlns:a16="http://schemas.microsoft.com/office/drawing/2014/main" id="{0ACC888B-CD3B-43EA-9AD4-68894D94EEE1}"/>
                </a:ext>
              </a:extLst>
            </p:cNvPr>
            <p:cNvSpPr txBox="1"/>
            <p:nvPr/>
          </p:nvSpPr>
          <p:spPr>
            <a:xfrm>
              <a:off x="6110010" y="2921855"/>
              <a:ext cx="1861653" cy="543226"/>
            </a:xfrm>
            <a:prstGeom prst="rect">
              <a:avLst/>
            </a:prstGeom>
            <a:noFill/>
          </p:spPr>
          <p:txBody>
            <a:bodyPr wrap="square" rtlCol="0">
              <a:spAutoFit/>
            </a:bodyPr>
            <a:lstStyle/>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Artificial Intelligence</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End User Computing</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Migration &amp; Modernization</a:t>
              </a:r>
            </a:p>
          </p:txBody>
        </p:sp>
      </p:grpSp>
      <p:grpSp>
        <p:nvGrpSpPr>
          <p:cNvPr id="20" name="Group 19" descr="Smile group.">
            <a:extLst>
              <a:ext uri="{FF2B5EF4-FFF2-40B4-BE49-F238E27FC236}">
                <a16:creationId xmlns:a16="http://schemas.microsoft.com/office/drawing/2014/main" id="{6CA59BEE-0506-4080-92ED-87598FB68363}"/>
              </a:ext>
            </a:extLst>
          </p:cNvPr>
          <p:cNvGrpSpPr/>
          <p:nvPr/>
        </p:nvGrpSpPr>
        <p:grpSpPr>
          <a:xfrm>
            <a:off x="241301" y="3788621"/>
            <a:ext cx="1879600" cy="1812238"/>
            <a:chOff x="241301" y="3788621"/>
            <a:chExt cx="1879600" cy="1812238"/>
          </a:xfrm>
        </p:grpSpPr>
        <p:sp>
          <p:nvSpPr>
            <p:cNvPr id="59" name="Rectangle 58">
              <a:extLst>
                <a:ext uri="{FF2B5EF4-FFF2-40B4-BE49-F238E27FC236}">
                  <a16:creationId xmlns:a16="http://schemas.microsoft.com/office/drawing/2014/main" id="{C9AA1048-CF2C-46E7-882C-FF264E8E2FDF}"/>
                </a:ext>
              </a:extLst>
            </p:cNvPr>
            <p:cNvSpPr/>
            <p:nvPr/>
          </p:nvSpPr>
          <p:spPr>
            <a:xfrm>
              <a:off x="348285" y="3788621"/>
              <a:ext cx="1772616" cy="895343"/>
            </a:xfrm>
            <a:prstGeom prst="rect">
              <a:avLst/>
            </a:prstGeom>
            <a:noFill/>
            <a:ln w="15875">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Edit group name</a:t>
              </a:r>
            </a:p>
          </p:txBody>
        </p:sp>
        <p:pic>
          <p:nvPicPr>
            <p:cNvPr id="60" name="Graphic 59" descr="Graphic icon.">
              <a:extLst>
                <a:ext uri="{FF2B5EF4-FFF2-40B4-BE49-F238E27FC236}">
                  <a16:creationId xmlns:a16="http://schemas.microsoft.com/office/drawing/2014/main" id="{51A959D2-E651-4944-AFC6-2AA3FB555384}"/>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a:off x="348284" y="3788621"/>
              <a:ext cx="381000" cy="381000"/>
            </a:xfrm>
            <a:prstGeom prst="rect">
              <a:avLst/>
            </a:prstGeom>
          </p:spPr>
        </p:pic>
        <p:sp>
          <p:nvSpPr>
            <p:cNvPr id="61" name="TextBox 60">
              <a:extLst>
                <a:ext uri="{FF2B5EF4-FFF2-40B4-BE49-F238E27FC236}">
                  <a16:creationId xmlns:a16="http://schemas.microsoft.com/office/drawing/2014/main" id="{BB204BA4-E6C7-4DA8-B815-FF8648F8968E}"/>
                </a:ext>
              </a:extLst>
            </p:cNvPr>
            <p:cNvSpPr txBox="1"/>
            <p:nvPr/>
          </p:nvSpPr>
          <p:spPr>
            <a:xfrm>
              <a:off x="241301" y="4739085"/>
              <a:ext cx="1879600" cy="861774"/>
            </a:xfrm>
            <a:prstGeom prst="rect">
              <a:avLst/>
            </a:prstGeom>
            <a:noFill/>
          </p:spPr>
          <p:txBody>
            <a:bodyPr wrap="square" rtlCol="0">
              <a:spAutoFit/>
            </a:bodyPr>
            <a:lstStyle/>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Blockchain</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Compute</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Containers</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Media Services</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Quantum Technologies</a:t>
              </a:r>
            </a:p>
          </p:txBody>
        </p:sp>
      </p:grpSp>
      <p:grpSp>
        <p:nvGrpSpPr>
          <p:cNvPr id="62" name="Group 61" descr="Cosmos group">
            <a:extLst>
              <a:ext uri="{FF2B5EF4-FFF2-40B4-BE49-F238E27FC236}">
                <a16:creationId xmlns:a16="http://schemas.microsoft.com/office/drawing/2014/main" id="{CE009C38-C1F7-439D-AC00-F55AE8978066}"/>
              </a:ext>
            </a:extLst>
          </p:cNvPr>
          <p:cNvGrpSpPr/>
          <p:nvPr/>
        </p:nvGrpSpPr>
        <p:grpSpPr>
          <a:xfrm>
            <a:off x="2209502" y="3791479"/>
            <a:ext cx="1861653" cy="1644720"/>
            <a:chOff x="2209502" y="3791479"/>
            <a:chExt cx="1861653" cy="1644720"/>
          </a:xfrm>
        </p:grpSpPr>
        <p:sp>
          <p:nvSpPr>
            <p:cNvPr id="63" name="Rectangle 62">
              <a:extLst>
                <a:ext uri="{FF2B5EF4-FFF2-40B4-BE49-F238E27FC236}">
                  <a16:creationId xmlns:a16="http://schemas.microsoft.com/office/drawing/2014/main" id="{08FA695D-70A0-4F41-8C21-E437C7B3DF77}"/>
                </a:ext>
              </a:extLst>
            </p:cNvPr>
            <p:cNvSpPr/>
            <p:nvPr/>
          </p:nvSpPr>
          <p:spPr>
            <a:xfrm>
              <a:off x="2298540" y="3791479"/>
              <a:ext cx="1772615" cy="895343"/>
            </a:xfrm>
            <a:prstGeom prst="rect">
              <a:avLst/>
            </a:prstGeom>
            <a:noFill/>
            <a:ln w="15875">
              <a:solidFill>
                <a:srgbClr val="DD344C"/>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Edit group name</a:t>
              </a:r>
            </a:p>
          </p:txBody>
        </p:sp>
        <p:pic>
          <p:nvPicPr>
            <p:cNvPr id="64" name="Graphic 63" descr="Graphic icon.">
              <a:extLst>
                <a:ext uri="{FF2B5EF4-FFF2-40B4-BE49-F238E27FC236}">
                  <a16:creationId xmlns:a16="http://schemas.microsoft.com/office/drawing/2014/main" id="{DA91B879-1EA9-4070-9829-D532FB7C5879}"/>
                </a:ext>
              </a:extLst>
            </p:cNvPr>
            <p:cNvPicPr>
              <a:picLocks noChangeAspect="1"/>
            </p:cNvPicPr>
            <p:nvPr/>
          </p:nvPicPr>
          <p:blipFill>
            <a:blip>
              <a:extLst>
                <a:ext uri="{96DAC541-7B7A-43D3-8B79-37D633B846F1}">
                  <asvg:svgBlip xmlns:asvg="http://schemas.microsoft.com/office/drawing/2016/SVG/main" r:embed="rId7"/>
                </a:ext>
              </a:extLst>
            </a:blip>
            <a:srcRect/>
            <a:stretch/>
          </p:blipFill>
          <p:spPr>
            <a:xfrm>
              <a:off x="2298540" y="3791479"/>
              <a:ext cx="381000" cy="381000"/>
            </a:xfrm>
            <a:prstGeom prst="rect">
              <a:avLst/>
            </a:prstGeom>
          </p:spPr>
        </p:pic>
        <p:sp>
          <p:nvSpPr>
            <p:cNvPr id="65" name="TextBox 64">
              <a:extLst>
                <a:ext uri="{FF2B5EF4-FFF2-40B4-BE49-F238E27FC236}">
                  <a16:creationId xmlns:a16="http://schemas.microsoft.com/office/drawing/2014/main" id="{B9648B5B-2A87-46D9-972E-4AFD961964CF}"/>
                </a:ext>
              </a:extLst>
            </p:cNvPr>
            <p:cNvSpPr txBox="1"/>
            <p:nvPr/>
          </p:nvSpPr>
          <p:spPr>
            <a:xfrm>
              <a:off x="2209502" y="4739085"/>
              <a:ext cx="1861653" cy="697114"/>
            </a:xfrm>
            <a:prstGeom prst="rect">
              <a:avLst/>
            </a:prstGeom>
            <a:noFill/>
          </p:spPr>
          <p:txBody>
            <a:bodyPr wrap="square" rtlCol="0">
              <a:spAutoFit/>
            </a:bodyPr>
            <a:lstStyle/>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Business Applications</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Customer Experience</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Front-End Web &amp; Mobile</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Security &amp; Identity</a:t>
              </a:r>
            </a:p>
          </p:txBody>
        </p:sp>
      </p:grpSp>
      <p:grpSp>
        <p:nvGrpSpPr>
          <p:cNvPr id="25" name="Group 24" descr="Nebula group.">
            <a:extLst>
              <a:ext uri="{FF2B5EF4-FFF2-40B4-BE49-F238E27FC236}">
                <a16:creationId xmlns:a16="http://schemas.microsoft.com/office/drawing/2014/main" id="{E5BF44BE-0BC6-40AC-AE5E-4F65CC36B7A5}"/>
              </a:ext>
            </a:extLst>
          </p:cNvPr>
          <p:cNvGrpSpPr/>
          <p:nvPr/>
        </p:nvGrpSpPr>
        <p:grpSpPr>
          <a:xfrm>
            <a:off x="4159756" y="3788621"/>
            <a:ext cx="1861653" cy="1658350"/>
            <a:chOff x="4159756" y="3788621"/>
            <a:chExt cx="1861653" cy="1658350"/>
          </a:xfrm>
        </p:grpSpPr>
        <p:sp>
          <p:nvSpPr>
            <p:cNvPr id="66" name="Rectangle 65">
              <a:extLst>
                <a:ext uri="{FF2B5EF4-FFF2-40B4-BE49-F238E27FC236}">
                  <a16:creationId xmlns:a16="http://schemas.microsoft.com/office/drawing/2014/main" id="{1280F225-7ABC-4D81-A499-CEC532517262}"/>
                </a:ext>
              </a:extLst>
            </p:cNvPr>
            <p:cNvSpPr/>
            <p:nvPr/>
          </p:nvSpPr>
          <p:spPr>
            <a:xfrm>
              <a:off x="4248794" y="3788622"/>
              <a:ext cx="1772615" cy="895342"/>
            </a:xfrm>
            <a:prstGeom prst="rect">
              <a:avLst/>
            </a:prstGeom>
            <a:noFill/>
            <a:ln w="15875">
              <a:solidFill>
                <a:srgbClr val="C925D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Edit group name</a:t>
              </a:r>
            </a:p>
          </p:txBody>
        </p:sp>
        <p:pic>
          <p:nvPicPr>
            <p:cNvPr id="67" name="Graphic 66" descr="Graphic icon.">
              <a:extLst>
                <a:ext uri="{FF2B5EF4-FFF2-40B4-BE49-F238E27FC236}">
                  <a16:creationId xmlns:a16="http://schemas.microsoft.com/office/drawing/2014/main" id="{465848B7-924B-438A-B7C7-8A65A8E94B0D}"/>
                </a:ext>
              </a:extLst>
            </p:cNvPr>
            <p:cNvPicPr>
              <a:picLocks noChangeAspect="1"/>
            </p:cNvPicPr>
            <p:nvPr/>
          </p:nvPicPr>
          <p:blipFill>
            <a:blip>
              <a:extLst>
                <a:ext uri="{96DAC541-7B7A-43D3-8B79-37D633B846F1}">
                  <asvg:svgBlip xmlns:asvg="http://schemas.microsoft.com/office/drawing/2016/SVG/main" r:embed="rId8"/>
                </a:ext>
              </a:extLst>
            </a:blip>
            <a:srcRect/>
            <a:stretch/>
          </p:blipFill>
          <p:spPr>
            <a:xfrm>
              <a:off x="4248794" y="3788621"/>
              <a:ext cx="381000" cy="381000"/>
            </a:xfrm>
            <a:prstGeom prst="rect">
              <a:avLst/>
            </a:prstGeom>
          </p:spPr>
        </p:pic>
        <p:sp>
          <p:nvSpPr>
            <p:cNvPr id="68" name="TextBox 67">
              <a:extLst>
                <a:ext uri="{FF2B5EF4-FFF2-40B4-BE49-F238E27FC236}">
                  <a16:creationId xmlns:a16="http://schemas.microsoft.com/office/drawing/2014/main" id="{8AB2933F-F72A-4DCC-9229-54C3BD28C30E}"/>
                </a:ext>
              </a:extLst>
            </p:cNvPr>
            <p:cNvSpPr txBox="1"/>
            <p:nvPr/>
          </p:nvSpPr>
          <p:spPr>
            <a:xfrm>
              <a:off x="4159756" y="4739085"/>
              <a:ext cx="1861653" cy="707886"/>
            </a:xfrm>
            <a:prstGeom prst="rect">
              <a:avLst/>
            </a:prstGeom>
            <a:noFill/>
          </p:spPr>
          <p:txBody>
            <a:bodyPr wrap="square" rtlCol="0">
              <a:spAutoFit/>
            </a:bodyPr>
            <a:lstStyle/>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Customer Enablement</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Databases</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Developer Tools</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Satellite</a:t>
              </a:r>
            </a:p>
          </p:txBody>
        </p:sp>
      </p:grpSp>
      <p:grpSp>
        <p:nvGrpSpPr>
          <p:cNvPr id="24" name="Group 23" descr="Instructions">
            <a:extLst>
              <a:ext uri="{FF2B5EF4-FFF2-40B4-BE49-F238E27FC236}">
                <a16:creationId xmlns:a16="http://schemas.microsoft.com/office/drawing/2014/main" id="{37734205-734A-4438-B770-3BD0162D9B51}"/>
              </a:ext>
            </a:extLst>
          </p:cNvPr>
          <p:cNvGrpSpPr/>
          <p:nvPr/>
        </p:nvGrpSpPr>
        <p:grpSpPr>
          <a:xfrm>
            <a:off x="8149302" y="1953055"/>
            <a:ext cx="3703384" cy="4010423"/>
            <a:chOff x="8149302" y="1953055"/>
            <a:chExt cx="3703384" cy="4010423"/>
          </a:xfrm>
        </p:grpSpPr>
        <p:sp>
          <p:nvSpPr>
            <p:cNvPr id="22" name="Content Placeholder 4">
              <a:extLst>
                <a:ext uri="{FF2B5EF4-FFF2-40B4-BE49-F238E27FC236}">
                  <a16:creationId xmlns:a16="http://schemas.microsoft.com/office/drawing/2014/main" id="{34B25B2F-6447-0CC5-55AF-66404090E943}"/>
                </a:ext>
              </a:extLst>
            </p:cNvPr>
            <p:cNvSpPr txBox="1">
              <a:spLocks noChangeArrowheads="1"/>
            </p:cNvSpPr>
            <p:nvPr/>
          </p:nvSpPr>
          <p:spPr bwMode="auto">
            <a:xfrm>
              <a:off x="8149302" y="1953055"/>
              <a:ext cx="3703384" cy="4010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2880" indent="-182880" eaLnBrk="1" hangingPunct="1">
                <a:lnSpc>
                  <a:spcPct val="100000"/>
                </a:lnSpc>
                <a:buFont typeface="Calibri Light" panose="020F0302020204030204" pitchFamily="34" charset="0"/>
                <a:buAutoNum type="arabicPeriod"/>
              </a:pPr>
              <a:r>
                <a:rPr lang="en-US" altLang="en-US" sz="1100" b="1" dirty="0"/>
                <a:t>Download the asset package.</a:t>
              </a:r>
              <a:br>
                <a:rPr lang="en-US" altLang="en-US" sz="1100" dirty="0"/>
              </a:br>
              <a:r>
                <a:rPr lang="en-US" altLang="en-US" sz="1100" dirty="0"/>
                <a:t>Go to the </a:t>
              </a:r>
              <a:r>
                <a:rPr lang="en-US" altLang="en-US" sz="1100" dirty="0">
                  <a:hlinkClick r:id="rId9"/>
                </a:rPr>
                <a:t>AWS Architecture Icons</a:t>
              </a:r>
              <a:r>
                <a:rPr lang="en-US" altLang="en-US" sz="1100" dirty="0"/>
                <a:t> webpage and download the asset package to your desktop.</a:t>
              </a:r>
            </a:p>
            <a:p>
              <a:pPr marL="182880" indent="-182880" eaLnBrk="1" hangingPunct="1">
                <a:lnSpc>
                  <a:spcPct val="100000"/>
                </a:lnSpc>
                <a:buFont typeface="Calibri Light" panose="020F0302020204030204" pitchFamily="34" charset="0"/>
                <a:buAutoNum type="arabicPeriod"/>
              </a:pPr>
              <a:r>
                <a:rPr lang="en-US" altLang="en-US" sz="1100" b="1" dirty="0"/>
                <a:t>Begin customizing. </a:t>
              </a:r>
              <a:br>
                <a:rPr lang="en-US" altLang="en-US" sz="1100" b="1" dirty="0"/>
              </a:br>
              <a:r>
                <a:rPr lang="en-US" altLang="en-US" sz="1100" dirty="0"/>
                <a:t>In your chosen group, select the square icon and choose </a:t>
              </a:r>
              <a:r>
                <a:rPr lang="en-US" altLang="en-US" sz="1100" b="1" dirty="0"/>
                <a:t>Change Graphic &gt; From a File.</a:t>
              </a:r>
              <a:br>
                <a:rPr lang="en-US" altLang="en-US" sz="1100" b="1" dirty="0"/>
              </a:br>
              <a:br>
                <a:rPr lang="en-US" altLang="en-US" sz="1100" b="1" dirty="0"/>
              </a:br>
              <a:br>
                <a:rPr lang="en-US" altLang="en-US" sz="1100" b="1" dirty="0"/>
              </a:br>
              <a:br>
                <a:rPr lang="en-US" altLang="en-US" sz="1100" b="1" dirty="0"/>
              </a:br>
              <a:br>
                <a:rPr lang="en-US" altLang="en-US" sz="1100" b="1" dirty="0"/>
              </a:br>
              <a:endParaRPr lang="en-US" altLang="en-US" sz="1100" b="1" dirty="0"/>
            </a:p>
            <a:p>
              <a:pPr marL="182880" indent="-182880" eaLnBrk="1" hangingPunct="1">
                <a:lnSpc>
                  <a:spcPct val="100000"/>
                </a:lnSpc>
                <a:buFont typeface="Calibri Light" panose="020F0302020204030204" pitchFamily="34" charset="0"/>
                <a:buAutoNum type="arabicPeriod"/>
              </a:pPr>
              <a:r>
                <a:rPr lang="en-US" altLang="en-US" sz="1100" b="1" dirty="0"/>
                <a:t>Find the service icon.</a:t>
              </a:r>
              <a:br>
                <a:rPr lang="en-US" altLang="en-US" sz="1100" dirty="0"/>
              </a:br>
              <a:r>
                <a:rPr lang="en-US" altLang="en-US" sz="1100" dirty="0">
                  <a:solidFill>
                    <a:schemeClr val="tx1"/>
                  </a:solidFill>
                </a:rPr>
                <a:t>Navigate to the </a:t>
              </a:r>
              <a:r>
                <a:rPr lang="en-US" altLang="en-US" sz="1100" b="1" dirty="0">
                  <a:solidFill>
                    <a:schemeClr val="tx1"/>
                  </a:solidFill>
                </a:rPr>
                <a:t>Architecture-Service-Icons</a:t>
              </a:r>
              <a:r>
                <a:rPr lang="en-US" altLang="en-US" sz="1100" dirty="0">
                  <a:solidFill>
                    <a:schemeClr val="tx1"/>
                  </a:solidFill>
                </a:rPr>
                <a:t> </a:t>
              </a:r>
              <a:br>
                <a:rPr lang="en-US" altLang="en-US" sz="1100" dirty="0">
                  <a:solidFill>
                    <a:schemeClr val="tx1"/>
                  </a:solidFill>
                </a:rPr>
              </a:br>
              <a:r>
                <a:rPr lang="en-US" altLang="en-US" sz="1100" dirty="0">
                  <a:solidFill>
                    <a:schemeClr val="tx1"/>
                  </a:solidFill>
                </a:rPr>
                <a:t>folder in the asset package. Then find the appropriate </a:t>
              </a:r>
              <a:r>
                <a:rPr lang="en-US" altLang="en-US" sz="1100" b="1" dirty="0">
                  <a:solidFill>
                    <a:schemeClr val="tx1"/>
                  </a:solidFill>
                </a:rPr>
                <a:t>category</a:t>
              </a:r>
              <a:r>
                <a:rPr lang="en-US" altLang="en-US" sz="1100" dirty="0">
                  <a:solidFill>
                    <a:schemeClr val="tx1"/>
                  </a:solidFill>
                </a:rPr>
                <a:t> folder where the service appears.</a:t>
              </a:r>
            </a:p>
            <a:p>
              <a:pPr marL="182880" indent="-182880" eaLnBrk="1" hangingPunct="1">
                <a:lnSpc>
                  <a:spcPct val="100000"/>
                </a:lnSpc>
                <a:buFont typeface="Calibri Light" panose="020F0302020204030204" pitchFamily="34" charset="0"/>
                <a:buAutoNum type="arabicPeriod"/>
              </a:pPr>
              <a:r>
                <a:rPr lang="en-US" altLang="en-US" sz="1100" b="1" dirty="0"/>
                <a:t>Insert the service icon.</a:t>
              </a:r>
              <a:br>
                <a:rPr lang="en-US" altLang="en-US" sz="1100" dirty="0"/>
              </a:br>
              <a:r>
                <a:rPr lang="en-US" altLang="en-US" sz="1100" dirty="0"/>
                <a:t>In the </a:t>
              </a:r>
              <a:r>
                <a:rPr lang="en-US" altLang="en-US" sz="1100" b="1" dirty="0"/>
                <a:t>Arch_32</a:t>
              </a:r>
              <a:r>
                <a:rPr lang="en-US" altLang="en-US" sz="1100" dirty="0"/>
                <a:t> folder, select the architecture service icon </a:t>
              </a:r>
              <a:r>
                <a:rPr lang="en-US" altLang="en-US" sz="1100" b="1" dirty="0"/>
                <a:t>SVG</a:t>
              </a:r>
              <a:r>
                <a:rPr lang="en-US" altLang="en-US" sz="1100" dirty="0"/>
                <a:t> file, then click </a:t>
              </a:r>
              <a:r>
                <a:rPr lang="en-US" altLang="en-US" sz="1100" b="1" dirty="0"/>
                <a:t>Insert</a:t>
              </a:r>
              <a:r>
                <a:rPr lang="en-US" altLang="en-US" sz="1100" dirty="0"/>
                <a:t>. </a:t>
              </a:r>
              <a:r>
                <a:rPr lang="en-US" altLang="en-US" sz="1100" b="1" dirty="0"/>
                <a:t>Do not</a:t>
              </a:r>
              <a:r>
                <a:rPr lang="en-US" altLang="en-US" sz="1100" dirty="0"/>
                <a:t> choose a PNG file, image quality will be degraded.</a:t>
              </a:r>
            </a:p>
          </p:txBody>
        </p:sp>
        <p:grpSp>
          <p:nvGrpSpPr>
            <p:cNvPr id="23" name="justGraphic">
              <a:extLst>
                <a:ext uri="{FF2B5EF4-FFF2-40B4-BE49-F238E27FC236}">
                  <a16:creationId xmlns:a16="http://schemas.microsoft.com/office/drawing/2014/main" id="{33952946-417A-45C5-8071-8AE0486E8174}"/>
                </a:ext>
                <a:ext uri="{C183D7F6-B498-43B3-948B-1728B52AA6E4}">
                  <adec:decorative xmlns:adec="http://schemas.microsoft.com/office/drawing/2017/decorative" val="1"/>
                </a:ext>
              </a:extLst>
            </p:cNvPr>
            <p:cNvGrpSpPr/>
            <p:nvPr/>
          </p:nvGrpSpPr>
          <p:grpSpPr>
            <a:xfrm>
              <a:off x="8372867" y="3204381"/>
              <a:ext cx="3261988" cy="821422"/>
              <a:chOff x="8372867" y="3204381"/>
              <a:chExt cx="3261988" cy="821422"/>
            </a:xfrm>
          </p:grpSpPr>
          <p:pic>
            <p:nvPicPr>
              <p:cNvPr id="8" name="Picture 7">
                <a:extLst>
                  <a:ext uri="{FF2B5EF4-FFF2-40B4-BE49-F238E27FC236}">
                    <a16:creationId xmlns:a16="http://schemas.microsoft.com/office/drawing/2014/main" id="{A0FEF3C8-F33E-78AC-9312-7EDCE37A4A61}"/>
                  </a:ext>
                </a:extLst>
              </p:cNvPr>
              <p:cNvPicPr>
                <a:picLocks noChangeAspect="1"/>
              </p:cNvPicPr>
              <p:nvPr/>
            </p:nvPicPr>
            <p:blipFill>
              <a:blip r:embed="rId10"/>
              <a:stretch>
                <a:fillRect/>
              </a:stretch>
            </p:blipFill>
            <p:spPr>
              <a:xfrm>
                <a:off x="8372867" y="3227177"/>
                <a:ext cx="1392236" cy="737821"/>
              </a:xfrm>
              <a:prstGeom prst="rect">
                <a:avLst/>
              </a:prstGeom>
            </p:spPr>
          </p:pic>
          <p:pic>
            <p:nvPicPr>
              <p:cNvPr id="9" name="Picture 8">
                <a:extLst>
                  <a:ext uri="{FF2B5EF4-FFF2-40B4-BE49-F238E27FC236}">
                    <a16:creationId xmlns:a16="http://schemas.microsoft.com/office/drawing/2014/main" id="{EB2BD98B-8D25-B753-D62B-1F1A55D1C162}"/>
                  </a:ext>
                </a:extLst>
              </p:cNvPr>
              <p:cNvPicPr>
                <a:picLocks noChangeAspect="1"/>
              </p:cNvPicPr>
              <p:nvPr/>
            </p:nvPicPr>
            <p:blipFill>
              <a:blip r:embed="rId11"/>
              <a:stretch>
                <a:fillRect/>
              </a:stretch>
            </p:blipFill>
            <p:spPr>
              <a:xfrm>
                <a:off x="9012170" y="3204381"/>
                <a:ext cx="2622685" cy="821422"/>
              </a:xfrm>
              <a:prstGeom prst="rect">
                <a:avLst/>
              </a:prstGeom>
            </p:spPr>
          </p:pic>
        </p:grpSp>
      </p:grpSp>
    </p:spTree>
    <p:extLst>
      <p:ext uri="{BB962C8B-B14F-4D97-AF65-F5344CB8AC3E}">
        <p14:creationId xmlns:p14="http://schemas.microsoft.com/office/powerpoint/2010/main" val="7709333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8">
            <a:extLst>
              <a:ext uri="{FF2B5EF4-FFF2-40B4-BE49-F238E27FC236}">
                <a16:creationId xmlns:a16="http://schemas.microsoft.com/office/drawing/2014/main" id="{A7D48174-A7DC-C781-DC77-A4295C646153}"/>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1CA99397-A5A1-3BE2-F0E5-DCC18158F1A9}"/>
              </a:ext>
            </a:extLst>
          </p:cNvPr>
          <p:cNvSpPr>
            <a:spLocks noGrp="1"/>
          </p:cNvSpPr>
          <p:nvPr>
            <p:ph type="sldNum" sz="quarter" idx="10"/>
          </p:nvPr>
        </p:nvSpPr>
        <p:spPr/>
        <p:txBody>
          <a:bodyPr/>
          <a:lstStyle/>
          <a:p>
            <a:fld id="{EB4B8DE2-A4E8-46E4-8BBF-D75455EFF32C}" type="slidenum">
              <a:rPr lang="en-US" smtClean="0"/>
              <a:pPr/>
              <a:t>27</a:t>
            </a:fld>
            <a:endParaRPr lang="en-US" dirty="0"/>
          </a:p>
        </p:txBody>
      </p:sp>
      <p:sp>
        <p:nvSpPr>
          <p:cNvPr id="63489" name="Title 4">
            <a:extLst>
              <a:ext uri="{FF2B5EF4-FFF2-40B4-BE49-F238E27FC236}">
                <a16:creationId xmlns:a16="http://schemas.microsoft.com/office/drawing/2014/main" id="{FA5E8D29-9C8F-F34C-BF40-06C39F663DA8}"/>
              </a:ext>
            </a:extLst>
          </p:cNvPr>
          <p:cNvSpPr>
            <a:spLocks noGrp="1" noChangeArrowheads="1"/>
          </p:cNvSpPr>
          <p:nvPr>
            <p:ph type="title"/>
          </p:nvPr>
        </p:nvSpPr>
        <p:spPr/>
        <p:txBody>
          <a:bodyPr/>
          <a:lstStyle/>
          <a:p>
            <a:pPr>
              <a:tabLst>
                <a:tab pos="10971213" algn="l"/>
              </a:tabLst>
            </a:pPr>
            <a:r>
              <a:rPr lang="en-US" altLang="en-US" dirty="0"/>
              <a:t>Arrows	3/5</a:t>
            </a:r>
          </a:p>
        </p:txBody>
      </p:sp>
      <p:grpSp>
        <p:nvGrpSpPr>
          <p:cNvPr id="2" name="Group 1" descr="Horizontal arrows.">
            <a:extLst>
              <a:ext uri="{FF2B5EF4-FFF2-40B4-BE49-F238E27FC236}">
                <a16:creationId xmlns:a16="http://schemas.microsoft.com/office/drawing/2014/main" id="{4CE60A40-A531-4023-B39C-CD14132317EF}"/>
              </a:ext>
            </a:extLst>
          </p:cNvPr>
          <p:cNvGrpSpPr/>
          <p:nvPr/>
        </p:nvGrpSpPr>
        <p:grpSpPr>
          <a:xfrm>
            <a:off x="1082675" y="1816100"/>
            <a:ext cx="1644650" cy="608013"/>
            <a:chOff x="1082675" y="1816100"/>
            <a:chExt cx="1644650" cy="608013"/>
          </a:xfrm>
        </p:grpSpPr>
        <p:cxnSp>
          <p:nvCxnSpPr>
            <p:cNvPr id="56" name="Straight Arrow Connector 55" descr="Left pointing horizontal arrow. ">
              <a:extLst>
                <a:ext uri="{FF2B5EF4-FFF2-40B4-BE49-F238E27FC236}">
                  <a16:creationId xmlns:a16="http://schemas.microsoft.com/office/drawing/2014/main" id="{AFB8D57D-6265-4554-87C0-AA57A348F3DE}"/>
                </a:ext>
              </a:extLst>
            </p:cNvPr>
            <p:cNvCxnSpPr/>
            <p:nvPr/>
          </p:nvCxnSpPr>
          <p:spPr>
            <a:xfrm>
              <a:off x="1082675" y="1816100"/>
              <a:ext cx="1644650" cy="0"/>
            </a:xfrm>
            <a:prstGeom prst="straightConnector1">
              <a:avLst/>
            </a:prstGeom>
            <a:ln w="15875">
              <a:solidFill>
                <a:schemeClr val="tx1"/>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55" name="Straight Arrow Connector 54" descr="Right pointing horizontal arrow.">
              <a:extLst>
                <a:ext uri="{FF2B5EF4-FFF2-40B4-BE49-F238E27FC236}">
                  <a16:creationId xmlns:a16="http://schemas.microsoft.com/office/drawing/2014/main" id="{5ADF519F-6AFB-4313-9DBA-4ACD9B2CC54B}"/>
                </a:ext>
              </a:extLst>
            </p:cNvPr>
            <p:cNvCxnSpPr>
              <a:cxnSpLocks/>
            </p:cNvCxnSpPr>
            <p:nvPr/>
          </p:nvCxnSpPr>
          <p:spPr>
            <a:xfrm>
              <a:off x="1082675" y="2019300"/>
              <a:ext cx="1644650" cy="0"/>
            </a:xfrm>
            <a:prstGeom prst="straightConnector1">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53" name="Straight Arrow Connector 52" descr="Double pointing horizontal arrow.">
              <a:extLst>
                <a:ext uri="{FF2B5EF4-FFF2-40B4-BE49-F238E27FC236}">
                  <a16:creationId xmlns:a16="http://schemas.microsoft.com/office/drawing/2014/main" id="{3941AEDD-976B-4625-B2FC-581C5F6315CD}"/>
                </a:ext>
              </a:extLst>
            </p:cNvPr>
            <p:cNvCxnSpPr/>
            <p:nvPr/>
          </p:nvCxnSpPr>
          <p:spPr>
            <a:xfrm>
              <a:off x="1082675" y="2208213"/>
              <a:ext cx="1644650" cy="0"/>
            </a:xfrm>
            <a:prstGeom prst="straightConnector1">
              <a:avLst/>
            </a:prstGeom>
            <a:ln w="15875">
              <a:solidFill>
                <a:schemeClr val="tx1"/>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54" name="Straight Arrow Connector 53" descr="Horizontal line">
              <a:extLst>
                <a:ext uri="{FF2B5EF4-FFF2-40B4-BE49-F238E27FC236}">
                  <a16:creationId xmlns:a16="http://schemas.microsoft.com/office/drawing/2014/main" id="{B8C5EBE7-8FFE-4864-92C4-42AAB3C8AD79}"/>
                </a:ext>
              </a:extLst>
            </p:cNvPr>
            <p:cNvCxnSpPr/>
            <p:nvPr/>
          </p:nvCxnSpPr>
          <p:spPr>
            <a:xfrm>
              <a:off x="1082675" y="2424113"/>
              <a:ext cx="1644650" cy="0"/>
            </a:xfrm>
            <a:prstGeom prst="straightConnector1">
              <a:avLst/>
            </a:prstGeom>
            <a:ln w="15875">
              <a:solidFill>
                <a:schemeClr val="tx1"/>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grpSp>
        <p:nvGrpSpPr>
          <p:cNvPr id="57" name="Group 56" descr="Horizontal split single arrow pointing right.">
            <a:extLst>
              <a:ext uri="{FF2B5EF4-FFF2-40B4-BE49-F238E27FC236}">
                <a16:creationId xmlns:a16="http://schemas.microsoft.com/office/drawing/2014/main" id="{E1D8C7C3-0020-4A27-996D-DDA5E829055A}"/>
              </a:ext>
            </a:extLst>
          </p:cNvPr>
          <p:cNvGrpSpPr>
            <a:grpSpLocks/>
          </p:cNvGrpSpPr>
          <p:nvPr/>
        </p:nvGrpSpPr>
        <p:grpSpPr bwMode="auto">
          <a:xfrm>
            <a:off x="3686054" y="1802564"/>
            <a:ext cx="1484312" cy="331787"/>
            <a:chOff x="2684662" y="1051134"/>
            <a:chExt cx="1483636" cy="331243"/>
          </a:xfrm>
        </p:grpSpPr>
        <p:sp>
          <p:nvSpPr>
            <p:cNvPr id="58" name="Freeform 21">
              <a:extLst>
                <a:ext uri="{FF2B5EF4-FFF2-40B4-BE49-F238E27FC236}">
                  <a16:creationId xmlns:a16="http://schemas.microsoft.com/office/drawing/2014/main" id="{E21B6731-5446-42D5-BA91-78DDC705FC3A}"/>
                </a:ext>
              </a:extLst>
            </p:cNvPr>
            <p:cNvSpPr/>
            <p:nvPr/>
          </p:nvSpPr>
          <p:spPr>
            <a:xfrm>
              <a:off x="2684662" y="1051134"/>
              <a:ext cx="915570" cy="331243"/>
            </a:xfrm>
            <a:custGeom>
              <a:avLst/>
              <a:gdLst>
                <a:gd name="connsiteX0" fmla="*/ 0 w 622300"/>
                <a:gd name="connsiteY0" fmla="*/ 0 h 1574800"/>
                <a:gd name="connsiteX1" fmla="*/ 622300 w 622300"/>
                <a:gd name="connsiteY1" fmla="*/ 0 h 1574800"/>
                <a:gd name="connsiteX2" fmla="*/ 622300 w 622300"/>
                <a:gd name="connsiteY2" fmla="*/ 1574800 h 1574800"/>
                <a:gd name="connsiteX3" fmla="*/ 482600 w 622300"/>
                <a:gd name="connsiteY3" fmla="*/ 1574800 h 1574800"/>
                <a:gd name="connsiteX4" fmla="*/ 0 w 622300"/>
                <a:gd name="connsiteY4" fmla="*/ 1574800 h 157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300" h="1574800">
                  <a:moveTo>
                    <a:pt x="0" y="0"/>
                  </a:moveTo>
                  <a:lnTo>
                    <a:pt x="622300" y="0"/>
                  </a:lnTo>
                  <a:lnTo>
                    <a:pt x="622300" y="1574800"/>
                  </a:lnTo>
                  <a:lnTo>
                    <a:pt x="482600" y="1574800"/>
                  </a:lnTo>
                  <a:lnTo>
                    <a:pt x="0" y="1574800"/>
                  </a:lnTo>
                </a:path>
              </a:pathLst>
            </a:cu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59" name="Straight Arrow Connector 58">
              <a:extLst>
                <a:ext uri="{FF2B5EF4-FFF2-40B4-BE49-F238E27FC236}">
                  <a16:creationId xmlns:a16="http://schemas.microsoft.com/office/drawing/2014/main" id="{6F8E13E7-1F18-45DC-89B9-A3433608B4CC}"/>
                </a:ext>
              </a:extLst>
            </p:cNvPr>
            <p:cNvCxnSpPr>
              <a:cxnSpLocks/>
            </p:cNvCxnSpPr>
            <p:nvPr/>
          </p:nvCxnSpPr>
          <p:spPr>
            <a:xfrm>
              <a:off x="3595472" y="1215963"/>
              <a:ext cx="572826" cy="0"/>
            </a:xfrm>
            <a:prstGeom prst="straightConnector1">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grpSp>
      <p:grpSp>
        <p:nvGrpSpPr>
          <p:cNvPr id="64" name="Group 23" descr="Horizontal split double arrow pointing right.">
            <a:extLst>
              <a:ext uri="{FF2B5EF4-FFF2-40B4-BE49-F238E27FC236}">
                <a16:creationId xmlns:a16="http://schemas.microsoft.com/office/drawing/2014/main" id="{976E9B6E-2D34-4AC1-9C44-0D7608D15D77}"/>
              </a:ext>
            </a:extLst>
          </p:cNvPr>
          <p:cNvGrpSpPr>
            <a:grpSpLocks/>
          </p:cNvGrpSpPr>
          <p:nvPr/>
        </p:nvGrpSpPr>
        <p:grpSpPr bwMode="auto">
          <a:xfrm>
            <a:off x="3676529" y="2320089"/>
            <a:ext cx="1487487" cy="330200"/>
            <a:chOff x="2674471" y="1567527"/>
            <a:chExt cx="1488360" cy="331243"/>
          </a:xfrm>
        </p:grpSpPr>
        <p:sp>
          <p:nvSpPr>
            <p:cNvPr id="65" name="Freeform 26">
              <a:extLst>
                <a:ext uri="{FF2B5EF4-FFF2-40B4-BE49-F238E27FC236}">
                  <a16:creationId xmlns:a16="http://schemas.microsoft.com/office/drawing/2014/main" id="{DFFA8172-1D3C-4219-81AE-4379DC58AAAE}"/>
                </a:ext>
              </a:extLst>
            </p:cNvPr>
            <p:cNvSpPr/>
            <p:nvPr/>
          </p:nvSpPr>
          <p:spPr>
            <a:xfrm rot="10800000">
              <a:off x="3247894" y="1567527"/>
              <a:ext cx="914937" cy="331243"/>
            </a:xfrm>
            <a:custGeom>
              <a:avLst/>
              <a:gdLst>
                <a:gd name="connsiteX0" fmla="*/ 0 w 622300"/>
                <a:gd name="connsiteY0" fmla="*/ 0 h 1574800"/>
                <a:gd name="connsiteX1" fmla="*/ 622300 w 622300"/>
                <a:gd name="connsiteY1" fmla="*/ 0 h 1574800"/>
                <a:gd name="connsiteX2" fmla="*/ 622300 w 622300"/>
                <a:gd name="connsiteY2" fmla="*/ 1574800 h 1574800"/>
                <a:gd name="connsiteX3" fmla="*/ 482600 w 622300"/>
                <a:gd name="connsiteY3" fmla="*/ 1574800 h 1574800"/>
                <a:gd name="connsiteX4" fmla="*/ 0 w 622300"/>
                <a:gd name="connsiteY4" fmla="*/ 1574800 h 157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300" h="1574800">
                  <a:moveTo>
                    <a:pt x="0" y="0"/>
                  </a:moveTo>
                  <a:lnTo>
                    <a:pt x="622300" y="0"/>
                  </a:lnTo>
                  <a:lnTo>
                    <a:pt x="622300" y="1574800"/>
                  </a:lnTo>
                  <a:lnTo>
                    <a:pt x="482600" y="1574800"/>
                  </a:lnTo>
                  <a:lnTo>
                    <a:pt x="0" y="1574800"/>
                  </a:lnTo>
                </a:path>
              </a:pathLst>
            </a:custGeom>
            <a:noFill/>
            <a:ln w="15875">
              <a:solidFill>
                <a:schemeClr val="tx1"/>
              </a:solidFill>
              <a:headEnd type="arrow"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66" name="Straight Arrow Connector 65">
              <a:extLst>
                <a:ext uri="{FF2B5EF4-FFF2-40B4-BE49-F238E27FC236}">
                  <a16:creationId xmlns:a16="http://schemas.microsoft.com/office/drawing/2014/main" id="{641B2015-7199-42A5-AB5D-7D1457E060D9}"/>
                </a:ext>
              </a:extLst>
            </p:cNvPr>
            <p:cNvCxnSpPr>
              <a:cxnSpLocks/>
            </p:cNvCxnSpPr>
            <p:nvPr/>
          </p:nvCxnSpPr>
          <p:spPr>
            <a:xfrm>
              <a:off x="2674471" y="1729199"/>
              <a:ext cx="573423" cy="0"/>
            </a:xfrm>
            <a:prstGeom prst="straightConnector1">
              <a:avLst/>
            </a:prstGeom>
            <a:ln w="15875">
              <a:solidFill>
                <a:schemeClr val="tx1"/>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cxnSp>
        <p:nvCxnSpPr>
          <p:cNvPr id="67" name="Elbow Connector 22" descr="Elbow horizontal arrow pointing right (1).">
            <a:extLst>
              <a:ext uri="{FF2B5EF4-FFF2-40B4-BE49-F238E27FC236}">
                <a16:creationId xmlns:a16="http://schemas.microsoft.com/office/drawing/2014/main" id="{A01BFE80-24FC-440F-80C6-2BDAABB33477}"/>
              </a:ext>
            </a:extLst>
          </p:cNvPr>
          <p:cNvCxnSpPr>
            <a:cxnSpLocks/>
          </p:cNvCxnSpPr>
          <p:nvPr/>
        </p:nvCxnSpPr>
        <p:spPr>
          <a:xfrm>
            <a:off x="6226108" y="1784350"/>
            <a:ext cx="1636712" cy="184150"/>
          </a:xfrm>
          <a:prstGeom prst="bentConnector3">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68" name="Elbow Connector 25" descr="Elbow horizontal arrow pointing right (2).">
            <a:extLst>
              <a:ext uri="{FF2B5EF4-FFF2-40B4-BE49-F238E27FC236}">
                <a16:creationId xmlns:a16="http://schemas.microsoft.com/office/drawing/2014/main" id="{9161E926-A5F0-44D2-A4DA-FA5A74855941}"/>
              </a:ext>
            </a:extLst>
          </p:cNvPr>
          <p:cNvCxnSpPr>
            <a:cxnSpLocks/>
          </p:cNvCxnSpPr>
          <p:nvPr/>
        </p:nvCxnSpPr>
        <p:spPr>
          <a:xfrm flipV="1">
            <a:off x="6226108" y="2162175"/>
            <a:ext cx="1636712" cy="182563"/>
          </a:xfrm>
          <a:prstGeom prst="bentConnector3">
            <a:avLst>
              <a:gd name="adj1" fmla="val 50000"/>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69" name="Elbow Connector 28" descr="Elbow horizontal arrow pointing left (1).">
            <a:extLst>
              <a:ext uri="{FF2B5EF4-FFF2-40B4-BE49-F238E27FC236}">
                <a16:creationId xmlns:a16="http://schemas.microsoft.com/office/drawing/2014/main" id="{951313FD-C50B-4D5A-A356-BED3FCCB3E8B}"/>
              </a:ext>
            </a:extLst>
          </p:cNvPr>
          <p:cNvCxnSpPr>
            <a:cxnSpLocks/>
          </p:cNvCxnSpPr>
          <p:nvPr/>
        </p:nvCxnSpPr>
        <p:spPr>
          <a:xfrm>
            <a:off x="6226108" y="2530475"/>
            <a:ext cx="1636712" cy="184150"/>
          </a:xfrm>
          <a:prstGeom prst="bentConnector3">
            <a:avLst/>
          </a:prstGeom>
          <a:ln w="15875">
            <a:solidFill>
              <a:schemeClr val="tx1"/>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70" name="Elbow Connector 31" descr="Elbow horizontal arrow pointing left (2).">
            <a:extLst>
              <a:ext uri="{FF2B5EF4-FFF2-40B4-BE49-F238E27FC236}">
                <a16:creationId xmlns:a16="http://schemas.microsoft.com/office/drawing/2014/main" id="{0B54C358-38F2-40A5-8FE3-F95870F0B4D5}"/>
              </a:ext>
            </a:extLst>
          </p:cNvPr>
          <p:cNvCxnSpPr>
            <a:cxnSpLocks/>
          </p:cNvCxnSpPr>
          <p:nvPr/>
        </p:nvCxnSpPr>
        <p:spPr>
          <a:xfrm flipV="1">
            <a:off x="6226108" y="2878138"/>
            <a:ext cx="1636712" cy="182562"/>
          </a:xfrm>
          <a:prstGeom prst="bentConnector3">
            <a:avLst>
              <a:gd name="adj1" fmla="val 50000"/>
            </a:avLst>
          </a:prstGeom>
          <a:ln w="15875">
            <a:solidFill>
              <a:schemeClr val="tx1"/>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sp>
        <p:nvSpPr>
          <p:cNvPr id="72" name="Freeform 60" descr="Ninety degree arrow pointing up to the left.">
            <a:extLst>
              <a:ext uri="{FF2B5EF4-FFF2-40B4-BE49-F238E27FC236}">
                <a16:creationId xmlns:a16="http://schemas.microsoft.com/office/drawing/2014/main" id="{0031BA9C-7FC7-443D-8A4F-769665368C28}"/>
              </a:ext>
            </a:extLst>
          </p:cNvPr>
          <p:cNvSpPr/>
          <p:nvPr/>
        </p:nvSpPr>
        <p:spPr>
          <a:xfrm rot="10800000" flipH="1" flipV="1">
            <a:off x="9060938" y="1819275"/>
            <a:ext cx="719137" cy="525463"/>
          </a:xfrm>
          <a:custGeom>
            <a:avLst/>
            <a:gdLst>
              <a:gd name="connsiteX0" fmla="*/ 1371600 w 1371600"/>
              <a:gd name="connsiteY0" fmla="*/ 711200 h 711200"/>
              <a:gd name="connsiteX1" fmla="*/ 1371600 w 1371600"/>
              <a:gd name="connsiteY1" fmla="*/ 0 h 711200"/>
              <a:gd name="connsiteX2" fmla="*/ 0 w 1371600"/>
              <a:gd name="connsiteY2" fmla="*/ 0 h 711200"/>
            </a:gdLst>
            <a:ahLst/>
            <a:cxnLst>
              <a:cxn ang="0">
                <a:pos x="connsiteX0" y="connsiteY0"/>
              </a:cxn>
              <a:cxn ang="0">
                <a:pos x="connsiteX1" y="connsiteY1"/>
              </a:cxn>
              <a:cxn ang="0">
                <a:pos x="connsiteX2" y="connsiteY2"/>
              </a:cxn>
            </a:cxnLst>
            <a:rect l="l" t="t" r="r" b="b"/>
            <a:pathLst>
              <a:path w="1371600" h="711200">
                <a:moveTo>
                  <a:pt x="1371600" y="711200"/>
                </a:moveTo>
                <a:lnTo>
                  <a:pt x="1371600" y="0"/>
                </a:lnTo>
                <a:lnTo>
                  <a:pt x="0" y="0"/>
                </a:lnTo>
              </a:path>
            </a:pathLst>
          </a:custGeom>
          <a:noFill/>
          <a:ln w="15875">
            <a:solidFill>
              <a:schemeClr val="tx1"/>
            </a:solidFill>
            <a:headEnd type="none"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71" name="Freeform 59" descr="Ninety degree arrow pointing up to the right.">
            <a:extLst>
              <a:ext uri="{FF2B5EF4-FFF2-40B4-BE49-F238E27FC236}">
                <a16:creationId xmlns:a16="http://schemas.microsoft.com/office/drawing/2014/main" id="{D1DFE268-D008-4F1E-8964-4CBD22E92CC0}"/>
              </a:ext>
            </a:extLst>
          </p:cNvPr>
          <p:cNvSpPr/>
          <p:nvPr/>
        </p:nvSpPr>
        <p:spPr>
          <a:xfrm flipH="1">
            <a:off x="9984862" y="1819275"/>
            <a:ext cx="719137" cy="525463"/>
          </a:xfrm>
          <a:custGeom>
            <a:avLst/>
            <a:gdLst>
              <a:gd name="connsiteX0" fmla="*/ 1371600 w 1371600"/>
              <a:gd name="connsiteY0" fmla="*/ 711200 h 711200"/>
              <a:gd name="connsiteX1" fmla="*/ 1371600 w 1371600"/>
              <a:gd name="connsiteY1" fmla="*/ 0 h 711200"/>
              <a:gd name="connsiteX2" fmla="*/ 0 w 1371600"/>
              <a:gd name="connsiteY2" fmla="*/ 0 h 711200"/>
            </a:gdLst>
            <a:ahLst/>
            <a:cxnLst>
              <a:cxn ang="0">
                <a:pos x="connsiteX0" y="connsiteY0"/>
              </a:cxn>
              <a:cxn ang="0">
                <a:pos x="connsiteX1" y="connsiteY1"/>
              </a:cxn>
              <a:cxn ang="0">
                <a:pos x="connsiteX2" y="connsiteY2"/>
              </a:cxn>
            </a:cxnLst>
            <a:rect l="l" t="t" r="r" b="b"/>
            <a:pathLst>
              <a:path w="1371600" h="711200">
                <a:moveTo>
                  <a:pt x="1371600" y="711200"/>
                </a:moveTo>
                <a:lnTo>
                  <a:pt x="1371600" y="0"/>
                </a:lnTo>
                <a:lnTo>
                  <a:pt x="0" y="0"/>
                </a:lnTo>
              </a:path>
            </a:pathLst>
          </a:custGeom>
          <a:noFill/>
          <a:ln w="15875">
            <a:solidFill>
              <a:schemeClr val="tx1"/>
            </a:solidFill>
            <a:headEnd type="none"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74" name="Freeform 62" descr="Ninety degree arrow pointing down to the left.">
            <a:extLst>
              <a:ext uri="{FF2B5EF4-FFF2-40B4-BE49-F238E27FC236}">
                <a16:creationId xmlns:a16="http://schemas.microsoft.com/office/drawing/2014/main" id="{CA21A42D-942C-482D-BA20-61849C2EDED6}"/>
              </a:ext>
            </a:extLst>
          </p:cNvPr>
          <p:cNvSpPr/>
          <p:nvPr/>
        </p:nvSpPr>
        <p:spPr>
          <a:xfrm rot="10800000" flipH="1">
            <a:off x="9060938" y="2533141"/>
            <a:ext cx="719137" cy="525463"/>
          </a:xfrm>
          <a:custGeom>
            <a:avLst/>
            <a:gdLst>
              <a:gd name="connsiteX0" fmla="*/ 1371600 w 1371600"/>
              <a:gd name="connsiteY0" fmla="*/ 711200 h 711200"/>
              <a:gd name="connsiteX1" fmla="*/ 1371600 w 1371600"/>
              <a:gd name="connsiteY1" fmla="*/ 0 h 711200"/>
              <a:gd name="connsiteX2" fmla="*/ 0 w 1371600"/>
              <a:gd name="connsiteY2" fmla="*/ 0 h 711200"/>
            </a:gdLst>
            <a:ahLst/>
            <a:cxnLst>
              <a:cxn ang="0">
                <a:pos x="connsiteX0" y="connsiteY0"/>
              </a:cxn>
              <a:cxn ang="0">
                <a:pos x="connsiteX1" y="connsiteY1"/>
              </a:cxn>
              <a:cxn ang="0">
                <a:pos x="connsiteX2" y="connsiteY2"/>
              </a:cxn>
            </a:cxnLst>
            <a:rect l="l" t="t" r="r" b="b"/>
            <a:pathLst>
              <a:path w="1371600" h="711200">
                <a:moveTo>
                  <a:pt x="1371600" y="711200"/>
                </a:moveTo>
                <a:lnTo>
                  <a:pt x="1371600" y="0"/>
                </a:lnTo>
                <a:lnTo>
                  <a:pt x="0" y="0"/>
                </a:lnTo>
              </a:path>
            </a:pathLst>
          </a:custGeom>
          <a:noFill/>
          <a:ln w="15875">
            <a:solidFill>
              <a:schemeClr val="tx1"/>
            </a:solidFill>
            <a:headEnd type="none"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73" name="Freeform 61" descr="Ninety degree arrow pointing down to the right.">
            <a:extLst>
              <a:ext uri="{FF2B5EF4-FFF2-40B4-BE49-F238E27FC236}">
                <a16:creationId xmlns:a16="http://schemas.microsoft.com/office/drawing/2014/main" id="{3DAA0240-05BC-48F6-8AA2-25FCD736BF7F}"/>
              </a:ext>
            </a:extLst>
          </p:cNvPr>
          <p:cNvSpPr/>
          <p:nvPr/>
        </p:nvSpPr>
        <p:spPr>
          <a:xfrm flipH="1" flipV="1">
            <a:off x="9984862" y="2533141"/>
            <a:ext cx="719137" cy="525463"/>
          </a:xfrm>
          <a:custGeom>
            <a:avLst/>
            <a:gdLst>
              <a:gd name="connsiteX0" fmla="*/ 1371600 w 1371600"/>
              <a:gd name="connsiteY0" fmla="*/ 711200 h 711200"/>
              <a:gd name="connsiteX1" fmla="*/ 1371600 w 1371600"/>
              <a:gd name="connsiteY1" fmla="*/ 0 h 711200"/>
              <a:gd name="connsiteX2" fmla="*/ 0 w 1371600"/>
              <a:gd name="connsiteY2" fmla="*/ 0 h 711200"/>
            </a:gdLst>
            <a:ahLst/>
            <a:cxnLst>
              <a:cxn ang="0">
                <a:pos x="connsiteX0" y="connsiteY0"/>
              </a:cxn>
              <a:cxn ang="0">
                <a:pos x="connsiteX1" y="connsiteY1"/>
              </a:cxn>
              <a:cxn ang="0">
                <a:pos x="connsiteX2" y="connsiteY2"/>
              </a:cxn>
            </a:cxnLst>
            <a:rect l="l" t="t" r="r" b="b"/>
            <a:pathLst>
              <a:path w="1371600" h="711200">
                <a:moveTo>
                  <a:pt x="1371600" y="711200"/>
                </a:moveTo>
                <a:lnTo>
                  <a:pt x="1371600" y="0"/>
                </a:lnTo>
                <a:lnTo>
                  <a:pt x="0" y="0"/>
                </a:lnTo>
              </a:path>
            </a:pathLst>
          </a:custGeom>
          <a:noFill/>
          <a:ln w="15875">
            <a:solidFill>
              <a:schemeClr val="tx1"/>
            </a:solidFill>
            <a:headEnd type="none"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pSp>
        <p:nvGrpSpPr>
          <p:cNvPr id="3" name="Group 2" descr="Vertical arrows.">
            <a:extLst>
              <a:ext uri="{FF2B5EF4-FFF2-40B4-BE49-F238E27FC236}">
                <a16:creationId xmlns:a16="http://schemas.microsoft.com/office/drawing/2014/main" id="{ACBC5434-640F-4880-A6F9-3F3F87025572}"/>
              </a:ext>
            </a:extLst>
          </p:cNvPr>
          <p:cNvGrpSpPr/>
          <p:nvPr/>
        </p:nvGrpSpPr>
        <p:grpSpPr>
          <a:xfrm>
            <a:off x="1600200" y="3546475"/>
            <a:ext cx="608013" cy="1644650"/>
            <a:chOff x="1600200" y="3546475"/>
            <a:chExt cx="608013" cy="1644650"/>
          </a:xfrm>
        </p:grpSpPr>
        <p:cxnSp>
          <p:nvCxnSpPr>
            <p:cNvPr id="78" name="Straight Arrow Connector 77" descr="Down pointing vertical arrow.">
              <a:extLst>
                <a:ext uri="{FF2B5EF4-FFF2-40B4-BE49-F238E27FC236}">
                  <a16:creationId xmlns:a16="http://schemas.microsoft.com/office/drawing/2014/main" id="{82635242-9714-4273-852A-ADFDFD57AD54}"/>
                </a:ext>
              </a:extLst>
            </p:cNvPr>
            <p:cNvCxnSpPr/>
            <p:nvPr/>
          </p:nvCxnSpPr>
          <p:spPr>
            <a:xfrm rot="16200000">
              <a:off x="777875" y="4368800"/>
              <a:ext cx="1644650" cy="0"/>
            </a:xfrm>
            <a:prstGeom prst="straightConnector1">
              <a:avLst/>
            </a:prstGeom>
            <a:ln w="15875">
              <a:solidFill>
                <a:schemeClr val="tx1"/>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77" name="Straight Arrow Connector 76" descr="Up pointing vertical arrow.">
              <a:extLst>
                <a:ext uri="{FF2B5EF4-FFF2-40B4-BE49-F238E27FC236}">
                  <a16:creationId xmlns:a16="http://schemas.microsoft.com/office/drawing/2014/main" id="{96AC83DA-8713-4D98-96A9-FBD818D7A14D}"/>
                </a:ext>
              </a:extLst>
            </p:cNvPr>
            <p:cNvCxnSpPr/>
            <p:nvPr/>
          </p:nvCxnSpPr>
          <p:spPr>
            <a:xfrm rot="16200000">
              <a:off x="981075" y="4368800"/>
              <a:ext cx="1644650" cy="0"/>
            </a:xfrm>
            <a:prstGeom prst="straightConnector1">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75" name="Straight Arrow Connector 74" descr="Up and down pointing vertical arrow.">
              <a:extLst>
                <a:ext uri="{FF2B5EF4-FFF2-40B4-BE49-F238E27FC236}">
                  <a16:creationId xmlns:a16="http://schemas.microsoft.com/office/drawing/2014/main" id="{5CA9DB54-BC08-4D6D-BA50-C0E9B3ACF7AA}"/>
                </a:ext>
              </a:extLst>
            </p:cNvPr>
            <p:cNvCxnSpPr/>
            <p:nvPr/>
          </p:nvCxnSpPr>
          <p:spPr>
            <a:xfrm rot="16200000">
              <a:off x="1169988" y="4368800"/>
              <a:ext cx="1644650" cy="0"/>
            </a:xfrm>
            <a:prstGeom prst="straightConnector1">
              <a:avLst/>
            </a:prstGeom>
            <a:ln w="15875">
              <a:solidFill>
                <a:schemeClr val="tx1"/>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76" name="Straight Arrow Connector 75" descr="Vertical line.">
              <a:extLst>
                <a:ext uri="{FF2B5EF4-FFF2-40B4-BE49-F238E27FC236}">
                  <a16:creationId xmlns:a16="http://schemas.microsoft.com/office/drawing/2014/main" id="{42B712A7-F2AD-4C16-AA36-2966C955ABCF}"/>
                </a:ext>
              </a:extLst>
            </p:cNvPr>
            <p:cNvCxnSpPr/>
            <p:nvPr/>
          </p:nvCxnSpPr>
          <p:spPr>
            <a:xfrm rot="16200000">
              <a:off x="1385888" y="4368800"/>
              <a:ext cx="1644650" cy="0"/>
            </a:xfrm>
            <a:prstGeom prst="straightConnector1">
              <a:avLst/>
            </a:prstGeom>
            <a:ln w="15875">
              <a:solidFill>
                <a:schemeClr val="tx1"/>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grpSp>
        <p:nvGrpSpPr>
          <p:cNvPr id="79" name="Group 26" descr="Vertical split single arrow pointing down.">
            <a:extLst>
              <a:ext uri="{FF2B5EF4-FFF2-40B4-BE49-F238E27FC236}">
                <a16:creationId xmlns:a16="http://schemas.microsoft.com/office/drawing/2014/main" id="{10F862FA-5788-475C-BE87-BAAE14B8FA8A}"/>
              </a:ext>
            </a:extLst>
          </p:cNvPr>
          <p:cNvGrpSpPr>
            <a:grpSpLocks/>
          </p:cNvGrpSpPr>
          <p:nvPr/>
        </p:nvGrpSpPr>
        <p:grpSpPr bwMode="auto">
          <a:xfrm rot="5400000">
            <a:off x="3347917" y="4147301"/>
            <a:ext cx="1484312" cy="331787"/>
            <a:chOff x="2684662" y="1051134"/>
            <a:chExt cx="1483636" cy="331243"/>
          </a:xfrm>
        </p:grpSpPr>
        <p:sp>
          <p:nvSpPr>
            <p:cNvPr id="80" name="Freeform 30">
              <a:extLst>
                <a:ext uri="{FF2B5EF4-FFF2-40B4-BE49-F238E27FC236}">
                  <a16:creationId xmlns:a16="http://schemas.microsoft.com/office/drawing/2014/main" id="{A11ED71A-E9A5-4290-8567-9B4E3CD48040}"/>
                </a:ext>
              </a:extLst>
            </p:cNvPr>
            <p:cNvSpPr/>
            <p:nvPr/>
          </p:nvSpPr>
          <p:spPr>
            <a:xfrm>
              <a:off x="2684662" y="1051134"/>
              <a:ext cx="915570" cy="331243"/>
            </a:xfrm>
            <a:custGeom>
              <a:avLst/>
              <a:gdLst>
                <a:gd name="connsiteX0" fmla="*/ 0 w 622300"/>
                <a:gd name="connsiteY0" fmla="*/ 0 h 1574800"/>
                <a:gd name="connsiteX1" fmla="*/ 622300 w 622300"/>
                <a:gd name="connsiteY1" fmla="*/ 0 h 1574800"/>
                <a:gd name="connsiteX2" fmla="*/ 622300 w 622300"/>
                <a:gd name="connsiteY2" fmla="*/ 1574800 h 1574800"/>
                <a:gd name="connsiteX3" fmla="*/ 482600 w 622300"/>
                <a:gd name="connsiteY3" fmla="*/ 1574800 h 1574800"/>
                <a:gd name="connsiteX4" fmla="*/ 0 w 622300"/>
                <a:gd name="connsiteY4" fmla="*/ 1574800 h 157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300" h="1574800">
                  <a:moveTo>
                    <a:pt x="0" y="0"/>
                  </a:moveTo>
                  <a:lnTo>
                    <a:pt x="622300" y="0"/>
                  </a:lnTo>
                  <a:lnTo>
                    <a:pt x="622300" y="1574800"/>
                  </a:lnTo>
                  <a:lnTo>
                    <a:pt x="482600" y="1574800"/>
                  </a:lnTo>
                  <a:lnTo>
                    <a:pt x="0" y="1574800"/>
                  </a:lnTo>
                </a:path>
              </a:pathLst>
            </a:cu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81" name="Straight Arrow Connector 80">
              <a:extLst>
                <a:ext uri="{FF2B5EF4-FFF2-40B4-BE49-F238E27FC236}">
                  <a16:creationId xmlns:a16="http://schemas.microsoft.com/office/drawing/2014/main" id="{2308C8B6-B101-4859-9A88-3B1BF5D23709}"/>
                </a:ext>
              </a:extLst>
            </p:cNvPr>
            <p:cNvCxnSpPr>
              <a:cxnSpLocks/>
            </p:cNvCxnSpPr>
            <p:nvPr/>
          </p:nvCxnSpPr>
          <p:spPr>
            <a:xfrm>
              <a:off x="3595473" y="1212795"/>
              <a:ext cx="572826" cy="0"/>
            </a:xfrm>
            <a:prstGeom prst="straightConnector1">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grpSp>
      <p:grpSp>
        <p:nvGrpSpPr>
          <p:cNvPr id="82" name="Group 29" descr="Vertical split double arrow pointing up.">
            <a:extLst>
              <a:ext uri="{FF2B5EF4-FFF2-40B4-BE49-F238E27FC236}">
                <a16:creationId xmlns:a16="http://schemas.microsoft.com/office/drawing/2014/main" id="{386A01B5-9D28-40AF-A10B-55B886C998B5}"/>
              </a:ext>
            </a:extLst>
          </p:cNvPr>
          <p:cNvGrpSpPr>
            <a:grpSpLocks/>
          </p:cNvGrpSpPr>
          <p:nvPr/>
        </p:nvGrpSpPr>
        <p:grpSpPr bwMode="auto">
          <a:xfrm rot="-5400000">
            <a:off x="4029747" y="4141745"/>
            <a:ext cx="1489076" cy="331788"/>
            <a:chOff x="2677644" y="1567527"/>
            <a:chExt cx="1488361" cy="331243"/>
          </a:xfrm>
        </p:grpSpPr>
        <p:sp>
          <p:nvSpPr>
            <p:cNvPr id="83" name="Freeform 34">
              <a:extLst>
                <a:ext uri="{FF2B5EF4-FFF2-40B4-BE49-F238E27FC236}">
                  <a16:creationId xmlns:a16="http://schemas.microsoft.com/office/drawing/2014/main" id="{DAC3AD83-546F-4396-A824-C694CBFF9BA8}"/>
                </a:ext>
              </a:extLst>
            </p:cNvPr>
            <p:cNvSpPr/>
            <p:nvPr/>
          </p:nvSpPr>
          <p:spPr>
            <a:xfrm rot="10800000">
              <a:off x="3250457" y="1567527"/>
              <a:ext cx="915548" cy="331243"/>
            </a:xfrm>
            <a:custGeom>
              <a:avLst/>
              <a:gdLst>
                <a:gd name="connsiteX0" fmla="*/ 0 w 622300"/>
                <a:gd name="connsiteY0" fmla="*/ 0 h 1574800"/>
                <a:gd name="connsiteX1" fmla="*/ 622300 w 622300"/>
                <a:gd name="connsiteY1" fmla="*/ 0 h 1574800"/>
                <a:gd name="connsiteX2" fmla="*/ 622300 w 622300"/>
                <a:gd name="connsiteY2" fmla="*/ 1574800 h 1574800"/>
                <a:gd name="connsiteX3" fmla="*/ 482600 w 622300"/>
                <a:gd name="connsiteY3" fmla="*/ 1574800 h 1574800"/>
                <a:gd name="connsiteX4" fmla="*/ 0 w 622300"/>
                <a:gd name="connsiteY4" fmla="*/ 1574800 h 157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300" h="1574800">
                  <a:moveTo>
                    <a:pt x="0" y="0"/>
                  </a:moveTo>
                  <a:lnTo>
                    <a:pt x="622300" y="0"/>
                  </a:lnTo>
                  <a:lnTo>
                    <a:pt x="622300" y="1574800"/>
                  </a:lnTo>
                  <a:lnTo>
                    <a:pt x="482600" y="1574800"/>
                  </a:lnTo>
                  <a:lnTo>
                    <a:pt x="0" y="1574800"/>
                  </a:lnTo>
                </a:path>
              </a:pathLst>
            </a:custGeom>
            <a:noFill/>
            <a:ln w="15875">
              <a:solidFill>
                <a:schemeClr val="tx1"/>
              </a:solidFill>
              <a:headEnd type="arrow"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84" name="Straight Arrow Connector 83">
              <a:extLst>
                <a:ext uri="{FF2B5EF4-FFF2-40B4-BE49-F238E27FC236}">
                  <a16:creationId xmlns:a16="http://schemas.microsoft.com/office/drawing/2014/main" id="{8265905F-1ADC-4D54-BEED-9F0FB8A5C635}"/>
                </a:ext>
              </a:extLst>
            </p:cNvPr>
            <p:cNvCxnSpPr>
              <a:cxnSpLocks/>
            </p:cNvCxnSpPr>
            <p:nvPr/>
          </p:nvCxnSpPr>
          <p:spPr>
            <a:xfrm>
              <a:off x="2677644" y="1730011"/>
              <a:ext cx="572812" cy="0"/>
            </a:xfrm>
            <a:prstGeom prst="straightConnector1">
              <a:avLst/>
            </a:prstGeom>
            <a:ln w="15875">
              <a:solidFill>
                <a:schemeClr val="tx1"/>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cxnSp>
        <p:nvCxnSpPr>
          <p:cNvPr id="85" name="Elbow Connector 43" descr="Elbow vertical arrow pointing down (1).">
            <a:extLst>
              <a:ext uri="{FF2B5EF4-FFF2-40B4-BE49-F238E27FC236}">
                <a16:creationId xmlns:a16="http://schemas.microsoft.com/office/drawing/2014/main" id="{E34A2FF9-1D15-46C7-9B6E-72DD6C7DCAFD}"/>
              </a:ext>
            </a:extLst>
          </p:cNvPr>
          <p:cNvCxnSpPr>
            <a:cxnSpLocks/>
          </p:cNvCxnSpPr>
          <p:nvPr/>
        </p:nvCxnSpPr>
        <p:spPr>
          <a:xfrm rot="5400000">
            <a:off x="5535546" y="4281487"/>
            <a:ext cx="1636712" cy="182563"/>
          </a:xfrm>
          <a:prstGeom prst="bentConnector3">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86" name="Elbow Connector 44" descr="Elbow vertical arrow pointing down (2).">
            <a:extLst>
              <a:ext uri="{FF2B5EF4-FFF2-40B4-BE49-F238E27FC236}">
                <a16:creationId xmlns:a16="http://schemas.microsoft.com/office/drawing/2014/main" id="{27BC1B28-438E-4421-A69D-CDAEF2051940}"/>
              </a:ext>
            </a:extLst>
          </p:cNvPr>
          <p:cNvCxnSpPr>
            <a:cxnSpLocks/>
          </p:cNvCxnSpPr>
          <p:nvPr/>
        </p:nvCxnSpPr>
        <p:spPr>
          <a:xfrm rot="5400000" flipV="1">
            <a:off x="5922896" y="4281487"/>
            <a:ext cx="1636712" cy="182563"/>
          </a:xfrm>
          <a:prstGeom prst="bentConnector3">
            <a:avLst>
              <a:gd name="adj1" fmla="val 50000"/>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88" name="Elbow Connector 46" descr="Elbow vertical arrow pointing up (1).">
            <a:extLst>
              <a:ext uri="{FF2B5EF4-FFF2-40B4-BE49-F238E27FC236}">
                <a16:creationId xmlns:a16="http://schemas.microsoft.com/office/drawing/2014/main" id="{87B0072E-4E5E-4D14-B207-FA53BD821A98}"/>
              </a:ext>
            </a:extLst>
          </p:cNvPr>
          <p:cNvCxnSpPr>
            <a:cxnSpLocks/>
          </p:cNvCxnSpPr>
          <p:nvPr/>
        </p:nvCxnSpPr>
        <p:spPr>
          <a:xfrm rot="5400000" flipV="1">
            <a:off x="6346758" y="4281488"/>
            <a:ext cx="1636712" cy="182562"/>
          </a:xfrm>
          <a:prstGeom prst="bentConnector3">
            <a:avLst>
              <a:gd name="adj1" fmla="val 50000"/>
            </a:avLst>
          </a:prstGeom>
          <a:ln w="15875">
            <a:solidFill>
              <a:schemeClr val="tx1"/>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87" name="Elbow Connector 45" descr="Elbow vertical arrow pointing up (2).">
            <a:extLst>
              <a:ext uri="{FF2B5EF4-FFF2-40B4-BE49-F238E27FC236}">
                <a16:creationId xmlns:a16="http://schemas.microsoft.com/office/drawing/2014/main" id="{E384B3D0-6899-4D25-B2C3-F2AD8D7266C6}"/>
              </a:ext>
            </a:extLst>
          </p:cNvPr>
          <p:cNvCxnSpPr>
            <a:cxnSpLocks/>
          </p:cNvCxnSpPr>
          <p:nvPr/>
        </p:nvCxnSpPr>
        <p:spPr>
          <a:xfrm rot="5400000">
            <a:off x="6653939" y="4280694"/>
            <a:ext cx="1636712" cy="184150"/>
          </a:xfrm>
          <a:prstGeom prst="bentConnector3">
            <a:avLst/>
          </a:prstGeom>
          <a:ln w="15875">
            <a:solidFill>
              <a:schemeClr val="tx1"/>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grpSp>
        <p:nvGrpSpPr>
          <p:cNvPr id="4" name="Group 3" descr="Forty-five degree arrows. ">
            <a:extLst>
              <a:ext uri="{FF2B5EF4-FFF2-40B4-BE49-F238E27FC236}">
                <a16:creationId xmlns:a16="http://schemas.microsoft.com/office/drawing/2014/main" id="{F32D17DA-EB06-46A7-B2A5-1C7DC6215EC0}"/>
              </a:ext>
            </a:extLst>
          </p:cNvPr>
          <p:cNvGrpSpPr/>
          <p:nvPr/>
        </p:nvGrpSpPr>
        <p:grpSpPr>
          <a:xfrm>
            <a:off x="8016710" y="4179722"/>
            <a:ext cx="2074580" cy="429931"/>
            <a:chOff x="8016710" y="4179722"/>
            <a:chExt cx="2074580" cy="429931"/>
          </a:xfrm>
        </p:grpSpPr>
        <p:cxnSp>
          <p:nvCxnSpPr>
            <p:cNvPr id="97" name="Straight Arrow Connector 96">
              <a:extLst>
                <a:ext uri="{FF2B5EF4-FFF2-40B4-BE49-F238E27FC236}">
                  <a16:creationId xmlns:a16="http://schemas.microsoft.com/office/drawing/2014/main" id="{AA31E01A-F8F4-4904-93CC-A34AD84031EF}"/>
                </a:ext>
              </a:extLst>
            </p:cNvPr>
            <p:cNvCxnSpPr/>
            <p:nvPr/>
          </p:nvCxnSpPr>
          <p:spPr>
            <a:xfrm rot="18900000" flipH="1">
              <a:off x="8016710" y="4179722"/>
              <a:ext cx="1644650" cy="0"/>
            </a:xfrm>
            <a:prstGeom prst="straightConnector1">
              <a:avLst/>
            </a:prstGeom>
            <a:ln w="15875">
              <a:solidFill>
                <a:schemeClr val="tx1"/>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98" name="Straight Arrow Connector 97">
              <a:extLst>
                <a:ext uri="{FF2B5EF4-FFF2-40B4-BE49-F238E27FC236}">
                  <a16:creationId xmlns:a16="http://schemas.microsoft.com/office/drawing/2014/main" id="{580C0FCF-E800-43A1-87DD-73A9189681AF}"/>
                </a:ext>
              </a:extLst>
            </p:cNvPr>
            <p:cNvCxnSpPr>
              <a:cxnSpLocks/>
            </p:cNvCxnSpPr>
            <p:nvPr/>
          </p:nvCxnSpPr>
          <p:spPr>
            <a:xfrm rot="18900000" flipH="1">
              <a:off x="8160394" y="4323407"/>
              <a:ext cx="1644650" cy="0"/>
            </a:xfrm>
            <a:prstGeom prst="straightConnector1">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99" name="Straight Arrow Connector 98">
              <a:extLst>
                <a:ext uri="{FF2B5EF4-FFF2-40B4-BE49-F238E27FC236}">
                  <a16:creationId xmlns:a16="http://schemas.microsoft.com/office/drawing/2014/main" id="{F3531EB4-6F6B-410A-8FA7-BB0FE5716807}"/>
                </a:ext>
              </a:extLst>
            </p:cNvPr>
            <p:cNvCxnSpPr/>
            <p:nvPr/>
          </p:nvCxnSpPr>
          <p:spPr>
            <a:xfrm rot="18900000" flipH="1">
              <a:off x="8293976" y="4456988"/>
              <a:ext cx="1644650" cy="0"/>
            </a:xfrm>
            <a:prstGeom prst="straightConnector1">
              <a:avLst/>
            </a:prstGeom>
            <a:ln w="15875">
              <a:solidFill>
                <a:schemeClr val="tx1"/>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00" name="Straight Arrow Connector 99">
              <a:extLst>
                <a:ext uri="{FF2B5EF4-FFF2-40B4-BE49-F238E27FC236}">
                  <a16:creationId xmlns:a16="http://schemas.microsoft.com/office/drawing/2014/main" id="{CD2D5936-86FF-478F-B62E-13B603561F36}"/>
                </a:ext>
              </a:extLst>
            </p:cNvPr>
            <p:cNvCxnSpPr/>
            <p:nvPr/>
          </p:nvCxnSpPr>
          <p:spPr>
            <a:xfrm rot="18900000" flipH="1">
              <a:off x="8446640" y="4609653"/>
              <a:ext cx="1644650" cy="0"/>
            </a:xfrm>
            <a:prstGeom prst="straightConnector1">
              <a:avLst/>
            </a:prstGeom>
            <a:ln w="15875">
              <a:solidFill>
                <a:schemeClr val="tx1"/>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grpSp>
        <p:nvGrpSpPr>
          <p:cNvPr id="5" name="Group 4" descr="135 degree arrows.">
            <a:extLst>
              <a:ext uri="{FF2B5EF4-FFF2-40B4-BE49-F238E27FC236}">
                <a16:creationId xmlns:a16="http://schemas.microsoft.com/office/drawing/2014/main" id="{2D9532B7-0B71-4613-901E-2D0A21BA4784}"/>
              </a:ext>
            </a:extLst>
          </p:cNvPr>
          <p:cNvGrpSpPr/>
          <p:nvPr/>
        </p:nvGrpSpPr>
        <p:grpSpPr>
          <a:xfrm>
            <a:off x="10494895" y="3357395"/>
            <a:ext cx="429930" cy="2074581"/>
            <a:chOff x="10494895" y="3357395"/>
            <a:chExt cx="429930" cy="2074581"/>
          </a:xfrm>
        </p:grpSpPr>
        <p:cxnSp>
          <p:nvCxnSpPr>
            <p:cNvPr id="101" name="Straight Arrow Connector 100">
              <a:extLst>
                <a:ext uri="{FF2B5EF4-FFF2-40B4-BE49-F238E27FC236}">
                  <a16:creationId xmlns:a16="http://schemas.microsoft.com/office/drawing/2014/main" id="{864E391B-350E-4D67-A790-5010B6E60191}"/>
                </a:ext>
              </a:extLst>
            </p:cNvPr>
            <p:cNvCxnSpPr>
              <a:cxnSpLocks/>
            </p:cNvCxnSpPr>
            <p:nvPr/>
          </p:nvCxnSpPr>
          <p:spPr>
            <a:xfrm rot="2700000">
              <a:off x="9672570" y="4609651"/>
              <a:ext cx="1644650" cy="0"/>
            </a:xfrm>
            <a:prstGeom prst="straightConnector1">
              <a:avLst/>
            </a:prstGeom>
            <a:ln w="15875">
              <a:solidFill>
                <a:schemeClr val="tx1"/>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cxnSp>
          <p:nvCxnSpPr>
            <p:cNvPr id="102" name="Straight Arrow Connector 101">
              <a:extLst>
                <a:ext uri="{FF2B5EF4-FFF2-40B4-BE49-F238E27FC236}">
                  <a16:creationId xmlns:a16="http://schemas.microsoft.com/office/drawing/2014/main" id="{B3BE02CC-354D-4A47-98A4-442C6FFD44D9}"/>
                </a:ext>
              </a:extLst>
            </p:cNvPr>
            <p:cNvCxnSpPr>
              <a:cxnSpLocks/>
            </p:cNvCxnSpPr>
            <p:nvPr/>
          </p:nvCxnSpPr>
          <p:spPr>
            <a:xfrm rot="2700000">
              <a:off x="9825234" y="4456986"/>
              <a:ext cx="1644650" cy="0"/>
            </a:xfrm>
            <a:prstGeom prst="straightConnector1">
              <a:avLst/>
            </a:prstGeom>
            <a:ln w="15875">
              <a:solidFill>
                <a:schemeClr val="tx1"/>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03" name="Straight Arrow Connector 102">
              <a:extLst>
                <a:ext uri="{FF2B5EF4-FFF2-40B4-BE49-F238E27FC236}">
                  <a16:creationId xmlns:a16="http://schemas.microsoft.com/office/drawing/2014/main" id="{91D3BDCE-973D-4C38-824B-79B67881B627}"/>
                </a:ext>
              </a:extLst>
            </p:cNvPr>
            <p:cNvCxnSpPr>
              <a:cxnSpLocks/>
            </p:cNvCxnSpPr>
            <p:nvPr/>
          </p:nvCxnSpPr>
          <p:spPr>
            <a:xfrm rot="2700000">
              <a:off x="9958816" y="4323405"/>
              <a:ext cx="1644650" cy="0"/>
            </a:xfrm>
            <a:prstGeom prst="straightConnector1">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04" name="Straight Arrow Connector 103">
              <a:extLst>
                <a:ext uri="{FF2B5EF4-FFF2-40B4-BE49-F238E27FC236}">
                  <a16:creationId xmlns:a16="http://schemas.microsoft.com/office/drawing/2014/main" id="{BB9E537C-9F08-4570-B667-77A92EF506CA}"/>
                </a:ext>
              </a:extLst>
            </p:cNvPr>
            <p:cNvCxnSpPr>
              <a:cxnSpLocks/>
            </p:cNvCxnSpPr>
            <p:nvPr/>
          </p:nvCxnSpPr>
          <p:spPr>
            <a:xfrm rot="2700000">
              <a:off x="10102500" y="4179720"/>
              <a:ext cx="1644650" cy="0"/>
            </a:xfrm>
            <a:prstGeom prst="straightConnector1">
              <a:avLst/>
            </a:prstGeom>
            <a:ln w="15875">
              <a:solidFill>
                <a:schemeClr val="tx1"/>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693649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147C20C7-61AE-F094-ABD6-CABCAF91FCEC}"/>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8C67D640-9424-22BA-0666-BF6BCF6D4A5F}"/>
              </a:ext>
            </a:extLst>
          </p:cNvPr>
          <p:cNvSpPr>
            <a:spLocks noGrp="1"/>
          </p:cNvSpPr>
          <p:nvPr>
            <p:ph type="sldNum" sz="quarter" idx="11"/>
          </p:nvPr>
        </p:nvSpPr>
        <p:spPr/>
        <p:txBody>
          <a:bodyPr/>
          <a:lstStyle/>
          <a:p>
            <a:fld id="{EB4B8DE2-A4E8-46E4-8BBF-D75455EFF32C}" type="slidenum">
              <a:rPr lang="en-US" smtClean="0"/>
              <a:pPr/>
              <a:t>28</a:t>
            </a:fld>
            <a:endParaRPr lang="en-US" dirty="0"/>
          </a:p>
        </p:txBody>
      </p:sp>
      <p:sp>
        <p:nvSpPr>
          <p:cNvPr id="66562" name="Title 4">
            <a:extLst>
              <a:ext uri="{FF2B5EF4-FFF2-40B4-BE49-F238E27FC236}">
                <a16:creationId xmlns:a16="http://schemas.microsoft.com/office/drawing/2014/main" id="{724DC764-088A-A14B-96BD-5E15CC038011}"/>
              </a:ext>
            </a:extLst>
          </p:cNvPr>
          <p:cNvSpPr>
            <a:spLocks noGrp="1" noChangeArrowheads="1"/>
          </p:cNvSpPr>
          <p:nvPr>
            <p:ph type="title"/>
          </p:nvPr>
        </p:nvSpPr>
        <p:spPr>
          <a:xfrm>
            <a:off x="240941" y="365126"/>
            <a:ext cx="11684760" cy="644278"/>
          </a:xfrm>
        </p:spPr>
        <p:txBody>
          <a:bodyPr/>
          <a:lstStyle/>
          <a:p>
            <a:pPr>
              <a:tabLst>
                <a:tab pos="10971213" algn="l"/>
              </a:tabLst>
            </a:pPr>
            <a:r>
              <a:rPr lang="en-US" altLang="en-US" dirty="0"/>
              <a:t>General Icons	4/5</a:t>
            </a:r>
          </a:p>
        </p:txBody>
      </p:sp>
      <p:pic>
        <p:nvPicPr>
          <p:cNvPr id="66" name="Picture 7" descr="AWS Marketplace general service icon.">
            <a:extLst>
              <a:ext uri="{FF2B5EF4-FFF2-40B4-BE49-F238E27FC236}">
                <a16:creationId xmlns:a16="http://schemas.microsoft.com/office/drawing/2014/main" id="{D0FA19BD-3E93-4BC9-9AAA-143B9F3DC6C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33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 name="TextBox 9">
            <a:extLst>
              <a:ext uri="{FF2B5EF4-FFF2-40B4-BE49-F238E27FC236}">
                <a16:creationId xmlns:a16="http://schemas.microsoft.com/office/drawing/2014/main" id="{D51F30F4-4FFC-4CF1-BF83-F60FE8B6616C}"/>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Marketplace</a:t>
            </a:r>
          </a:p>
        </p:txBody>
      </p:sp>
      <p:pic>
        <p:nvPicPr>
          <p:cNvPr id="69" name="Graphic 68" descr="Client resource icon for the General Icons category.">
            <a:extLst>
              <a:ext uri="{FF2B5EF4-FFF2-40B4-BE49-F238E27FC236}">
                <a16:creationId xmlns:a16="http://schemas.microsoft.com/office/drawing/2014/main" id="{B409BAE7-B594-48DE-A515-288D23E675D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575705" y="2837644"/>
            <a:ext cx="457200" cy="457200"/>
          </a:xfrm>
          <a:prstGeom prst="rect">
            <a:avLst/>
          </a:prstGeom>
        </p:spPr>
      </p:pic>
      <p:sp>
        <p:nvSpPr>
          <p:cNvPr id="68" name="TextBox 25">
            <a:extLst>
              <a:ext uri="{FF2B5EF4-FFF2-40B4-BE49-F238E27FC236}">
                <a16:creationId xmlns:a16="http://schemas.microsoft.com/office/drawing/2014/main" id="{0BA1D6A3-006B-412E-B5D6-B26E826FA4A6}"/>
              </a:ext>
            </a:extLst>
          </p:cNvPr>
          <p:cNvSpPr txBox="1">
            <a:spLocks noChangeArrowheads="1"/>
          </p:cNvSpPr>
          <p:nvPr/>
        </p:nvSpPr>
        <p:spPr bwMode="auto">
          <a:xfrm>
            <a:off x="2262199"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Client</a:t>
            </a:r>
          </a:p>
        </p:txBody>
      </p:sp>
      <p:pic>
        <p:nvPicPr>
          <p:cNvPr id="74" name="Graphic 73" descr="Mobile client resource icon for the General Icons category.">
            <a:extLst>
              <a:ext uri="{FF2B5EF4-FFF2-40B4-BE49-F238E27FC236}">
                <a16:creationId xmlns:a16="http://schemas.microsoft.com/office/drawing/2014/main" id="{6F7D8291-0A7E-4E11-9200-80AD96F02889}"/>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599048" y="2837644"/>
            <a:ext cx="457200" cy="457200"/>
          </a:xfrm>
          <a:prstGeom prst="rect">
            <a:avLst/>
          </a:prstGeom>
        </p:spPr>
      </p:pic>
      <p:sp>
        <p:nvSpPr>
          <p:cNvPr id="72" name="TextBox 32">
            <a:extLst>
              <a:ext uri="{FF2B5EF4-FFF2-40B4-BE49-F238E27FC236}">
                <a16:creationId xmlns:a16="http://schemas.microsoft.com/office/drawing/2014/main" id="{E7A8276D-D2BF-4EF2-A18A-AF1B701286FB}"/>
              </a:ext>
            </a:extLst>
          </p:cNvPr>
          <p:cNvSpPr txBox="1">
            <a:spLocks noChangeArrowheads="1"/>
          </p:cNvSpPr>
          <p:nvPr/>
        </p:nvSpPr>
        <p:spPr bwMode="auto">
          <a:xfrm>
            <a:off x="3292487"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Mobile client</a:t>
            </a:r>
          </a:p>
        </p:txBody>
      </p:sp>
      <p:pic>
        <p:nvPicPr>
          <p:cNvPr id="76" name="Graphic 75" descr="Disk resource icon for the General Icons category.">
            <a:extLst>
              <a:ext uri="{FF2B5EF4-FFF2-40B4-BE49-F238E27FC236}">
                <a16:creationId xmlns:a16="http://schemas.microsoft.com/office/drawing/2014/main" id="{2E77DB20-F1BE-4B4B-B748-5773A53EDF8E}"/>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624831" y="2837644"/>
            <a:ext cx="457200" cy="457200"/>
          </a:xfrm>
          <a:prstGeom prst="rect">
            <a:avLst/>
          </a:prstGeom>
        </p:spPr>
      </p:pic>
      <p:sp>
        <p:nvSpPr>
          <p:cNvPr id="75" name="TextBox 26">
            <a:extLst>
              <a:ext uri="{FF2B5EF4-FFF2-40B4-BE49-F238E27FC236}">
                <a16:creationId xmlns:a16="http://schemas.microsoft.com/office/drawing/2014/main" id="{CF86ECB6-B475-4955-929B-F4AD41583ABD}"/>
              </a:ext>
            </a:extLst>
          </p:cNvPr>
          <p:cNvSpPr txBox="1">
            <a:spLocks noChangeArrowheads="1"/>
          </p:cNvSpPr>
          <p:nvPr/>
        </p:nvSpPr>
        <p:spPr bwMode="auto">
          <a:xfrm>
            <a:off x="4315840"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Disk</a:t>
            </a:r>
          </a:p>
        </p:txBody>
      </p:sp>
      <p:pic>
        <p:nvPicPr>
          <p:cNvPr id="78" name="Graphic 77" descr="Server resource icon for the General Icons category.">
            <a:extLst>
              <a:ext uri="{FF2B5EF4-FFF2-40B4-BE49-F238E27FC236}">
                <a16:creationId xmlns:a16="http://schemas.microsoft.com/office/drawing/2014/main" id="{B648EB9D-E261-4908-BF89-B6CB02379325}"/>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650615" y="2837644"/>
            <a:ext cx="457200" cy="457200"/>
          </a:xfrm>
          <a:prstGeom prst="rect">
            <a:avLst/>
          </a:prstGeom>
        </p:spPr>
      </p:pic>
      <p:sp>
        <p:nvSpPr>
          <p:cNvPr id="77" name="TextBox 38">
            <a:extLst>
              <a:ext uri="{FF2B5EF4-FFF2-40B4-BE49-F238E27FC236}">
                <a16:creationId xmlns:a16="http://schemas.microsoft.com/office/drawing/2014/main" id="{8231B477-B481-46E4-9256-5325D5B798C9}"/>
              </a:ext>
            </a:extLst>
          </p:cNvPr>
          <p:cNvSpPr txBox="1">
            <a:spLocks noChangeArrowheads="1"/>
          </p:cNvSpPr>
          <p:nvPr/>
        </p:nvSpPr>
        <p:spPr bwMode="auto">
          <a:xfrm>
            <a:off x="5346084" y="3371789"/>
            <a:ext cx="10715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Server</a:t>
            </a:r>
          </a:p>
        </p:txBody>
      </p:sp>
      <p:pic>
        <p:nvPicPr>
          <p:cNvPr id="79" name="Graphic 10" descr="Servers resource icon for the General Icons category.">
            <a:extLst>
              <a:ext uri="{FF2B5EF4-FFF2-40B4-BE49-F238E27FC236}">
                <a16:creationId xmlns:a16="http://schemas.microsoft.com/office/drawing/2014/main" id="{D568292B-B4DF-4B65-8EF5-FA1F291A1C52}"/>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6676399" y="2837644"/>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 name="TextBox 27">
            <a:extLst>
              <a:ext uri="{FF2B5EF4-FFF2-40B4-BE49-F238E27FC236}">
                <a16:creationId xmlns:a16="http://schemas.microsoft.com/office/drawing/2014/main" id="{CB9AAA9D-817F-4649-9B61-4914739412E2}"/>
              </a:ext>
            </a:extLst>
          </p:cNvPr>
          <p:cNvSpPr txBox="1">
            <a:spLocks noChangeArrowheads="1"/>
          </p:cNvSpPr>
          <p:nvPr/>
        </p:nvSpPr>
        <p:spPr bwMode="auto">
          <a:xfrm>
            <a:off x="6372070" y="3371789"/>
            <a:ext cx="10715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Servers</a:t>
            </a:r>
          </a:p>
        </p:txBody>
      </p:sp>
      <p:pic>
        <p:nvPicPr>
          <p:cNvPr id="82" name="Graphic 81" descr="Tape storage resource icon for the General Icons category.">
            <a:extLst>
              <a:ext uri="{FF2B5EF4-FFF2-40B4-BE49-F238E27FC236}">
                <a16:creationId xmlns:a16="http://schemas.microsoft.com/office/drawing/2014/main" id="{20B3A50B-89D2-4E2A-82A6-99DBEA9769B1}"/>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7702183" y="2837644"/>
            <a:ext cx="457200" cy="457200"/>
          </a:xfrm>
          <a:prstGeom prst="rect">
            <a:avLst/>
          </a:prstGeom>
        </p:spPr>
      </p:pic>
      <p:sp>
        <p:nvSpPr>
          <p:cNvPr id="81" name="TextBox 37">
            <a:extLst>
              <a:ext uri="{FF2B5EF4-FFF2-40B4-BE49-F238E27FC236}">
                <a16:creationId xmlns:a16="http://schemas.microsoft.com/office/drawing/2014/main" id="{BDAC882B-1028-4BC1-849B-A721DF1DD187}"/>
              </a:ext>
            </a:extLst>
          </p:cNvPr>
          <p:cNvSpPr txBox="1">
            <a:spLocks noChangeArrowheads="1"/>
          </p:cNvSpPr>
          <p:nvPr/>
        </p:nvSpPr>
        <p:spPr bwMode="auto">
          <a:xfrm>
            <a:off x="7392841"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Tape storage</a:t>
            </a:r>
          </a:p>
        </p:txBody>
      </p:sp>
      <p:pic>
        <p:nvPicPr>
          <p:cNvPr id="84" name="Graphic 83" descr="Database resource icon for the General Icons category.">
            <a:extLst>
              <a:ext uri="{FF2B5EF4-FFF2-40B4-BE49-F238E27FC236}">
                <a16:creationId xmlns:a16="http://schemas.microsoft.com/office/drawing/2014/main" id="{A4EA38C2-1C7B-44FA-9C5B-CCA93A5ADD41}"/>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8727967" y="2837644"/>
            <a:ext cx="457200" cy="457200"/>
          </a:xfrm>
          <a:prstGeom prst="rect">
            <a:avLst/>
          </a:prstGeom>
        </p:spPr>
      </p:pic>
      <p:sp>
        <p:nvSpPr>
          <p:cNvPr id="83" name="TextBox 28">
            <a:extLst>
              <a:ext uri="{FF2B5EF4-FFF2-40B4-BE49-F238E27FC236}">
                <a16:creationId xmlns:a16="http://schemas.microsoft.com/office/drawing/2014/main" id="{C09AEDFB-0995-48F6-9EB6-75210B1CFA01}"/>
              </a:ext>
            </a:extLst>
          </p:cNvPr>
          <p:cNvSpPr txBox="1">
            <a:spLocks noChangeArrowheads="1"/>
          </p:cNvSpPr>
          <p:nvPr/>
        </p:nvSpPr>
        <p:spPr bwMode="auto">
          <a:xfrm>
            <a:off x="8430864"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Database</a:t>
            </a:r>
          </a:p>
        </p:txBody>
      </p:sp>
      <p:pic>
        <p:nvPicPr>
          <p:cNvPr id="85" name="Graphic 11" descr="Cold storage resource icon for the General Icons category.">
            <a:extLst>
              <a:ext uri="{FF2B5EF4-FFF2-40B4-BE49-F238E27FC236}">
                <a16:creationId xmlns:a16="http://schemas.microsoft.com/office/drawing/2014/main" id="{D5FC4C90-8338-4ABF-8117-239C305D6C83}"/>
              </a:ext>
            </a:extLst>
          </p:cNvPr>
          <p:cNvPicPr>
            <a:picLocks noChangeAspect="1" noChangeArrowheads="1"/>
          </p:cNvPicPr>
          <p:nvPr/>
        </p:nvPicPr>
        <p:blipFill>
          <a:blip>
            <a:extLst>
              <a:ext uri="{96DAC541-7B7A-43D3-8B79-37D633B846F1}">
                <asvg:svgBlip xmlns:asvg="http://schemas.microsoft.com/office/drawing/2016/SVG/main" r:embed="rId10"/>
              </a:ext>
            </a:extLst>
          </a:blip>
          <a:srcRect/>
          <a:stretch/>
        </p:blipFill>
        <p:spPr bwMode="auto">
          <a:xfrm>
            <a:off x="9753751" y="2837644"/>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 name="TextBox 28">
            <a:extLst>
              <a:ext uri="{FF2B5EF4-FFF2-40B4-BE49-F238E27FC236}">
                <a16:creationId xmlns:a16="http://schemas.microsoft.com/office/drawing/2014/main" id="{B7CFED22-5E85-480B-A625-27201A24CF11}"/>
              </a:ext>
            </a:extLst>
          </p:cNvPr>
          <p:cNvSpPr txBox="1">
            <a:spLocks noChangeArrowheads="1"/>
          </p:cNvSpPr>
          <p:nvPr/>
        </p:nvSpPr>
        <p:spPr bwMode="auto">
          <a:xfrm>
            <a:off x="9451635"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Cold storage</a:t>
            </a:r>
          </a:p>
        </p:txBody>
      </p:sp>
      <p:pic>
        <p:nvPicPr>
          <p:cNvPr id="87" name="Graphic 16" descr="Data stream resource icon for the General Icons category.">
            <a:extLst>
              <a:ext uri="{FF2B5EF4-FFF2-40B4-BE49-F238E27FC236}">
                <a16:creationId xmlns:a16="http://schemas.microsoft.com/office/drawing/2014/main" id="{2257EBBC-16D5-4D7F-AF35-C46F704EE288}"/>
              </a:ext>
            </a:extLst>
          </p:cNvPr>
          <p:cNvPicPr>
            <a:picLocks noChangeAspect="1" noChangeArrowheads="1"/>
          </p:cNvPicPr>
          <p:nvPr/>
        </p:nvPicPr>
        <p:blipFill>
          <a:blip>
            <a:extLst>
              <a:ext uri="{96DAC541-7B7A-43D3-8B79-37D633B846F1}">
                <asvg:svgBlip xmlns:asvg="http://schemas.microsoft.com/office/drawing/2016/SVG/main" r:embed="rId11"/>
              </a:ext>
            </a:extLst>
          </a:blip>
          <a:srcRect/>
          <a:stretch/>
        </p:blipFill>
        <p:spPr bwMode="auto">
          <a:xfrm>
            <a:off x="10779533" y="2837644"/>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 name="TextBox 33">
            <a:extLst>
              <a:ext uri="{FF2B5EF4-FFF2-40B4-BE49-F238E27FC236}">
                <a16:creationId xmlns:a16="http://schemas.microsoft.com/office/drawing/2014/main" id="{2360A6B6-F9A2-4062-98F6-3E8A90615EC4}"/>
              </a:ext>
            </a:extLst>
          </p:cNvPr>
          <p:cNvSpPr txBox="1">
            <a:spLocks noChangeArrowheads="1"/>
          </p:cNvSpPr>
          <p:nvPr/>
        </p:nvSpPr>
        <p:spPr bwMode="auto">
          <a:xfrm>
            <a:off x="10472406"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Data stream</a:t>
            </a:r>
          </a:p>
        </p:txBody>
      </p:sp>
      <p:pic>
        <p:nvPicPr>
          <p:cNvPr id="92" name="Graphic 91" descr="Internet resource icon for the General Icons category.">
            <a:extLst>
              <a:ext uri="{FF2B5EF4-FFF2-40B4-BE49-F238E27FC236}">
                <a16:creationId xmlns:a16="http://schemas.microsoft.com/office/drawing/2014/main" id="{0EEE1E7F-10A5-44F1-8084-ABE8C48FFBBD}"/>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2575705" y="3923495"/>
            <a:ext cx="457200" cy="457200"/>
          </a:xfrm>
          <a:prstGeom prst="rect">
            <a:avLst/>
          </a:prstGeom>
        </p:spPr>
      </p:pic>
      <p:sp>
        <p:nvSpPr>
          <p:cNvPr id="91" name="TextBox 29">
            <a:extLst>
              <a:ext uri="{FF2B5EF4-FFF2-40B4-BE49-F238E27FC236}">
                <a16:creationId xmlns:a16="http://schemas.microsoft.com/office/drawing/2014/main" id="{39619346-3854-4095-907E-2F3C8D53CA42}"/>
              </a:ext>
            </a:extLst>
          </p:cNvPr>
          <p:cNvSpPr txBox="1">
            <a:spLocks noChangeArrowheads="1"/>
          </p:cNvSpPr>
          <p:nvPr/>
        </p:nvSpPr>
        <p:spPr bwMode="auto">
          <a:xfrm>
            <a:off x="2270825" y="446623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Internet</a:t>
            </a:r>
          </a:p>
        </p:txBody>
      </p:sp>
      <p:pic>
        <p:nvPicPr>
          <p:cNvPr id="94" name="Graphic 93" descr="Internet alt1 resource icon for the General Icons category.">
            <a:extLst>
              <a:ext uri="{FF2B5EF4-FFF2-40B4-BE49-F238E27FC236}">
                <a16:creationId xmlns:a16="http://schemas.microsoft.com/office/drawing/2014/main" id="{87FDD888-B1F7-4F70-9C84-A715FEF03856}"/>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3603833" y="3923495"/>
            <a:ext cx="457200" cy="457200"/>
          </a:xfrm>
          <a:prstGeom prst="rect">
            <a:avLst/>
          </a:prstGeom>
        </p:spPr>
      </p:pic>
      <p:sp>
        <p:nvSpPr>
          <p:cNvPr id="93" name="TextBox 30">
            <a:extLst>
              <a:ext uri="{FF2B5EF4-FFF2-40B4-BE49-F238E27FC236}">
                <a16:creationId xmlns:a16="http://schemas.microsoft.com/office/drawing/2014/main" id="{7018C802-208B-4597-BF79-B3C0A05B30FC}"/>
              </a:ext>
            </a:extLst>
          </p:cNvPr>
          <p:cNvSpPr txBox="1">
            <a:spLocks noChangeArrowheads="1"/>
          </p:cNvSpPr>
          <p:nvPr/>
        </p:nvSpPr>
        <p:spPr bwMode="auto">
          <a:xfrm>
            <a:off x="3299400" y="4466234"/>
            <a:ext cx="10715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Internet alt1</a:t>
            </a:r>
          </a:p>
        </p:txBody>
      </p:sp>
      <p:pic>
        <p:nvPicPr>
          <p:cNvPr id="96" name="Graphic 95" descr="Internet alt2 resource icon for the General Icons category.">
            <a:extLst>
              <a:ext uri="{FF2B5EF4-FFF2-40B4-BE49-F238E27FC236}">
                <a16:creationId xmlns:a16="http://schemas.microsoft.com/office/drawing/2014/main" id="{7FA84434-9519-4635-928B-22C294AEEBB9}"/>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4628933" y="3923495"/>
            <a:ext cx="457200" cy="457200"/>
          </a:xfrm>
          <a:prstGeom prst="rect">
            <a:avLst/>
          </a:prstGeom>
        </p:spPr>
      </p:pic>
      <p:sp>
        <p:nvSpPr>
          <p:cNvPr id="95" name="TextBox 31">
            <a:extLst>
              <a:ext uri="{FF2B5EF4-FFF2-40B4-BE49-F238E27FC236}">
                <a16:creationId xmlns:a16="http://schemas.microsoft.com/office/drawing/2014/main" id="{8A7DB7A9-398A-4745-BF2D-6AF8D157B673}"/>
              </a:ext>
            </a:extLst>
          </p:cNvPr>
          <p:cNvSpPr txBox="1">
            <a:spLocks noChangeArrowheads="1"/>
          </p:cNvSpPr>
          <p:nvPr/>
        </p:nvSpPr>
        <p:spPr bwMode="auto">
          <a:xfrm>
            <a:off x="4321659" y="446623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Internet alt2</a:t>
            </a:r>
          </a:p>
        </p:txBody>
      </p:sp>
      <p:pic>
        <p:nvPicPr>
          <p:cNvPr id="97" name="Graphic 21" descr="Globe resource icon for the General Icons category.">
            <a:extLst>
              <a:ext uri="{FF2B5EF4-FFF2-40B4-BE49-F238E27FC236}">
                <a16:creationId xmlns:a16="http://schemas.microsoft.com/office/drawing/2014/main" id="{B4A1D97D-F39E-4D81-9FA5-6C575022FAE7}"/>
              </a:ext>
            </a:extLst>
          </p:cNvPr>
          <p:cNvPicPr>
            <a:picLocks noChangeAspect="1" noChangeArrowheads="1"/>
          </p:cNvPicPr>
          <p:nvPr/>
        </p:nvPicPr>
        <p:blipFill>
          <a:blip>
            <a:extLst>
              <a:ext uri="{96DAC541-7B7A-43D3-8B79-37D633B846F1}">
                <asvg:svgBlip xmlns:asvg="http://schemas.microsoft.com/office/drawing/2016/SVG/main" r:embed="rId15"/>
              </a:ext>
            </a:extLst>
          </a:blip>
          <a:srcRect/>
          <a:stretch/>
        </p:blipFill>
        <p:spPr bwMode="auto">
          <a:xfrm>
            <a:off x="5654033" y="392349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 name="TextBox 38">
            <a:extLst>
              <a:ext uri="{FF2B5EF4-FFF2-40B4-BE49-F238E27FC236}">
                <a16:creationId xmlns:a16="http://schemas.microsoft.com/office/drawing/2014/main" id="{620F5DB7-4915-482E-BEFC-254595EA186A}"/>
              </a:ext>
            </a:extLst>
          </p:cNvPr>
          <p:cNvSpPr txBox="1">
            <a:spLocks noChangeArrowheads="1"/>
          </p:cNvSpPr>
          <p:nvPr/>
        </p:nvSpPr>
        <p:spPr bwMode="auto">
          <a:xfrm>
            <a:off x="5340360" y="4466234"/>
            <a:ext cx="10715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Globe</a:t>
            </a:r>
          </a:p>
        </p:txBody>
      </p:sp>
      <p:pic>
        <p:nvPicPr>
          <p:cNvPr id="100" name="Graphic 99" descr="Office building resource icon for the General Icons category.">
            <a:extLst>
              <a:ext uri="{FF2B5EF4-FFF2-40B4-BE49-F238E27FC236}">
                <a16:creationId xmlns:a16="http://schemas.microsoft.com/office/drawing/2014/main" id="{3CE82079-885D-4443-9842-E1B98F7A3F90}"/>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6679133" y="3923495"/>
            <a:ext cx="457200" cy="457200"/>
          </a:xfrm>
          <a:prstGeom prst="rect">
            <a:avLst/>
          </a:prstGeom>
        </p:spPr>
      </p:pic>
      <p:sp>
        <p:nvSpPr>
          <p:cNvPr id="99" name="TextBox 34">
            <a:extLst>
              <a:ext uri="{FF2B5EF4-FFF2-40B4-BE49-F238E27FC236}">
                <a16:creationId xmlns:a16="http://schemas.microsoft.com/office/drawing/2014/main" id="{8AE0C44A-9085-4042-986A-B4D1800ACCA0}"/>
              </a:ext>
            </a:extLst>
          </p:cNvPr>
          <p:cNvSpPr txBox="1">
            <a:spLocks noChangeArrowheads="1"/>
          </p:cNvSpPr>
          <p:nvPr/>
        </p:nvSpPr>
        <p:spPr bwMode="auto">
          <a:xfrm>
            <a:off x="6314680" y="4466234"/>
            <a:ext cx="11870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Office building</a:t>
            </a:r>
          </a:p>
        </p:txBody>
      </p:sp>
      <p:pic>
        <p:nvPicPr>
          <p:cNvPr id="102" name="Graphic 6" descr="Firewall resource icon for the General Icons category.">
            <a:extLst>
              <a:ext uri="{FF2B5EF4-FFF2-40B4-BE49-F238E27FC236}">
                <a16:creationId xmlns:a16="http://schemas.microsoft.com/office/drawing/2014/main" id="{F8DD7596-4D3D-4F49-AFD4-854DA1F1407E}"/>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704233" y="392349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 name="TextBox 45">
            <a:extLst>
              <a:ext uri="{FF2B5EF4-FFF2-40B4-BE49-F238E27FC236}">
                <a16:creationId xmlns:a16="http://schemas.microsoft.com/office/drawing/2014/main" id="{97780E52-561B-4953-B915-4345FD7407EF}"/>
              </a:ext>
            </a:extLst>
          </p:cNvPr>
          <p:cNvSpPr txBox="1">
            <a:spLocks noChangeArrowheads="1"/>
          </p:cNvSpPr>
          <p:nvPr/>
        </p:nvSpPr>
        <p:spPr bwMode="auto">
          <a:xfrm>
            <a:off x="7385271" y="446623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Firewall</a:t>
            </a:r>
          </a:p>
        </p:txBody>
      </p:sp>
      <p:pic>
        <p:nvPicPr>
          <p:cNvPr id="104" name="Graphic 103" descr="SAML token resource icon for the General Icons category.">
            <a:extLst>
              <a:ext uri="{FF2B5EF4-FFF2-40B4-BE49-F238E27FC236}">
                <a16:creationId xmlns:a16="http://schemas.microsoft.com/office/drawing/2014/main" id="{77CB0118-B224-49B5-9CA3-1EBA45558771}"/>
              </a:ext>
            </a:extLst>
          </p:cNvPr>
          <p:cNvPicPr>
            <a:picLocks noChangeAspect="1"/>
          </p:cNvPicPr>
          <p:nvPr/>
        </p:nvPicPr>
        <p:blipFill>
          <a:blip>
            <a:extLst>
              <a:ext uri="{96DAC541-7B7A-43D3-8B79-37D633B846F1}">
                <asvg:svgBlip xmlns:asvg="http://schemas.microsoft.com/office/drawing/2016/SVG/main" r:embed="rId18"/>
              </a:ext>
            </a:extLst>
          </a:blip>
          <a:stretch>
            <a:fillRect/>
          </a:stretch>
        </p:blipFill>
        <p:spPr>
          <a:xfrm>
            <a:off x="8729333" y="3923495"/>
            <a:ext cx="457200" cy="457200"/>
          </a:xfrm>
          <a:prstGeom prst="rect">
            <a:avLst/>
          </a:prstGeom>
        </p:spPr>
      </p:pic>
      <p:sp>
        <p:nvSpPr>
          <p:cNvPr id="103" name="TextBox 35">
            <a:extLst>
              <a:ext uri="{FF2B5EF4-FFF2-40B4-BE49-F238E27FC236}">
                <a16:creationId xmlns:a16="http://schemas.microsoft.com/office/drawing/2014/main" id="{D48EDFD7-28FE-468F-97CB-887791ADACB0}"/>
              </a:ext>
            </a:extLst>
          </p:cNvPr>
          <p:cNvSpPr txBox="1">
            <a:spLocks noChangeArrowheads="1"/>
          </p:cNvSpPr>
          <p:nvPr/>
        </p:nvSpPr>
        <p:spPr bwMode="auto">
          <a:xfrm>
            <a:off x="8423826" y="4466234"/>
            <a:ext cx="10715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SAML token</a:t>
            </a:r>
          </a:p>
        </p:txBody>
      </p:sp>
      <p:pic>
        <p:nvPicPr>
          <p:cNvPr id="106" name="Graphic 105" descr="SSL padlock resource icon for the General Icons category.">
            <a:extLst>
              <a:ext uri="{FF2B5EF4-FFF2-40B4-BE49-F238E27FC236}">
                <a16:creationId xmlns:a16="http://schemas.microsoft.com/office/drawing/2014/main" id="{0C4B85A9-D74A-4AD9-AA24-B6549B7FFE3A}"/>
              </a:ext>
            </a:extLst>
          </p:cNvPr>
          <p:cNvPicPr>
            <a:picLocks noChangeAspect="1"/>
          </p:cNvPicPr>
          <p:nvPr/>
        </p:nvPicPr>
        <p:blipFill>
          <a:blip>
            <a:extLst>
              <a:ext uri="{96DAC541-7B7A-43D3-8B79-37D633B846F1}">
                <asvg:svgBlip xmlns:asvg="http://schemas.microsoft.com/office/drawing/2016/SVG/main" r:embed="rId19"/>
              </a:ext>
            </a:extLst>
          </a:blip>
          <a:stretch>
            <a:fillRect/>
          </a:stretch>
        </p:blipFill>
        <p:spPr>
          <a:xfrm>
            <a:off x="9754433" y="3923495"/>
            <a:ext cx="457200" cy="457200"/>
          </a:xfrm>
          <a:prstGeom prst="rect">
            <a:avLst/>
          </a:prstGeom>
        </p:spPr>
      </p:pic>
      <p:sp>
        <p:nvSpPr>
          <p:cNvPr id="105" name="TextBox 36">
            <a:extLst>
              <a:ext uri="{FF2B5EF4-FFF2-40B4-BE49-F238E27FC236}">
                <a16:creationId xmlns:a16="http://schemas.microsoft.com/office/drawing/2014/main" id="{AB4E8E1A-9CBA-4A15-B6B3-3356036D2070}"/>
              </a:ext>
            </a:extLst>
          </p:cNvPr>
          <p:cNvSpPr txBox="1">
            <a:spLocks noChangeArrowheads="1"/>
          </p:cNvSpPr>
          <p:nvPr/>
        </p:nvSpPr>
        <p:spPr bwMode="auto">
          <a:xfrm>
            <a:off x="9451009" y="446623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SSL padlock</a:t>
            </a:r>
          </a:p>
        </p:txBody>
      </p:sp>
      <p:pic>
        <p:nvPicPr>
          <p:cNvPr id="107" name="Graphic 16" descr="Credentials resource icon for the General Icons category.">
            <a:extLst>
              <a:ext uri="{FF2B5EF4-FFF2-40B4-BE49-F238E27FC236}">
                <a16:creationId xmlns:a16="http://schemas.microsoft.com/office/drawing/2014/main" id="{73FD517B-954B-43F6-AFAF-D2F4D17D0130}"/>
              </a:ext>
            </a:extLst>
          </p:cNvPr>
          <p:cNvPicPr>
            <a:picLocks noChangeAspect="1" noChangeArrowheads="1"/>
          </p:cNvPicPr>
          <p:nvPr/>
        </p:nvPicPr>
        <p:blipFill>
          <a:blip>
            <a:extLst>
              <a:ext uri="{96DAC541-7B7A-43D3-8B79-37D633B846F1}">
                <asvg:svgBlip xmlns:asvg="http://schemas.microsoft.com/office/drawing/2016/SVG/main" r:embed="rId20"/>
              </a:ext>
            </a:extLst>
          </a:blip>
          <a:srcRect/>
          <a:stretch/>
        </p:blipFill>
        <p:spPr bwMode="auto">
          <a:xfrm>
            <a:off x="10779533" y="392349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 name="TextBox 33">
            <a:extLst>
              <a:ext uri="{FF2B5EF4-FFF2-40B4-BE49-F238E27FC236}">
                <a16:creationId xmlns:a16="http://schemas.microsoft.com/office/drawing/2014/main" id="{AED070BD-5998-417D-A32C-D3366A033A60}"/>
              </a:ext>
            </a:extLst>
          </p:cNvPr>
          <p:cNvSpPr txBox="1">
            <a:spLocks noChangeArrowheads="1"/>
          </p:cNvSpPr>
          <p:nvPr/>
        </p:nvSpPr>
        <p:spPr bwMode="auto">
          <a:xfrm>
            <a:off x="10476904" y="446623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Credentials</a:t>
            </a:r>
          </a:p>
        </p:txBody>
      </p:sp>
      <p:pic>
        <p:nvPicPr>
          <p:cNvPr id="109" name="Graphic 22" descr="Shield resource icon for the General Icons category.">
            <a:extLst>
              <a:ext uri="{FF2B5EF4-FFF2-40B4-BE49-F238E27FC236}">
                <a16:creationId xmlns:a16="http://schemas.microsoft.com/office/drawing/2014/main" id="{71E40156-2DA6-4600-A10D-7EC50E838C6A}"/>
              </a:ext>
            </a:extLst>
          </p:cNvPr>
          <p:cNvPicPr>
            <a:picLocks noChangeAspect="1" noChangeArrowheads="1"/>
          </p:cNvPicPr>
          <p:nvPr/>
        </p:nvPicPr>
        <p:blipFill>
          <a:blip>
            <a:extLst>
              <a:ext uri="{96DAC541-7B7A-43D3-8B79-37D633B846F1}">
                <asvg:svgBlip xmlns:asvg="http://schemas.microsoft.com/office/drawing/2016/SVG/main" r:embed="rId21"/>
              </a:ext>
            </a:extLst>
          </a:blip>
          <a:srcRect/>
          <a:stretch/>
        </p:blipFill>
        <p:spPr bwMode="auto">
          <a:xfrm>
            <a:off x="2575705" y="502494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 name="TextBox 39">
            <a:extLst>
              <a:ext uri="{FF2B5EF4-FFF2-40B4-BE49-F238E27FC236}">
                <a16:creationId xmlns:a16="http://schemas.microsoft.com/office/drawing/2014/main" id="{7C49A2FB-661D-4474-8A27-13425C8FD39B}"/>
              </a:ext>
            </a:extLst>
          </p:cNvPr>
          <p:cNvSpPr txBox="1">
            <a:spLocks noChangeArrowheads="1"/>
          </p:cNvSpPr>
          <p:nvPr/>
        </p:nvSpPr>
        <p:spPr bwMode="auto">
          <a:xfrm>
            <a:off x="2262199" y="5560722"/>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Shield</a:t>
            </a:r>
          </a:p>
        </p:txBody>
      </p:sp>
      <p:pic>
        <p:nvPicPr>
          <p:cNvPr id="112" name="Graphic 23" descr="Alert resource icon for the General Icons category.">
            <a:extLst>
              <a:ext uri="{FF2B5EF4-FFF2-40B4-BE49-F238E27FC236}">
                <a16:creationId xmlns:a16="http://schemas.microsoft.com/office/drawing/2014/main" id="{85A23DB4-02ED-41B9-AA49-829191973DCA}"/>
              </a:ext>
            </a:extLst>
          </p:cNvPr>
          <p:cNvPicPr>
            <a:picLocks noChangeAspect="1" noChangeArrowheads="1"/>
          </p:cNvPicPr>
          <p:nvPr/>
        </p:nvPicPr>
        <p:blipFill>
          <a:blip>
            <a:extLst>
              <a:ext uri="{96DAC541-7B7A-43D3-8B79-37D633B846F1}">
                <asvg:svgBlip xmlns:asvg="http://schemas.microsoft.com/office/drawing/2016/SVG/main" r:embed="rId22"/>
              </a:ext>
            </a:extLst>
          </a:blip>
          <a:srcRect/>
          <a:stretch/>
        </p:blipFill>
        <p:spPr bwMode="auto">
          <a:xfrm flipH="1">
            <a:off x="3599917" y="502494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1" name="TextBox 28">
            <a:extLst>
              <a:ext uri="{FF2B5EF4-FFF2-40B4-BE49-F238E27FC236}">
                <a16:creationId xmlns:a16="http://schemas.microsoft.com/office/drawing/2014/main" id="{F5563414-55E2-4976-B051-B2662F794925}"/>
              </a:ext>
            </a:extLst>
          </p:cNvPr>
          <p:cNvSpPr txBox="1">
            <a:spLocks noChangeArrowheads="1"/>
          </p:cNvSpPr>
          <p:nvPr/>
        </p:nvSpPr>
        <p:spPr bwMode="auto">
          <a:xfrm>
            <a:off x="3292531" y="556150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Alert</a:t>
            </a:r>
          </a:p>
        </p:txBody>
      </p:sp>
      <p:pic>
        <p:nvPicPr>
          <p:cNvPr id="114" name="Graphic 113" descr="Toolkit resource icon for the General Icons category.">
            <a:extLst>
              <a:ext uri="{FF2B5EF4-FFF2-40B4-BE49-F238E27FC236}">
                <a16:creationId xmlns:a16="http://schemas.microsoft.com/office/drawing/2014/main" id="{6517904D-6BD5-406D-8BF0-2E11BC5209F7}"/>
              </a:ext>
            </a:extLst>
          </p:cNvPr>
          <p:cNvPicPr>
            <a:picLocks noChangeAspect="1"/>
          </p:cNvPicPr>
          <p:nvPr/>
        </p:nvPicPr>
        <p:blipFill>
          <a:blip>
            <a:extLst>
              <a:ext uri="{96DAC541-7B7A-43D3-8B79-37D633B846F1}">
                <asvg:svgBlip xmlns:asvg="http://schemas.microsoft.com/office/drawing/2016/SVG/main" r:embed="rId23"/>
              </a:ext>
            </a:extLst>
          </a:blip>
          <a:stretch>
            <a:fillRect/>
          </a:stretch>
        </p:blipFill>
        <p:spPr>
          <a:xfrm>
            <a:off x="4627156" y="5024947"/>
            <a:ext cx="457200" cy="457200"/>
          </a:xfrm>
          <a:prstGeom prst="rect">
            <a:avLst/>
          </a:prstGeom>
        </p:spPr>
      </p:pic>
      <p:sp>
        <p:nvSpPr>
          <p:cNvPr id="113" name="TextBox 41">
            <a:extLst>
              <a:ext uri="{FF2B5EF4-FFF2-40B4-BE49-F238E27FC236}">
                <a16:creationId xmlns:a16="http://schemas.microsoft.com/office/drawing/2014/main" id="{E5EF3433-EF29-4577-9B6F-096568236B78}"/>
              </a:ext>
            </a:extLst>
          </p:cNvPr>
          <p:cNvSpPr txBox="1">
            <a:spLocks noChangeArrowheads="1"/>
          </p:cNvSpPr>
          <p:nvPr/>
        </p:nvSpPr>
        <p:spPr bwMode="auto">
          <a:xfrm>
            <a:off x="4311760" y="5560722"/>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Toolkit</a:t>
            </a:r>
          </a:p>
        </p:txBody>
      </p:sp>
      <p:pic>
        <p:nvPicPr>
          <p:cNvPr id="120" name="Graphic 119" descr="SDK resource icon for the General Icons category.">
            <a:extLst>
              <a:ext uri="{FF2B5EF4-FFF2-40B4-BE49-F238E27FC236}">
                <a16:creationId xmlns:a16="http://schemas.microsoft.com/office/drawing/2014/main" id="{6E9DE789-1163-44CF-AF26-EC7F6657AB42}"/>
              </a:ext>
            </a:extLst>
          </p:cNvPr>
          <p:cNvPicPr>
            <a:picLocks noChangeAspect="1"/>
          </p:cNvPicPr>
          <p:nvPr/>
        </p:nvPicPr>
        <p:blipFill>
          <a:blip>
            <a:extLst>
              <a:ext uri="{96DAC541-7B7A-43D3-8B79-37D633B846F1}">
                <asvg:svgBlip xmlns:asvg="http://schemas.microsoft.com/office/drawing/2016/SVG/main" r:embed="rId24"/>
              </a:ext>
            </a:extLst>
          </a:blip>
          <a:stretch>
            <a:fillRect/>
          </a:stretch>
        </p:blipFill>
        <p:spPr>
          <a:xfrm>
            <a:off x="5654395" y="5024947"/>
            <a:ext cx="457200" cy="457200"/>
          </a:xfrm>
          <a:prstGeom prst="rect">
            <a:avLst/>
          </a:prstGeom>
        </p:spPr>
      </p:pic>
      <p:sp>
        <p:nvSpPr>
          <p:cNvPr id="119" name="TextBox 42">
            <a:extLst>
              <a:ext uri="{FF2B5EF4-FFF2-40B4-BE49-F238E27FC236}">
                <a16:creationId xmlns:a16="http://schemas.microsoft.com/office/drawing/2014/main" id="{9BB931E5-A181-4C3D-9426-9E5E67B6747E}"/>
              </a:ext>
            </a:extLst>
          </p:cNvPr>
          <p:cNvSpPr txBox="1">
            <a:spLocks noChangeArrowheads="1"/>
          </p:cNvSpPr>
          <p:nvPr/>
        </p:nvSpPr>
        <p:spPr bwMode="auto">
          <a:xfrm>
            <a:off x="5343405" y="5560722"/>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SDK</a:t>
            </a:r>
          </a:p>
        </p:txBody>
      </p:sp>
      <p:pic>
        <p:nvPicPr>
          <p:cNvPr id="121" name="Graphic 22" descr="User resource icon for the General Icons category.">
            <a:extLst>
              <a:ext uri="{FF2B5EF4-FFF2-40B4-BE49-F238E27FC236}">
                <a16:creationId xmlns:a16="http://schemas.microsoft.com/office/drawing/2014/main" id="{D3FCDB7F-683E-4484-95A8-98DE76742D00}"/>
              </a:ext>
            </a:extLst>
          </p:cNvPr>
          <p:cNvPicPr>
            <a:picLocks noChangeAspect="1" noChangeArrowheads="1"/>
          </p:cNvPicPr>
          <p:nvPr/>
        </p:nvPicPr>
        <p:blipFill>
          <a:blip>
            <a:extLst>
              <a:ext uri="{96DAC541-7B7A-43D3-8B79-37D633B846F1}">
                <asvg:svgBlip xmlns:asvg="http://schemas.microsoft.com/office/drawing/2016/SVG/main" r:embed="rId25"/>
              </a:ext>
            </a:extLst>
          </a:blip>
          <a:srcRect/>
          <a:stretch/>
        </p:blipFill>
        <p:spPr bwMode="auto">
          <a:xfrm>
            <a:off x="6681634" y="502494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 name="TextBox 39">
            <a:extLst>
              <a:ext uri="{FF2B5EF4-FFF2-40B4-BE49-F238E27FC236}">
                <a16:creationId xmlns:a16="http://schemas.microsoft.com/office/drawing/2014/main" id="{4DE1AC13-586D-4D66-AE44-D6FE654D48ED}"/>
              </a:ext>
            </a:extLst>
          </p:cNvPr>
          <p:cNvSpPr txBox="1">
            <a:spLocks noChangeArrowheads="1"/>
          </p:cNvSpPr>
          <p:nvPr/>
        </p:nvSpPr>
        <p:spPr bwMode="auto">
          <a:xfrm>
            <a:off x="6375550" y="5560722"/>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User</a:t>
            </a:r>
          </a:p>
        </p:txBody>
      </p:sp>
      <p:pic>
        <p:nvPicPr>
          <p:cNvPr id="125" name="Graphic 22" descr="Authenticated user resource icon for the General Icons category.">
            <a:extLst>
              <a:ext uri="{FF2B5EF4-FFF2-40B4-BE49-F238E27FC236}">
                <a16:creationId xmlns:a16="http://schemas.microsoft.com/office/drawing/2014/main" id="{B2F65AD8-F93D-40A7-A276-D16413938365}"/>
              </a:ext>
            </a:extLst>
          </p:cNvPr>
          <p:cNvPicPr>
            <a:picLocks noChangeAspect="1" noChangeArrowheads="1"/>
          </p:cNvPicPr>
          <p:nvPr/>
        </p:nvPicPr>
        <p:blipFill>
          <a:blip>
            <a:extLst>
              <a:ext uri="{96DAC541-7B7A-43D3-8B79-37D633B846F1}">
                <asvg:svgBlip xmlns:asvg="http://schemas.microsoft.com/office/drawing/2016/SVG/main" r:embed="rId26"/>
              </a:ext>
            </a:extLst>
          </a:blip>
          <a:srcRect/>
          <a:stretch/>
        </p:blipFill>
        <p:spPr bwMode="auto">
          <a:xfrm>
            <a:off x="7708873" y="502494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6" name="TextBox 39">
            <a:extLst>
              <a:ext uri="{FF2B5EF4-FFF2-40B4-BE49-F238E27FC236}">
                <a16:creationId xmlns:a16="http://schemas.microsoft.com/office/drawing/2014/main" id="{924E6B43-DDD0-4F4D-B6DD-015D77D456DD}"/>
              </a:ext>
            </a:extLst>
          </p:cNvPr>
          <p:cNvSpPr txBox="1">
            <a:spLocks noChangeArrowheads="1"/>
          </p:cNvSpPr>
          <p:nvPr/>
        </p:nvSpPr>
        <p:spPr bwMode="auto">
          <a:xfrm>
            <a:off x="7343935" y="5560722"/>
            <a:ext cx="11870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rgbClr val="000000"/>
                </a:solidFill>
                <a:latin typeface="Arial" panose="020B0604020202020204" pitchFamily="34" charset="0"/>
                <a:cs typeface="Arial" panose="020B0604020202020204" pitchFamily="34" charset="0"/>
              </a:rPr>
              <a:t>Authenticated user</a:t>
            </a:r>
          </a:p>
        </p:txBody>
      </p:sp>
      <p:pic>
        <p:nvPicPr>
          <p:cNvPr id="127" name="Graphic 23" descr="Users resource icon for the General Icons category.">
            <a:extLst>
              <a:ext uri="{FF2B5EF4-FFF2-40B4-BE49-F238E27FC236}">
                <a16:creationId xmlns:a16="http://schemas.microsoft.com/office/drawing/2014/main" id="{E85E2EAD-D4A1-4BCE-B3D6-524E21E469A6}"/>
              </a:ext>
            </a:extLst>
          </p:cNvPr>
          <p:cNvPicPr>
            <a:picLocks noChangeAspect="1" noChangeArrowheads="1"/>
          </p:cNvPicPr>
          <p:nvPr/>
        </p:nvPicPr>
        <p:blipFill>
          <a:blip>
            <a:extLst>
              <a:ext uri="{96DAC541-7B7A-43D3-8B79-37D633B846F1}">
                <asvg:svgBlip xmlns:asvg="http://schemas.microsoft.com/office/drawing/2016/SVG/main" r:embed="rId27"/>
              </a:ext>
            </a:extLst>
          </a:blip>
          <a:srcRect/>
          <a:stretch/>
        </p:blipFill>
        <p:spPr bwMode="auto">
          <a:xfrm flipH="1">
            <a:off x="8736112" y="502494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8" name="TextBox 40">
            <a:extLst>
              <a:ext uri="{FF2B5EF4-FFF2-40B4-BE49-F238E27FC236}">
                <a16:creationId xmlns:a16="http://schemas.microsoft.com/office/drawing/2014/main" id="{26DCA462-E6E0-4C2E-B9F1-6090D336A69C}"/>
              </a:ext>
            </a:extLst>
          </p:cNvPr>
          <p:cNvSpPr txBox="1">
            <a:spLocks noChangeArrowheads="1"/>
          </p:cNvSpPr>
          <p:nvPr/>
        </p:nvSpPr>
        <p:spPr bwMode="auto">
          <a:xfrm>
            <a:off x="8431617" y="5560722"/>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Users</a:t>
            </a:r>
          </a:p>
        </p:txBody>
      </p:sp>
      <p:pic>
        <p:nvPicPr>
          <p:cNvPr id="130" name="Graphic 129" descr="Forums resource icon for the General Icons category.">
            <a:extLst>
              <a:ext uri="{FF2B5EF4-FFF2-40B4-BE49-F238E27FC236}">
                <a16:creationId xmlns:a16="http://schemas.microsoft.com/office/drawing/2014/main" id="{039730E8-E9FA-478E-87D5-B36B48110462}"/>
              </a:ext>
            </a:extLst>
          </p:cNvPr>
          <p:cNvPicPr>
            <a:picLocks noChangeAspect="1"/>
          </p:cNvPicPr>
          <p:nvPr/>
        </p:nvPicPr>
        <p:blipFill>
          <a:blip>
            <a:extLst>
              <a:ext uri="{96DAC541-7B7A-43D3-8B79-37D633B846F1}">
                <asvg:svgBlip xmlns:asvg="http://schemas.microsoft.com/office/drawing/2016/SVG/main" r:embed="rId28"/>
              </a:ext>
            </a:extLst>
          </a:blip>
          <a:stretch>
            <a:fillRect/>
          </a:stretch>
        </p:blipFill>
        <p:spPr>
          <a:xfrm>
            <a:off x="9763351" y="5024947"/>
            <a:ext cx="457200" cy="457200"/>
          </a:xfrm>
          <a:prstGeom prst="rect">
            <a:avLst/>
          </a:prstGeom>
        </p:spPr>
      </p:pic>
      <p:sp>
        <p:nvSpPr>
          <p:cNvPr id="129" name="TextBox 27">
            <a:extLst>
              <a:ext uri="{FF2B5EF4-FFF2-40B4-BE49-F238E27FC236}">
                <a16:creationId xmlns:a16="http://schemas.microsoft.com/office/drawing/2014/main" id="{8F1D574C-0770-4401-AB40-0D249B7C1A98}"/>
              </a:ext>
            </a:extLst>
          </p:cNvPr>
          <p:cNvSpPr txBox="1">
            <a:spLocks noChangeArrowheads="1"/>
          </p:cNvSpPr>
          <p:nvPr/>
        </p:nvSpPr>
        <p:spPr bwMode="auto">
          <a:xfrm>
            <a:off x="9465478" y="5560722"/>
            <a:ext cx="10715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Forums</a:t>
            </a:r>
          </a:p>
        </p:txBody>
      </p:sp>
      <p:pic>
        <p:nvPicPr>
          <p:cNvPr id="131" name="Graphic 20" descr="Chat resource icon for the General Icons category.">
            <a:extLst>
              <a:ext uri="{FF2B5EF4-FFF2-40B4-BE49-F238E27FC236}">
                <a16:creationId xmlns:a16="http://schemas.microsoft.com/office/drawing/2014/main" id="{0F219B32-6E14-4940-85B3-2CE010535541}"/>
              </a:ext>
            </a:extLst>
          </p:cNvPr>
          <p:cNvPicPr>
            <a:picLocks noChangeAspect="1" noChangeArrowheads="1"/>
          </p:cNvPicPr>
          <p:nvPr/>
        </p:nvPicPr>
        <p:blipFill>
          <a:blip>
            <a:extLst>
              <a:ext uri="{96DAC541-7B7A-43D3-8B79-37D633B846F1}">
                <asvg:svgBlip xmlns:asvg="http://schemas.microsoft.com/office/drawing/2016/SVG/main" r:embed="rId29"/>
              </a:ext>
            </a:extLst>
          </a:blip>
          <a:srcRect/>
          <a:stretch/>
        </p:blipFill>
        <p:spPr bwMode="auto">
          <a:xfrm>
            <a:off x="10790593" y="502494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2" name="TextBox 37">
            <a:extLst>
              <a:ext uri="{FF2B5EF4-FFF2-40B4-BE49-F238E27FC236}">
                <a16:creationId xmlns:a16="http://schemas.microsoft.com/office/drawing/2014/main" id="{9B6EF3D6-4965-4282-AEC3-EE67FA419323}"/>
              </a:ext>
            </a:extLst>
          </p:cNvPr>
          <p:cNvSpPr txBox="1">
            <a:spLocks noChangeArrowheads="1"/>
          </p:cNvSpPr>
          <p:nvPr/>
        </p:nvSpPr>
        <p:spPr bwMode="auto">
          <a:xfrm>
            <a:off x="10480184" y="5541141"/>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Chat</a:t>
            </a:r>
          </a:p>
        </p:txBody>
      </p:sp>
    </p:spTree>
    <p:extLst>
      <p:ext uri="{BB962C8B-B14F-4D97-AF65-F5344CB8AC3E}">
        <p14:creationId xmlns:p14="http://schemas.microsoft.com/office/powerpoint/2010/main" val="2492277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48FE10FC-04B5-C971-43AF-E0C5A390CCE6}"/>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C92A761-7541-6823-6C4D-B0BA93BDDACB}"/>
              </a:ext>
            </a:extLst>
          </p:cNvPr>
          <p:cNvSpPr>
            <a:spLocks noGrp="1"/>
          </p:cNvSpPr>
          <p:nvPr>
            <p:ph type="sldNum" sz="quarter" idx="11"/>
          </p:nvPr>
        </p:nvSpPr>
        <p:spPr/>
        <p:txBody>
          <a:bodyPr/>
          <a:lstStyle/>
          <a:p>
            <a:fld id="{EB4B8DE2-A4E8-46E4-8BBF-D75455EFF32C}" type="slidenum">
              <a:rPr lang="en-US" smtClean="0"/>
              <a:pPr/>
              <a:t>29</a:t>
            </a:fld>
            <a:endParaRPr lang="en-US" dirty="0"/>
          </a:p>
        </p:txBody>
      </p:sp>
      <p:sp>
        <p:nvSpPr>
          <p:cNvPr id="66562" name="Title 4">
            <a:extLst>
              <a:ext uri="{FF2B5EF4-FFF2-40B4-BE49-F238E27FC236}">
                <a16:creationId xmlns:a16="http://schemas.microsoft.com/office/drawing/2014/main" id="{724DC764-088A-A14B-96BD-5E15CC038011}"/>
              </a:ext>
            </a:extLst>
          </p:cNvPr>
          <p:cNvSpPr>
            <a:spLocks noGrp="1" noChangeArrowheads="1"/>
          </p:cNvSpPr>
          <p:nvPr>
            <p:ph type="title"/>
          </p:nvPr>
        </p:nvSpPr>
        <p:spPr>
          <a:xfrm>
            <a:off x="240941" y="365126"/>
            <a:ext cx="11713636" cy="644278"/>
          </a:xfrm>
        </p:spPr>
        <p:txBody>
          <a:bodyPr/>
          <a:lstStyle/>
          <a:p>
            <a:pPr>
              <a:tabLst>
                <a:tab pos="10971213" algn="l"/>
              </a:tabLst>
            </a:pPr>
            <a:r>
              <a:rPr lang="en-US" altLang="en-US" dirty="0"/>
              <a:t>General Icons	5/5</a:t>
            </a:r>
          </a:p>
        </p:txBody>
      </p:sp>
      <p:pic>
        <p:nvPicPr>
          <p:cNvPr id="51" name="Picture 7" descr="AWS Marketplace service icon.">
            <a:extLst>
              <a:ext uri="{FF2B5EF4-FFF2-40B4-BE49-F238E27FC236}">
                <a16:creationId xmlns:a16="http://schemas.microsoft.com/office/drawing/2014/main" id="{5CD2527B-1552-4D0D-8B5E-10C2E2071EB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33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TextBox 9">
            <a:extLst>
              <a:ext uri="{FF2B5EF4-FFF2-40B4-BE49-F238E27FC236}">
                <a16:creationId xmlns:a16="http://schemas.microsoft.com/office/drawing/2014/main" id="{E6EF20A6-FCC0-4D34-9FAA-6B342DBB78A1}"/>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Marketplace</a:t>
            </a:r>
          </a:p>
        </p:txBody>
      </p:sp>
      <p:pic>
        <p:nvPicPr>
          <p:cNvPr id="54" name="Graphic 53" descr="Multimedia resource icon for the General Icons category.">
            <a:extLst>
              <a:ext uri="{FF2B5EF4-FFF2-40B4-BE49-F238E27FC236}">
                <a16:creationId xmlns:a16="http://schemas.microsoft.com/office/drawing/2014/main" id="{57872EAE-9987-42DB-B7E6-3CB6611B881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575696" y="2854357"/>
            <a:ext cx="457200" cy="457200"/>
          </a:xfrm>
          <a:prstGeom prst="rect">
            <a:avLst/>
          </a:prstGeom>
        </p:spPr>
      </p:pic>
      <p:sp>
        <p:nvSpPr>
          <p:cNvPr id="53" name="TextBox 33">
            <a:extLst>
              <a:ext uri="{FF2B5EF4-FFF2-40B4-BE49-F238E27FC236}">
                <a16:creationId xmlns:a16="http://schemas.microsoft.com/office/drawing/2014/main" id="{5BCBE1CD-5620-4D18-B776-43346450E49A}"/>
              </a:ext>
            </a:extLst>
          </p:cNvPr>
          <p:cNvSpPr txBox="1">
            <a:spLocks noChangeArrowheads="1"/>
          </p:cNvSpPr>
          <p:nvPr/>
        </p:nvSpPr>
        <p:spPr bwMode="auto">
          <a:xfrm>
            <a:off x="2270702" y="3370295"/>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Multimedia</a:t>
            </a:r>
          </a:p>
        </p:txBody>
      </p:sp>
      <p:pic>
        <p:nvPicPr>
          <p:cNvPr id="55" name="Graphic 24" descr="Programming language resource icon for the General Icons category.">
            <a:extLst>
              <a:ext uri="{FF2B5EF4-FFF2-40B4-BE49-F238E27FC236}">
                <a16:creationId xmlns:a16="http://schemas.microsoft.com/office/drawing/2014/main" id="{6C5991F6-2AC9-4DAA-864C-F24E1757E48C}"/>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360117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 name="TextBox 25">
            <a:extLst>
              <a:ext uri="{FF2B5EF4-FFF2-40B4-BE49-F238E27FC236}">
                <a16:creationId xmlns:a16="http://schemas.microsoft.com/office/drawing/2014/main" id="{277E9FEB-70FA-4621-96FF-DC691DDF15DE}"/>
              </a:ext>
            </a:extLst>
          </p:cNvPr>
          <p:cNvSpPr txBox="1">
            <a:spLocks noChangeArrowheads="1"/>
          </p:cNvSpPr>
          <p:nvPr/>
        </p:nvSpPr>
        <p:spPr bwMode="auto">
          <a:xfrm>
            <a:off x="3221437" y="3376716"/>
            <a:ext cx="12009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Programming language</a:t>
            </a:r>
          </a:p>
        </p:txBody>
      </p:sp>
      <p:pic>
        <p:nvPicPr>
          <p:cNvPr id="57" name="Graphic 24" descr="Source code resource icon for the General Icons category.">
            <a:extLst>
              <a:ext uri="{FF2B5EF4-FFF2-40B4-BE49-F238E27FC236}">
                <a16:creationId xmlns:a16="http://schemas.microsoft.com/office/drawing/2014/main" id="{FDB40F7A-AD41-40D0-875E-D5057C387757}"/>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462665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 name="TextBox 25">
            <a:extLst>
              <a:ext uri="{FF2B5EF4-FFF2-40B4-BE49-F238E27FC236}">
                <a16:creationId xmlns:a16="http://schemas.microsoft.com/office/drawing/2014/main" id="{37D3B500-A69B-456D-A803-AF6A72E29241}"/>
              </a:ext>
            </a:extLst>
          </p:cNvPr>
          <p:cNvSpPr txBox="1">
            <a:spLocks noChangeArrowheads="1"/>
          </p:cNvSpPr>
          <p:nvPr/>
        </p:nvSpPr>
        <p:spPr bwMode="auto">
          <a:xfrm>
            <a:off x="4316075" y="3376716"/>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Source code</a:t>
            </a:r>
          </a:p>
        </p:txBody>
      </p:sp>
      <p:pic>
        <p:nvPicPr>
          <p:cNvPr id="59" name="Graphic 16" descr="Logs resource icon for the General Icons category.">
            <a:extLst>
              <a:ext uri="{FF2B5EF4-FFF2-40B4-BE49-F238E27FC236}">
                <a16:creationId xmlns:a16="http://schemas.microsoft.com/office/drawing/2014/main" id="{10A79E2B-2776-47FB-850E-64688ACAB9FB}"/>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565213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TextBox 33">
            <a:extLst>
              <a:ext uri="{FF2B5EF4-FFF2-40B4-BE49-F238E27FC236}">
                <a16:creationId xmlns:a16="http://schemas.microsoft.com/office/drawing/2014/main" id="{4E81E919-B1DE-4844-BC45-22E0DFA08C70}"/>
              </a:ext>
            </a:extLst>
          </p:cNvPr>
          <p:cNvSpPr txBox="1">
            <a:spLocks noChangeArrowheads="1"/>
          </p:cNvSpPr>
          <p:nvPr/>
        </p:nvSpPr>
        <p:spPr bwMode="auto">
          <a:xfrm>
            <a:off x="5340079" y="3376716"/>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Logs</a:t>
            </a:r>
          </a:p>
        </p:txBody>
      </p:sp>
      <p:pic>
        <p:nvPicPr>
          <p:cNvPr id="61" name="Graphic 16" descr="JSON script resource icon for the General Icons category.">
            <a:extLst>
              <a:ext uri="{FF2B5EF4-FFF2-40B4-BE49-F238E27FC236}">
                <a16:creationId xmlns:a16="http://schemas.microsoft.com/office/drawing/2014/main" id="{1298F9E7-49D0-4DDB-8EA2-DCEBE9AB8CCC}"/>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667761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TextBox 33">
            <a:extLst>
              <a:ext uri="{FF2B5EF4-FFF2-40B4-BE49-F238E27FC236}">
                <a16:creationId xmlns:a16="http://schemas.microsoft.com/office/drawing/2014/main" id="{A58BDBF3-AE6D-4382-8E55-AD609A9CEA4F}"/>
              </a:ext>
            </a:extLst>
          </p:cNvPr>
          <p:cNvSpPr txBox="1">
            <a:spLocks noChangeArrowheads="1"/>
          </p:cNvSpPr>
          <p:nvPr/>
        </p:nvSpPr>
        <p:spPr bwMode="auto">
          <a:xfrm>
            <a:off x="6370238" y="3376716"/>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JSON script</a:t>
            </a:r>
          </a:p>
        </p:txBody>
      </p:sp>
      <p:pic>
        <p:nvPicPr>
          <p:cNvPr id="63" name="Graphic 16" descr="Document resource icon for the General Icons category.">
            <a:extLst>
              <a:ext uri="{FF2B5EF4-FFF2-40B4-BE49-F238E27FC236}">
                <a16:creationId xmlns:a16="http://schemas.microsoft.com/office/drawing/2014/main" id="{4247B2F0-75F3-4792-8FD5-ED0DDDA8D2C0}"/>
              </a:ext>
            </a:extLst>
          </p:cNvPr>
          <p:cNvPicPr>
            <a:picLocks noChangeAspect="1" noChangeArrowheads="1"/>
          </p:cNvPicPr>
          <p:nvPr/>
        </p:nvPicPr>
        <p:blipFill>
          <a:blip>
            <a:extLst>
              <a:ext uri="{96DAC541-7B7A-43D3-8B79-37D633B846F1}">
                <asvg:svgBlip xmlns:asvg="http://schemas.microsoft.com/office/drawing/2016/SVG/main" r:embed="rId8"/>
              </a:ext>
            </a:extLst>
          </a:blip>
          <a:srcRect/>
          <a:stretch/>
        </p:blipFill>
        <p:spPr bwMode="auto">
          <a:xfrm>
            <a:off x="770309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 name="TextBox 33">
            <a:extLst>
              <a:ext uri="{FF2B5EF4-FFF2-40B4-BE49-F238E27FC236}">
                <a16:creationId xmlns:a16="http://schemas.microsoft.com/office/drawing/2014/main" id="{3EF58BA8-0D81-48E4-9EB8-B97EF8D6284A}"/>
              </a:ext>
            </a:extLst>
          </p:cNvPr>
          <p:cNvSpPr txBox="1">
            <a:spLocks noChangeArrowheads="1"/>
          </p:cNvSpPr>
          <p:nvPr/>
        </p:nvSpPr>
        <p:spPr bwMode="auto">
          <a:xfrm>
            <a:off x="7398015" y="3376716"/>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Document</a:t>
            </a:r>
          </a:p>
        </p:txBody>
      </p:sp>
      <p:pic>
        <p:nvPicPr>
          <p:cNvPr id="65" name="Graphic 16" descr="Documents resource icon for the General Icons category.">
            <a:extLst>
              <a:ext uri="{FF2B5EF4-FFF2-40B4-BE49-F238E27FC236}">
                <a16:creationId xmlns:a16="http://schemas.microsoft.com/office/drawing/2014/main" id="{1D4AE2EA-BE2D-4CC2-B448-632FF84964C0}"/>
              </a:ext>
            </a:extLst>
          </p:cNvPr>
          <p:cNvPicPr>
            <a:picLocks noChangeAspect="1" noChangeArrowheads="1"/>
          </p:cNvPicPr>
          <p:nvPr/>
        </p:nvPicPr>
        <p:blipFill>
          <a:blip>
            <a:extLst>
              <a:ext uri="{96DAC541-7B7A-43D3-8B79-37D633B846F1}">
                <asvg:svgBlip xmlns:asvg="http://schemas.microsoft.com/office/drawing/2016/SVG/main" r:embed="rId9"/>
              </a:ext>
            </a:extLst>
          </a:blip>
          <a:srcRect/>
          <a:stretch/>
        </p:blipFill>
        <p:spPr bwMode="auto">
          <a:xfrm>
            <a:off x="872857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TextBox 33">
            <a:extLst>
              <a:ext uri="{FF2B5EF4-FFF2-40B4-BE49-F238E27FC236}">
                <a16:creationId xmlns:a16="http://schemas.microsoft.com/office/drawing/2014/main" id="{BBD0A319-1A01-403B-A778-CD9D631444EA}"/>
              </a:ext>
            </a:extLst>
          </p:cNvPr>
          <p:cNvSpPr txBox="1">
            <a:spLocks noChangeArrowheads="1"/>
          </p:cNvSpPr>
          <p:nvPr/>
        </p:nvSpPr>
        <p:spPr bwMode="auto">
          <a:xfrm>
            <a:off x="8420228" y="3376716"/>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Documents</a:t>
            </a:r>
          </a:p>
        </p:txBody>
      </p:sp>
      <p:pic>
        <p:nvPicPr>
          <p:cNvPr id="67" name="Graphic 8" descr="Folder resource icon for the General Icons category.">
            <a:extLst>
              <a:ext uri="{FF2B5EF4-FFF2-40B4-BE49-F238E27FC236}">
                <a16:creationId xmlns:a16="http://schemas.microsoft.com/office/drawing/2014/main" id="{1A1F82D4-4CC7-4A9D-90D0-A2C6FD38D4B6}"/>
              </a:ext>
            </a:extLst>
          </p:cNvPr>
          <p:cNvPicPr>
            <a:picLocks noChangeAspect="1" noChangeArrowheads="1"/>
          </p:cNvPicPr>
          <p:nvPr/>
        </p:nvPicPr>
        <p:blipFill>
          <a:blip>
            <a:extLst>
              <a:ext uri="{96DAC541-7B7A-43D3-8B79-37D633B846F1}">
                <asvg:svgBlip xmlns:asvg="http://schemas.microsoft.com/office/drawing/2016/SVG/main" r:embed="rId10"/>
              </a:ext>
            </a:extLst>
          </a:blip>
          <a:srcRect/>
          <a:stretch/>
        </p:blipFill>
        <p:spPr bwMode="auto">
          <a:xfrm>
            <a:off x="975405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 name="TextBox 26">
            <a:extLst>
              <a:ext uri="{FF2B5EF4-FFF2-40B4-BE49-F238E27FC236}">
                <a16:creationId xmlns:a16="http://schemas.microsoft.com/office/drawing/2014/main" id="{0BC67A9C-7D32-455A-A5B1-8F7D060A7D0A}"/>
              </a:ext>
            </a:extLst>
          </p:cNvPr>
          <p:cNvSpPr txBox="1">
            <a:spLocks noChangeArrowheads="1"/>
          </p:cNvSpPr>
          <p:nvPr/>
        </p:nvSpPr>
        <p:spPr bwMode="auto">
          <a:xfrm>
            <a:off x="9449536" y="337530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Folder</a:t>
            </a:r>
          </a:p>
        </p:txBody>
      </p:sp>
      <p:pic>
        <p:nvPicPr>
          <p:cNvPr id="70" name="Graphic 8" descr="Folders resource icon for the General Icons category.">
            <a:extLst>
              <a:ext uri="{FF2B5EF4-FFF2-40B4-BE49-F238E27FC236}">
                <a16:creationId xmlns:a16="http://schemas.microsoft.com/office/drawing/2014/main" id="{FEC87D98-50E5-4C68-AB6C-E2FB5A1CC17C}"/>
              </a:ext>
            </a:extLst>
          </p:cNvPr>
          <p:cNvPicPr>
            <a:picLocks noChangeAspect="1" noChangeArrowheads="1"/>
          </p:cNvPicPr>
          <p:nvPr/>
        </p:nvPicPr>
        <p:blipFill>
          <a:blip>
            <a:extLst>
              <a:ext uri="{96DAC541-7B7A-43D3-8B79-37D633B846F1}">
                <asvg:svgBlip xmlns:asvg="http://schemas.microsoft.com/office/drawing/2016/SVG/main" r:embed="rId11"/>
              </a:ext>
            </a:extLst>
          </a:blip>
          <a:srcRect/>
          <a:stretch/>
        </p:blipFill>
        <p:spPr bwMode="auto">
          <a:xfrm>
            <a:off x="10779533"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 name="TextBox 26">
            <a:extLst>
              <a:ext uri="{FF2B5EF4-FFF2-40B4-BE49-F238E27FC236}">
                <a16:creationId xmlns:a16="http://schemas.microsoft.com/office/drawing/2014/main" id="{1AF26C92-8A62-4305-91CD-820482F01653}"/>
              </a:ext>
            </a:extLst>
          </p:cNvPr>
          <p:cNvSpPr txBox="1">
            <a:spLocks noChangeArrowheads="1"/>
          </p:cNvSpPr>
          <p:nvPr/>
        </p:nvSpPr>
        <p:spPr bwMode="auto">
          <a:xfrm>
            <a:off x="10475054" y="337530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Folders</a:t>
            </a:r>
          </a:p>
        </p:txBody>
      </p:sp>
      <p:pic>
        <p:nvPicPr>
          <p:cNvPr id="71" name="Graphic 16" descr="Data table resource icon for the General Icons category.">
            <a:extLst>
              <a:ext uri="{FF2B5EF4-FFF2-40B4-BE49-F238E27FC236}">
                <a16:creationId xmlns:a16="http://schemas.microsoft.com/office/drawing/2014/main" id="{DE6F7B53-13F6-4E5A-B5C7-404814CD5171}"/>
              </a:ext>
            </a:extLst>
          </p:cNvPr>
          <p:cNvPicPr>
            <a:picLocks noChangeAspect="1" noChangeArrowheads="1"/>
          </p:cNvPicPr>
          <p:nvPr/>
        </p:nvPicPr>
        <p:blipFill>
          <a:blip>
            <a:extLst>
              <a:ext uri="{96DAC541-7B7A-43D3-8B79-37D633B846F1}">
                <asvg:svgBlip xmlns:asvg="http://schemas.microsoft.com/office/drawing/2016/SVG/main" r:embed="rId12"/>
              </a:ext>
            </a:extLst>
          </a:blip>
          <a:srcRect/>
          <a:stretch/>
        </p:blipFill>
        <p:spPr bwMode="auto">
          <a:xfrm>
            <a:off x="257569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 name="TextBox 33">
            <a:extLst>
              <a:ext uri="{FF2B5EF4-FFF2-40B4-BE49-F238E27FC236}">
                <a16:creationId xmlns:a16="http://schemas.microsoft.com/office/drawing/2014/main" id="{31D76796-5CC9-4364-8EE9-E98AD353A4A6}"/>
              </a:ext>
            </a:extLst>
          </p:cNvPr>
          <p:cNvSpPr txBox="1">
            <a:spLocks noChangeArrowheads="1"/>
          </p:cNvSpPr>
          <p:nvPr/>
        </p:nvSpPr>
        <p:spPr bwMode="auto">
          <a:xfrm>
            <a:off x="2270478" y="444066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Data table</a:t>
            </a:r>
          </a:p>
        </p:txBody>
      </p:sp>
      <p:pic>
        <p:nvPicPr>
          <p:cNvPr id="74" name="Graphic 44" descr="Magnifying glass resource icon for the General Icons category.">
            <a:extLst>
              <a:ext uri="{FF2B5EF4-FFF2-40B4-BE49-F238E27FC236}">
                <a16:creationId xmlns:a16="http://schemas.microsoft.com/office/drawing/2014/main" id="{C1DEB966-D84A-4A7D-B538-0B3D51F04FEB}"/>
              </a:ext>
            </a:extLst>
          </p:cNvPr>
          <p:cNvPicPr>
            <a:picLocks noChangeAspect="1" noChangeArrowheads="1"/>
          </p:cNvPicPr>
          <p:nvPr/>
        </p:nvPicPr>
        <p:blipFill>
          <a:blip>
            <a:extLst>
              <a:ext uri="{96DAC541-7B7A-43D3-8B79-37D633B846F1}">
                <asvg:svgBlip xmlns:asvg="http://schemas.microsoft.com/office/drawing/2016/SVG/main" r:embed="rId13"/>
              </a:ext>
            </a:extLst>
          </a:blip>
          <a:srcRect/>
          <a:stretch/>
        </p:blipFill>
        <p:spPr bwMode="auto">
          <a:xfrm>
            <a:off x="360117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 name="TextBox 29">
            <a:extLst>
              <a:ext uri="{FF2B5EF4-FFF2-40B4-BE49-F238E27FC236}">
                <a16:creationId xmlns:a16="http://schemas.microsoft.com/office/drawing/2014/main" id="{85D1A906-603B-4594-A79B-695B23C0649C}"/>
              </a:ext>
            </a:extLst>
          </p:cNvPr>
          <p:cNvSpPr txBox="1">
            <a:spLocks noChangeArrowheads="1"/>
          </p:cNvSpPr>
          <p:nvPr/>
        </p:nvSpPr>
        <p:spPr bwMode="auto">
          <a:xfrm>
            <a:off x="3288875" y="4442029"/>
            <a:ext cx="1073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Magnifying glass</a:t>
            </a:r>
          </a:p>
        </p:txBody>
      </p:sp>
      <p:pic>
        <p:nvPicPr>
          <p:cNvPr id="75" name="Graphic 8" descr="Generic application resource icon for the General Icons category.">
            <a:extLst>
              <a:ext uri="{FF2B5EF4-FFF2-40B4-BE49-F238E27FC236}">
                <a16:creationId xmlns:a16="http://schemas.microsoft.com/office/drawing/2014/main" id="{74D7B39F-56C4-4E0C-8942-64E440F750FC}"/>
              </a:ext>
            </a:extLst>
          </p:cNvPr>
          <p:cNvPicPr>
            <a:picLocks noChangeAspect="1" noChangeArrowheads="1"/>
          </p:cNvPicPr>
          <p:nvPr/>
        </p:nvPicPr>
        <p:blipFill>
          <a:blip>
            <a:extLst>
              <a:ext uri="{96DAC541-7B7A-43D3-8B79-37D633B846F1}">
                <asvg:svgBlip xmlns:asvg="http://schemas.microsoft.com/office/drawing/2016/SVG/main" r:embed="rId14"/>
              </a:ext>
            </a:extLst>
          </a:blip>
          <a:srcRect/>
          <a:stretch/>
        </p:blipFill>
        <p:spPr bwMode="auto">
          <a:xfrm>
            <a:off x="462665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 name="TextBox 26">
            <a:extLst>
              <a:ext uri="{FF2B5EF4-FFF2-40B4-BE49-F238E27FC236}">
                <a16:creationId xmlns:a16="http://schemas.microsoft.com/office/drawing/2014/main" id="{20D8D626-26EB-40C3-89BA-EF189CEA59B0}"/>
              </a:ext>
            </a:extLst>
          </p:cNvPr>
          <p:cNvSpPr txBox="1">
            <a:spLocks noChangeArrowheads="1"/>
          </p:cNvSpPr>
          <p:nvPr/>
        </p:nvSpPr>
        <p:spPr bwMode="auto">
          <a:xfrm>
            <a:off x="4318099" y="4442029"/>
            <a:ext cx="1073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Generic application</a:t>
            </a:r>
          </a:p>
        </p:txBody>
      </p:sp>
      <p:pic>
        <p:nvPicPr>
          <p:cNvPr id="78" name="Graphic 50" descr="Email resource icon for the General Icons category.">
            <a:extLst>
              <a:ext uri="{FF2B5EF4-FFF2-40B4-BE49-F238E27FC236}">
                <a16:creationId xmlns:a16="http://schemas.microsoft.com/office/drawing/2014/main" id="{459533EC-A33A-4EDA-A21D-0110B0438DBC}"/>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65213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 name="TextBox 47">
            <a:extLst>
              <a:ext uri="{FF2B5EF4-FFF2-40B4-BE49-F238E27FC236}">
                <a16:creationId xmlns:a16="http://schemas.microsoft.com/office/drawing/2014/main" id="{06B38500-995D-4BD9-B23A-78804B6886B2}"/>
              </a:ext>
            </a:extLst>
          </p:cNvPr>
          <p:cNvSpPr txBox="1">
            <a:spLocks noChangeArrowheads="1"/>
          </p:cNvSpPr>
          <p:nvPr/>
        </p:nvSpPr>
        <p:spPr bwMode="auto">
          <a:xfrm>
            <a:off x="5347323" y="4447280"/>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Email</a:t>
            </a:r>
          </a:p>
        </p:txBody>
      </p:sp>
      <p:pic>
        <p:nvPicPr>
          <p:cNvPr id="79" name="Graphic 16" descr="Metrics, Data visualization resource icon for the General Icons category.">
            <a:extLst>
              <a:ext uri="{FF2B5EF4-FFF2-40B4-BE49-F238E27FC236}">
                <a16:creationId xmlns:a16="http://schemas.microsoft.com/office/drawing/2014/main" id="{CB334546-419F-4329-90CE-749C48BA0AC4}"/>
              </a:ext>
            </a:extLst>
          </p:cNvPr>
          <p:cNvPicPr>
            <a:picLocks noChangeAspect="1" noChangeArrowheads="1"/>
          </p:cNvPicPr>
          <p:nvPr/>
        </p:nvPicPr>
        <p:blipFill>
          <a:blip>
            <a:extLst>
              <a:ext uri="{96DAC541-7B7A-43D3-8B79-37D633B846F1}">
                <asvg:svgBlip xmlns:asvg="http://schemas.microsoft.com/office/drawing/2016/SVG/main" r:embed="rId16"/>
              </a:ext>
            </a:extLst>
          </a:blip>
          <a:srcRect/>
          <a:stretch/>
        </p:blipFill>
        <p:spPr bwMode="auto">
          <a:xfrm>
            <a:off x="6677613"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 name="TextBox 33">
            <a:extLst>
              <a:ext uri="{FF2B5EF4-FFF2-40B4-BE49-F238E27FC236}">
                <a16:creationId xmlns:a16="http://schemas.microsoft.com/office/drawing/2014/main" id="{041B3022-DAA6-4AC4-AAD4-949860892FFD}"/>
              </a:ext>
            </a:extLst>
          </p:cNvPr>
          <p:cNvSpPr txBox="1">
            <a:spLocks noChangeArrowheads="1"/>
          </p:cNvSpPr>
          <p:nvPr/>
        </p:nvSpPr>
        <p:spPr bwMode="auto">
          <a:xfrm>
            <a:off x="6177312" y="4446859"/>
            <a:ext cx="14668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Metrics,</a:t>
            </a:r>
            <a:br>
              <a:rPr lang="en-US" altLang="en-US" sz="1200" dirty="0">
                <a:latin typeface="Arial" panose="020B0604020202020204" pitchFamily="34" charset="0"/>
                <a:cs typeface="Arial" panose="020B0604020202020204" pitchFamily="34" charset="0"/>
              </a:rPr>
            </a:br>
            <a:r>
              <a:rPr lang="en-US" altLang="en-US" sz="1200" dirty="0">
                <a:latin typeface="Arial" panose="020B0604020202020204" pitchFamily="34" charset="0"/>
                <a:cs typeface="Arial" panose="020B0604020202020204" pitchFamily="34" charset="0"/>
              </a:rPr>
              <a:t>Data visualization</a:t>
            </a:r>
          </a:p>
        </p:txBody>
      </p:sp>
      <p:pic>
        <p:nvPicPr>
          <p:cNvPr id="81" name="Graphic 14" descr="Git repository resource icon for the General Icons category.">
            <a:extLst>
              <a:ext uri="{FF2B5EF4-FFF2-40B4-BE49-F238E27FC236}">
                <a16:creationId xmlns:a16="http://schemas.microsoft.com/office/drawing/2014/main" id="{B6A65595-7901-44F4-8079-558F17B56960}"/>
              </a:ext>
            </a:extLst>
          </p:cNvPr>
          <p:cNvPicPr>
            <a:picLocks noChangeAspect="1" noChangeArrowheads="1"/>
          </p:cNvPicPr>
          <p:nvPr/>
        </p:nvPicPr>
        <p:blipFill>
          <a:blip>
            <a:extLst>
              <a:ext uri="{96DAC541-7B7A-43D3-8B79-37D633B846F1}">
                <asvg:svgBlip xmlns:asvg="http://schemas.microsoft.com/office/drawing/2016/SVG/main" r:embed="rId17"/>
              </a:ext>
            </a:extLst>
          </a:blip>
          <a:srcRect/>
          <a:stretch/>
        </p:blipFill>
        <p:spPr bwMode="auto">
          <a:xfrm>
            <a:off x="770309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 name="TextBox 31">
            <a:extLst>
              <a:ext uri="{FF2B5EF4-FFF2-40B4-BE49-F238E27FC236}">
                <a16:creationId xmlns:a16="http://schemas.microsoft.com/office/drawing/2014/main" id="{0EE6E8C7-2CEA-43A1-BF73-2F35DC810572}"/>
              </a:ext>
            </a:extLst>
          </p:cNvPr>
          <p:cNvSpPr txBox="1">
            <a:spLocks noChangeArrowheads="1"/>
          </p:cNvSpPr>
          <p:nvPr/>
        </p:nvSpPr>
        <p:spPr bwMode="auto">
          <a:xfrm>
            <a:off x="7365925" y="4442029"/>
            <a:ext cx="11356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Git repository</a:t>
            </a:r>
          </a:p>
        </p:txBody>
      </p:sp>
      <p:pic>
        <p:nvPicPr>
          <p:cNvPr id="83" name="Graphic 13" descr="AWS Management Console resource icon for the General Icons category.">
            <a:extLst>
              <a:ext uri="{FF2B5EF4-FFF2-40B4-BE49-F238E27FC236}">
                <a16:creationId xmlns:a16="http://schemas.microsoft.com/office/drawing/2014/main" id="{35E6303F-54A4-4B5D-A6B3-2C7F9EC6262A}"/>
              </a:ext>
            </a:extLst>
          </p:cNvPr>
          <p:cNvPicPr>
            <a:picLocks noChangeAspect="1" noChangeArrowheads="1"/>
          </p:cNvPicPr>
          <p:nvPr/>
        </p:nvPicPr>
        <p:blipFill>
          <a:blip>
            <a:extLst>
              <a:ext uri="{96DAC541-7B7A-43D3-8B79-37D633B846F1}">
                <asvg:svgBlip xmlns:asvg="http://schemas.microsoft.com/office/drawing/2016/SVG/main" r:embed="rId18"/>
              </a:ext>
            </a:extLst>
          </a:blip>
          <a:srcRect/>
          <a:stretch/>
        </p:blipFill>
        <p:spPr bwMode="auto">
          <a:xfrm>
            <a:off x="872857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 name="TextBox 30">
            <a:extLst>
              <a:ext uri="{FF2B5EF4-FFF2-40B4-BE49-F238E27FC236}">
                <a16:creationId xmlns:a16="http://schemas.microsoft.com/office/drawing/2014/main" id="{8953271C-C6AE-47BA-8EDA-9119F89C5A25}"/>
              </a:ext>
            </a:extLst>
          </p:cNvPr>
          <p:cNvSpPr txBox="1">
            <a:spLocks noChangeArrowheads="1"/>
          </p:cNvSpPr>
          <p:nvPr/>
        </p:nvSpPr>
        <p:spPr bwMode="auto">
          <a:xfrm>
            <a:off x="8421815" y="4442029"/>
            <a:ext cx="107156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AWS Management Console</a:t>
            </a:r>
          </a:p>
        </p:txBody>
      </p:sp>
      <p:pic>
        <p:nvPicPr>
          <p:cNvPr id="85" name="Graphic 17" descr="Camera resource icon for the General Icons category.">
            <a:extLst>
              <a:ext uri="{FF2B5EF4-FFF2-40B4-BE49-F238E27FC236}">
                <a16:creationId xmlns:a16="http://schemas.microsoft.com/office/drawing/2014/main" id="{D1FA726A-BBA3-4752-B8DF-C12A36FAE01A}"/>
              </a:ext>
            </a:extLst>
          </p:cNvPr>
          <p:cNvPicPr>
            <a:picLocks noChangeAspect="1" noChangeArrowheads="1"/>
          </p:cNvPicPr>
          <p:nvPr/>
        </p:nvPicPr>
        <p:blipFill>
          <a:blip>
            <a:extLst>
              <a:ext uri="{96DAC541-7B7A-43D3-8B79-37D633B846F1}">
                <asvg:svgBlip xmlns:asvg="http://schemas.microsoft.com/office/drawing/2016/SVG/main" r:embed="rId19"/>
              </a:ext>
            </a:extLst>
          </a:blip>
          <a:srcRect/>
          <a:stretch/>
        </p:blipFill>
        <p:spPr bwMode="auto">
          <a:xfrm>
            <a:off x="975405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 name="TextBox 34">
            <a:extLst>
              <a:ext uri="{FF2B5EF4-FFF2-40B4-BE49-F238E27FC236}">
                <a16:creationId xmlns:a16="http://schemas.microsoft.com/office/drawing/2014/main" id="{1EE36D7D-5DDB-4F93-A7CB-339298290A2A}"/>
              </a:ext>
            </a:extLst>
          </p:cNvPr>
          <p:cNvSpPr txBox="1">
            <a:spLocks noChangeArrowheads="1"/>
          </p:cNvSpPr>
          <p:nvPr/>
        </p:nvSpPr>
        <p:spPr bwMode="auto">
          <a:xfrm>
            <a:off x="9442653" y="4440664"/>
            <a:ext cx="10715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Camera</a:t>
            </a:r>
          </a:p>
        </p:txBody>
      </p:sp>
      <p:pic>
        <p:nvPicPr>
          <p:cNvPr id="87" name="Graphic 18" descr="Question resource icon for the General Icons category.">
            <a:extLst>
              <a:ext uri="{FF2B5EF4-FFF2-40B4-BE49-F238E27FC236}">
                <a16:creationId xmlns:a16="http://schemas.microsoft.com/office/drawing/2014/main" id="{B804DEED-8099-4B5C-A421-A65BD46CEEE2}"/>
              </a:ext>
            </a:extLst>
          </p:cNvPr>
          <p:cNvPicPr>
            <a:picLocks noChangeAspect="1" noChangeArrowheads="1"/>
          </p:cNvPicPr>
          <p:nvPr/>
        </p:nvPicPr>
        <p:blipFill>
          <a:blip>
            <a:extLst>
              <a:ext uri="{96DAC541-7B7A-43D3-8B79-37D633B846F1}">
                <asvg:svgBlip xmlns:asvg="http://schemas.microsoft.com/office/drawing/2016/SVG/main" r:embed="rId20"/>
              </a:ext>
            </a:extLst>
          </a:blip>
          <a:srcRect/>
          <a:stretch/>
        </p:blipFill>
        <p:spPr bwMode="auto">
          <a:xfrm>
            <a:off x="10779533"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 name="TextBox 35">
            <a:extLst>
              <a:ext uri="{FF2B5EF4-FFF2-40B4-BE49-F238E27FC236}">
                <a16:creationId xmlns:a16="http://schemas.microsoft.com/office/drawing/2014/main" id="{80D55301-12C6-4E84-9354-54F3AD325987}"/>
              </a:ext>
            </a:extLst>
          </p:cNvPr>
          <p:cNvSpPr txBox="1">
            <a:spLocks noChangeArrowheads="1"/>
          </p:cNvSpPr>
          <p:nvPr/>
        </p:nvSpPr>
        <p:spPr bwMode="auto">
          <a:xfrm>
            <a:off x="10469527" y="4439252"/>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Question</a:t>
            </a:r>
          </a:p>
        </p:txBody>
      </p:sp>
      <p:pic>
        <p:nvPicPr>
          <p:cNvPr id="89" name="Graphic 15" descr="Gear resource icon for the General Icons category.">
            <a:extLst>
              <a:ext uri="{FF2B5EF4-FFF2-40B4-BE49-F238E27FC236}">
                <a16:creationId xmlns:a16="http://schemas.microsoft.com/office/drawing/2014/main" id="{AE1576A8-8CB6-47F8-A8FA-6D23E6ED397A}"/>
              </a:ext>
            </a:extLst>
          </p:cNvPr>
          <p:cNvPicPr>
            <a:picLocks noChangeAspect="1" noChangeArrowheads="1"/>
          </p:cNvPicPr>
          <p:nvPr/>
        </p:nvPicPr>
        <p:blipFill>
          <a:blip>
            <a:extLst>
              <a:ext uri="{96DAC541-7B7A-43D3-8B79-37D633B846F1}">
                <asvg:svgBlip xmlns:asvg="http://schemas.microsoft.com/office/drawing/2016/SVG/main" r:embed="rId21"/>
              </a:ext>
            </a:extLst>
          </a:blip>
          <a:srcRect/>
          <a:stretch/>
        </p:blipFill>
        <p:spPr bwMode="auto">
          <a:xfrm>
            <a:off x="2575696" y="5029981"/>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 name="TextBox 32">
            <a:extLst>
              <a:ext uri="{FF2B5EF4-FFF2-40B4-BE49-F238E27FC236}">
                <a16:creationId xmlns:a16="http://schemas.microsoft.com/office/drawing/2014/main" id="{2E621450-0FDE-4864-A661-15856A176DDE}"/>
              </a:ext>
            </a:extLst>
          </p:cNvPr>
          <p:cNvSpPr txBox="1">
            <a:spLocks noChangeArrowheads="1"/>
          </p:cNvSpPr>
          <p:nvPr/>
        </p:nvSpPr>
        <p:spPr bwMode="auto">
          <a:xfrm>
            <a:off x="2267721" y="555861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Gear</a:t>
            </a:r>
          </a:p>
        </p:txBody>
      </p:sp>
      <p:pic>
        <p:nvPicPr>
          <p:cNvPr id="91" name="Graphic 15" descr="Recover resource icon for the General Icons category.">
            <a:extLst>
              <a:ext uri="{FF2B5EF4-FFF2-40B4-BE49-F238E27FC236}">
                <a16:creationId xmlns:a16="http://schemas.microsoft.com/office/drawing/2014/main" id="{7B5D173F-58BD-45D0-B740-443564B79803}"/>
              </a:ext>
            </a:extLst>
          </p:cNvPr>
          <p:cNvPicPr>
            <a:picLocks noChangeAspect="1" noChangeArrowheads="1"/>
          </p:cNvPicPr>
          <p:nvPr/>
        </p:nvPicPr>
        <p:blipFill>
          <a:blip>
            <a:extLst>
              <a:ext uri="{96DAC541-7B7A-43D3-8B79-37D633B846F1}">
                <asvg:svgBlip xmlns:asvg="http://schemas.microsoft.com/office/drawing/2016/SVG/main" r:embed="rId22"/>
              </a:ext>
            </a:extLst>
          </a:blip>
          <a:srcRect/>
          <a:stretch/>
        </p:blipFill>
        <p:spPr bwMode="auto">
          <a:xfrm>
            <a:off x="3601176" y="5029981"/>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 name="TextBox 32">
            <a:extLst>
              <a:ext uri="{FF2B5EF4-FFF2-40B4-BE49-F238E27FC236}">
                <a16:creationId xmlns:a16="http://schemas.microsoft.com/office/drawing/2014/main" id="{64253325-9FB5-4B4C-ACCC-89F1CB8ED6D0}"/>
              </a:ext>
            </a:extLst>
          </p:cNvPr>
          <p:cNvSpPr txBox="1">
            <a:spLocks noChangeArrowheads="1"/>
          </p:cNvSpPr>
          <p:nvPr/>
        </p:nvSpPr>
        <p:spPr bwMode="auto">
          <a:xfrm>
            <a:off x="3293201" y="555861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Recover</a:t>
            </a:r>
          </a:p>
        </p:txBody>
      </p:sp>
    </p:spTree>
    <p:extLst>
      <p:ext uri="{BB962C8B-B14F-4D97-AF65-F5344CB8AC3E}">
        <p14:creationId xmlns:p14="http://schemas.microsoft.com/office/powerpoint/2010/main" val="19900607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5582D7DA-2104-A56D-FE6E-9A7EF18C01F7}"/>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8FBFF42A-DC25-F116-A301-AEE2D7D11388}"/>
              </a:ext>
            </a:extLst>
          </p:cNvPr>
          <p:cNvSpPr>
            <a:spLocks noGrp="1"/>
          </p:cNvSpPr>
          <p:nvPr>
            <p:ph type="sldNum" sz="quarter" idx="14"/>
          </p:nvPr>
        </p:nvSpPr>
        <p:spPr/>
        <p:txBody>
          <a:bodyPr/>
          <a:lstStyle/>
          <a:p>
            <a:fld id="{EB4B8DE2-A4E8-46E4-8BBF-D75455EFF32C}" type="slidenum">
              <a:rPr lang="en-US" smtClean="0"/>
              <a:pPr/>
              <a:t>3</a:t>
            </a:fld>
            <a:endParaRPr lang="en-US" dirty="0"/>
          </a:p>
        </p:txBody>
      </p:sp>
      <p:sp>
        <p:nvSpPr>
          <p:cNvPr id="40961" name="Title 5">
            <a:extLst>
              <a:ext uri="{FF2B5EF4-FFF2-40B4-BE49-F238E27FC236}">
                <a16:creationId xmlns:a16="http://schemas.microsoft.com/office/drawing/2014/main" id="{51DE8CD2-409E-E641-A30B-5C483B81EB67}"/>
              </a:ext>
            </a:extLst>
          </p:cNvPr>
          <p:cNvSpPr>
            <a:spLocks noGrp="1" noChangeArrowheads="1"/>
          </p:cNvSpPr>
          <p:nvPr>
            <p:ph type="title"/>
          </p:nvPr>
        </p:nvSpPr>
        <p:spPr/>
        <p:txBody>
          <a:bodyPr/>
          <a:lstStyle/>
          <a:p>
            <a:pPr eaLnBrk="1" hangingPunct="1"/>
            <a:r>
              <a:rPr lang="en-US" altLang="en-US" dirty="0"/>
              <a:t>Contents</a:t>
            </a:r>
          </a:p>
        </p:txBody>
      </p:sp>
      <p:sp>
        <p:nvSpPr>
          <p:cNvPr id="40962" name="Content Placeholder 6">
            <a:extLst>
              <a:ext uri="{FF2B5EF4-FFF2-40B4-BE49-F238E27FC236}">
                <a16:creationId xmlns:a16="http://schemas.microsoft.com/office/drawing/2014/main" id="{9BA9F601-4F1D-8145-B170-B596577F8179}"/>
              </a:ext>
            </a:extLst>
          </p:cNvPr>
          <p:cNvSpPr>
            <a:spLocks noGrp="1" noChangeArrowheads="1"/>
          </p:cNvSpPr>
          <p:nvPr>
            <p:ph type="body" sz="quarter" idx="12"/>
          </p:nvPr>
        </p:nvSpPr>
        <p:spPr/>
        <p:txBody>
          <a:bodyPr/>
          <a:lstStyle/>
          <a:p>
            <a:pPr eaLnBrk="1" hangingPunct="1">
              <a:lnSpc>
                <a:spcPct val="150000"/>
              </a:lnSpc>
            </a:pPr>
            <a:r>
              <a:rPr lang="en-US" altLang="en-US" dirty="0">
                <a:hlinkClick r:id="rId2" action="ppaction://hlinksldjump"/>
              </a:rPr>
              <a:t>Introduction</a:t>
            </a:r>
            <a:endParaRPr lang="en-US" altLang="en-US" dirty="0"/>
          </a:p>
          <a:p>
            <a:pPr eaLnBrk="1" hangingPunct="1">
              <a:lnSpc>
                <a:spcPct val="150000"/>
              </a:lnSpc>
            </a:pPr>
            <a:r>
              <a:rPr lang="en-US" altLang="en-US" dirty="0">
                <a:hlinkClick r:id="rId3" action="ppaction://hlinksldjump"/>
              </a:rPr>
              <a:t>System</a:t>
            </a:r>
            <a:endParaRPr lang="en-US" altLang="en-US" dirty="0"/>
          </a:p>
          <a:p>
            <a:pPr eaLnBrk="1" hangingPunct="1">
              <a:lnSpc>
                <a:spcPct val="150000"/>
              </a:lnSpc>
            </a:pPr>
            <a:r>
              <a:rPr lang="en-US" altLang="en-US" dirty="0">
                <a:hlinkClick r:id="rId4" action="ppaction://hlinksldjump"/>
              </a:rPr>
              <a:t>Guidelines</a:t>
            </a:r>
            <a:endParaRPr lang="en-US" altLang="en-US" dirty="0">
              <a:hlinkClick r:id="rId5" action="ppaction://hlinksldjump"/>
            </a:endParaRPr>
          </a:p>
          <a:p>
            <a:pPr eaLnBrk="1" hangingPunct="1">
              <a:lnSpc>
                <a:spcPct val="150000"/>
              </a:lnSpc>
            </a:pPr>
            <a:r>
              <a:rPr lang="en-US" altLang="en-US" dirty="0">
                <a:hlinkClick r:id="rId6" action="ppaction://hlinksldjump"/>
              </a:rPr>
              <a:t>Examples</a:t>
            </a:r>
            <a:endParaRPr lang="en-US" altLang="en-US" dirty="0"/>
          </a:p>
          <a:p>
            <a:pPr eaLnBrk="1" hangingPunct="1">
              <a:lnSpc>
                <a:spcPct val="150000"/>
              </a:lnSpc>
            </a:pPr>
            <a:r>
              <a:rPr lang="en-US" altLang="en-US" dirty="0">
                <a:hlinkClick r:id="rId7" action="ppaction://hlinksldjump"/>
              </a:rPr>
              <a:t>Elements</a:t>
            </a:r>
            <a:endParaRPr lang="en-US"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ooter Placeholder 18">
            <a:extLst>
              <a:ext uri="{FF2B5EF4-FFF2-40B4-BE49-F238E27FC236}">
                <a16:creationId xmlns:a16="http://schemas.microsoft.com/office/drawing/2014/main" id="{E88A3EFF-FDF5-04C6-3B58-23EE9DC03776}"/>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4C9C8C91-BCB7-FC1D-F528-90DCEF4AAA90}"/>
              </a:ext>
            </a:extLst>
          </p:cNvPr>
          <p:cNvSpPr>
            <a:spLocks noGrp="1"/>
          </p:cNvSpPr>
          <p:nvPr>
            <p:ph type="sldNum" sz="quarter" idx="10"/>
          </p:nvPr>
        </p:nvSpPr>
        <p:spPr/>
        <p:txBody>
          <a:bodyPr/>
          <a:lstStyle/>
          <a:p>
            <a:fld id="{EB4B8DE2-A4E8-46E4-8BBF-D75455EFF32C}" type="slidenum">
              <a:rPr lang="en-US" smtClean="0"/>
              <a:pPr/>
              <a:t>30</a:t>
            </a:fld>
            <a:endParaRPr lang="en-US" dirty="0"/>
          </a:p>
        </p:txBody>
      </p:sp>
      <p:sp>
        <p:nvSpPr>
          <p:cNvPr id="68609" name="Title 3">
            <a:extLst>
              <a:ext uri="{FF2B5EF4-FFF2-40B4-BE49-F238E27FC236}">
                <a16:creationId xmlns:a16="http://schemas.microsoft.com/office/drawing/2014/main" id="{01A12A1E-0553-A14B-9BCF-1C2242B7ECBF}"/>
              </a:ext>
            </a:extLst>
          </p:cNvPr>
          <p:cNvSpPr>
            <a:spLocks noGrp="1" noChangeArrowheads="1"/>
          </p:cNvSpPr>
          <p:nvPr>
            <p:ph type="ctrTitle"/>
          </p:nvPr>
        </p:nvSpPr>
        <p:spPr/>
        <p:txBody>
          <a:bodyPr/>
          <a:lstStyle/>
          <a:p>
            <a:r>
              <a:rPr lang="en-US" altLang="en-US" dirty="0"/>
              <a:t>Analytics</a:t>
            </a:r>
          </a:p>
        </p:txBody>
      </p:sp>
      <p:pic>
        <p:nvPicPr>
          <p:cNvPr id="68613" name="Graphic 13" descr="Analytics standard category icon.">
            <a:extLst>
              <a:ext uri="{FF2B5EF4-FFF2-40B4-BE49-F238E27FC236}">
                <a16:creationId xmlns:a16="http://schemas.microsoft.com/office/drawing/2014/main" id="{12555592-AC50-2144-A7D9-4E7210D0329A}"/>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2" name="Title 3" descr="Analytics standard category icon.">
            <a:extLst>
              <a:ext uri="{FF2B5EF4-FFF2-40B4-BE49-F238E27FC236}">
                <a16:creationId xmlns:a16="http://schemas.microsoft.com/office/drawing/2014/main" id="{1BB3D062-2A46-CF40-87A4-CA49149E2C86}"/>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8">
            <a:extLst>
              <a:ext uri="{FF2B5EF4-FFF2-40B4-BE49-F238E27FC236}">
                <a16:creationId xmlns:a16="http://schemas.microsoft.com/office/drawing/2014/main" id="{724AF268-8E71-C259-7E6A-89C524947399}"/>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08A3EEC0-92D3-45E1-1D42-D9A22BED2306}"/>
              </a:ext>
            </a:extLst>
          </p:cNvPr>
          <p:cNvSpPr>
            <a:spLocks noGrp="1"/>
          </p:cNvSpPr>
          <p:nvPr>
            <p:ph type="sldNum" sz="quarter" idx="11"/>
          </p:nvPr>
        </p:nvSpPr>
        <p:spPr/>
        <p:txBody>
          <a:bodyPr/>
          <a:lstStyle/>
          <a:p>
            <a:fld id="{EB4B8DE2-A4E8-46E4-8BBF-D75455EFF32C}" type="slidenum">
              <a:rPr lang="en-US" smtClean="0"/>
              <a:pPr/>
              <a:t>31</a:t>
            </a:fld>
            <a:endParaRPr lang="en-US" dirty="0"/>
          </a:p>
        </p:txBody>
      </p:sp>
      <p:sp>
        <p:nvSpPr>
          <p:cNvPr id="69636" name="Title 1">
            <a:extLst>
              <a:ext uri="{FF2B5EF4-FFF2-40B4-BE49-F238E27FC236}">
                <a16:creationId xmlns:a16="http://schemas.microsoft.com/office/drawing/2014/main" id="{7846A28E-90C4-AF49-97BF-23A4C17E9955}"/>
              </a:ext>
            </a:extLst>
          </p:cNvPr>
          <p:cNvSpPr>
            <a:spLocks noGrp="1" noChangeArrowheads="1"/>
          </p:cNvSpPr>
          <p:nvPr>
            <p:ph type="title"/>
          </p:nvPr>
        </p:nvSpPr>
        <p:spPr>
          <a:xfrm>
            <a:off x="240940" y="365126"/>
            <a:ext cx="11684757" cy="644278"/>
          </a:xfrm>
        </p:spPr>
        <p:txBody>
          <a:bodyPr/>
          <a:lstStyle/>
          <a:p>
            <a:pPr>
              <a:tabLst>
                <a:tab pos="10914063" algn="l"/>
              </a:tabLst>
            </a:pPr>
            <a:r>
              <a:rPr lang="en-US" altLang="en-US" dirty="0"/>
              <a:t>Analytics	1/6</a:t>
            </a:r>
          </a:p>
        </p:txBody>
      </p:sp>
      <p:pic>
        <p:nvPicPr>
          <p:cNvPr id="33" name="Graphic 8" descr="Amazon CloudSearch service icon.">
            <a:extLst>
              <a:ext uri="{FF2B5EF4-FFF2-40B4-BE49-F238E27FC236}">
                <a16:creationId xmlns:a16="http://schemas.microsoft.com/office/drawing/2014/main" id="{96219308-381E-44E4-97BF-A97879F93B17}"/>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2982913" y="1184275"/>
            <a:ext cx="758952" cy="758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0">
            <a:extLst>
              <a:ext uri="{FF2B5EF4-FFF2-40B4-BE49-F238E27FC236}">
                <a16:creationId xmlns:a16="http://schemas.microsoft.com/office/drawing/2014/main" id="{4A9C2EC5-6216-47DE-9F1F-545375EC49F1}"/>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CloudSearch</a:t>
            </a:r>
          </a:p>
        </p:txBody>
      </p:sp>
      <p:pic>
        <p:nvPicPr>
          <p:cNvPr id="36" name="Graphic 6" descr="Search documents resource icon for the Amazon CloudSearch service.">
            <a:extLst>
              <a:ext uri="{FF2B5EF4-FFF2-40B4-BE49-F238E27FC236}">
                <a16:creationId xmlns:a16="http://schemas.microsoft.com/office/drawing/2014/main" id="{A98AA519-3B5A-406F-8347-03DE01F50B5D}"/>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3121025"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28">
            <a:extLst>
              <a:ext uri="{FF2B5EF4-FFF2-40B4-BE49-F238E27FC236}">
                <a16:creationId xmlns:a16="http://schemas.microsoft.com/office/drawing/2014/main" id="{C63DEA40-10C3-460D-841E-E018B2EBBA56}"/>
              </a:ext>
            </a:extLst>
          </p:cNvPr>
          <p:cNvSpPr txBox="1">
            <a:spLocks noChangeArrowheads="1"/>
          </p:cNvSpPr>
          <p:nvPr/>
        </p:nvSpPr>
        <p:spPr bwMode="auto">
          <a:xfrm>
            <a:off x="2599531" y="3308350"/>
            <a:ext cx="15001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Search documents</a:t>
            </a:r>
          </a:p>
        </p:txBody>
      </p:sp>
      <p:cxnSp>
        <p:nvCxnSpPr>
          <p:cNvPr id="16" name="Straight Connector 15" descr="Next service icon.">
            <a:extLst>
              <a:ext uri="{FF2B5EF4-FFF2-40B4-BE49-F238E27FC236}">
                <a16:creationId xmlns:a16="http://schemas.microsoft.com/office/drawing/2014/main" id="{694F6B7F-24BC-BB43-B6EE-DC94E7F494C4}"/>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7" name="Graphic 22" descr="Amazon EMR service icon.">
            <a:extLst>
              <a:ext uri="{FF2B5EF4-FFF2-40B4-BE49-F238E27FC236}">
                <a16:creationId xmlns:a16="http://schemas.microsoft.com/office/drawing/2014/main" id="{28923E23-0DF1-4B0E-BBB2-EF74F47F0A4E}"/>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52419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TextBox 17">
            <a:extLst>
              <a:ext uri="{FF2B5EF4-FFF2-40B4-BE49-F238E27FC236}">
                <a16:creationId xmlns:a16="http://schemas.microsoft.com/office/drawing/2014/main" id="{198F42C9-264D-401C-B9D1-95FAA323ACE8}"/>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EMR</a:t>
            </a:r>
          </a:p>
        </p:txBody>
      </p:sp>
      <p:pic>
        <p:nvPicPr>
          <p:cNvPr id="40" name="Graphic 9" descr="Cluster resource icon for the Amazon EMR&#10;service.">
            <a:extLst>
              <a:ext uri="{FF2B5EF4-FFF2-40B4-BE49-F238E27FC236}">
                <a16:creationId xmlns:a16="http://schemas.microsoft.com/office/drawing/2014/main" id="{0BA6AF34-EB4E-4ED8-82D0-1DF42B5BDF5E}"/>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4898767" y="28067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Box 34">
            <a:extLst>
              <a:ext uri="{FF2B5EF4-FFF2-40B4-BE49-F238E27FC236}">
                <a16:creationId xmlns:a16="http://schemas.microsoft.com/office/drawing/2014/main" id="{CDD874E6-227F-475D-92D2-EF6F57A74D77}"/>
              </a:ext>
            </a:extLst>
          </p:cNvPr>
          <p:cNvSpPr txBox="1">
            <a:spLocks noChangeArrowheads="1"/>
          </p:cNvSpPr>
          <p:nvPr/>
        </p:nvSpPr>
        <p:spPr bwMode="auto">
          <a:xfrm>
            <a:off x="4571158" y="3308350"/>
            <a:ext cx="111597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Cluster</a:t>
            </a:r>
          </a:p>
        </p:txBody>
      </p:sp>
      <p:pic>
        <p:nvPicPr>
          <p:cNvPr id="42" name="Graphic 12" descr="HDFS cluster resource icon for the Amazon EMR service.">
            <a:extLst>
              <a:ext uri="{FF2B5EF4-FFF2-40B4-BE49-F238E27FC236}">
                <a16:creationId xmlns:a16="http://schemas.microsoft.com/office/drawing/2014/main" id="{BEEAD602-50DB-442A-8CE0-A962A1151E61}"/>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5921483" y="28067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35">
            <a:extLst>
              <a:ext uri="{FF2B5EF4-FFF2-40B4-BE49-F238E27FC236}">
                <a16:creationId xmlns:a16="http://schemas.microsoft.com/office/drawing/2014/main" id="{FBDA9CBA-B6DA-414C-A277-C90CB88B4DAC}"/>
              </a:ext>
            </a:extLst>
          </p:cNvPr>
          <p:cNvSpPr txBox="1">
            <a:spLocks noChangeArrowheads="1"/>
          </p:cNvSpPr>
          <p:nvPr/>
        </p:nvSpPr>
        <p:spPr bwMode="auto">
          <a:xfrm>
            <a:off x="5684263" y="3308350"/>
            <a:ext cx="9438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HDFS</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cluster</a:t>
            </a:r>
          </a:p>
        </p:txBody>
      </p:sp>
      <p:pic>
        <p:nvPicPr>
          <p:cNvPr id="44" name="Graphic 14" descr="EMR engine resource icon for the Amazon EMR service.">
            <a:extLst>
              <a:ext uri="{FF2B5EF4-FFF2-40B4-BE49-F238E27FC236}">
                <a16:creationId xmlns:a16="http://schemas.microsoft.com/office/drawing/2014/main" id="{059766D7-E488-467E-ADFA-8B66AD72FC3A}"/>
              </a:ext>
            </a:extLst>
          </p:cNvPr>
          <p:cNvPicPr>
            <a:picLocks noChangeAspect="1" noChangeArrowheads="1"/>
          </p:cNvPicPr>
          <p:nvPr/>
        </p:nvPicPr>
        <p:blipFill>
          <a:blip>
            <a:extLst>
              <a:ext uri="{96DAC541-7B7A-43D3-8B79-37D633B846F1}">
                <asvg:svgBlip xmlns:asvg="http://schemas.microsoft.com/office/drawing/2016/SVG/main" r:embed="rId8"/>
              </a:ext>
            </a:extLst>
          </a:blip>
          <a:srcRect/>
          <a:stretch/>
        </p:blipFill>
        <p:spPr bwMode="auto">
          <a:xfrm>
            <a:off x="4898767" y="388755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36">
            <a:extLst>
              <a:ext uri="{FF2B5EF4-FFF2-40B4-BE49-F238E27FC236}">
                <a16:creationId xmlns:a16="http://schemas.microsoft.com/office/drawing/2014/main" id="{8A44BE36-0C58-42B7-8BE8-7A5325185E41}"/>
              </a:ext>
            </a:extLst>
          </p:cNvPr>
          <p:cNvSpPr txBox="1">
            <a:spLocks noChangeArrowheads="1"/>
          </p:cNvSpPr>
          <p:nvPr/>
        </p:nvSpPr>
        <p:spPr bwMode="auto">
          <a:xfrm>
            <a:off x="4569380" y="4378093"/>
            <a:ext cx="11159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EMR engine</a:t>
            </a:r>
          </a:p>
        </p:txBody>
      </p:sp>
      <p:cxnSp>
        <p:nvCxnSpPr>
          <p:cNvPr id="2" name="Straight Connector 1" descr="Next service icon.">
            <a:extLst>
              <a:ext uri="{FF2B5EF4-FFF2-40B4-BE49-F238E27FC236}">
                <a16:creationId xmlns:a16="http://schemas.microsoft.com/office/drawing/2014/main" id="{568BFCED-0BC1-8523-7C30-94226FB6C5DB}"/>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5" name="Graphic 9" descr="AWS Lake Formation service icon.">
            <a:extLst>
              <a:ext uri="{FF2B5EF4-FFF2-40B4-BE49-F238E27FC236}">
                <a16:creationId xmlns:a16="http://schemas.microsoft.com/office/drawing/2014/main" id="{BAB96DF9-5E50-445C-848E-1706E8EFFCA3}"/>
              </a:ext>
            </a:extLst>
          </p:cNvPr>
          <p:cNvPicPr>
            <a:picLocks noChangeAspect="1" noChangeArrowheads="1"/>
          </p:cNvPicPr>
          <p:nvPr/>
        </p:nvPicPr>
        <p:blipFill>
          <a:blip>
            <a:extLst>
              <a:ext uri="{96DAC541-7B7A-43D3-8B79-37D633B846F1}">
                <asvg:svgBlip xmlns:asvg="http://schemas.microsoft.com/office/drawing/2016/SVG/main" r:embed="rId9"/>
              </a:ext>
            </a:extLst>
          </a:blip>
          <a:srcRect/>
          <a:stretch/>
        </p:blipFill>
        <p:spPr bwMode="auto">
          <a:xfrm>
            <a:off x="7533137"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17">
            <a:extLst>
              <a:ext uri="{FF2B5EF4-FFF2-40B4-BE49-F238E27FC236}">
                <a16:creationId xmlns:a16="http://schemas.microsoft.com/office/drawing/2014/main" id="{59A41121-A387-413E-AC72-7CB44088F6BE}"/>
              </a:ext>
            </a:extLst>
          </p:cNvPr>
          <p:cNvSpPr txBox="1">
            <a:spLocks noChangeArrowheads="1"/>
          </p:cNvSpPr>
          <p:nvPr/>
        </p:nvSpPr>
        <p:spPr bwMode="auto">
          <a:xfrm>
            <a:off x="6757428"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Lake Formation</a:t>
            </a:r>
          </a:p>
        </p:txBody>
      </p:sp>
      <p:pic>
        <p:nvPicPr>
          <p:cNvPr id="48" name="Graphic 6" descr="Data lake resource icon for the AWS Lake Formation service.">
            <a:extLst>
              <a:ext uri="{FF2B5EF4-FFF2-40B4-BE49-F238E27FC236}">
                <a16:creationId xmlns:a16="http://schemas.microsoft.com/office/drawing/2014/main" id="{E99930C3-74F4-428A-BF20-90A0F4B152E5}"/>
              </a:ext>
            </a:extLst>
          </p:cNvPr>
          <p:cNvPicPr>
            <a:picLocks noChangeAspect="1" noChangeArrowheads="1"/>
          </p:cNvPicPr>
          <p:nvPr/>
        </p:nvPicPr>
        <p:blipFill>
          <a:blip>
            <a:extLst>
              <a:ext uri="{96DAC541-7B7A-43D3-8B79-37D633B846F1}">
                <asvg:svgBlip xmlns:asvg="http://schemas.microsoft.com/office/drawing/2016/SVG/main" r:embed="rId10"/>
              </a:ext>
            </a:extLst>
          </a:blip>
          <a:srcRect/>
          <a:stretch/>
        </p:blipFill>
        <p:spPr bwMode="auto">
          <a:xfrm>
            <a:off x="7712214" y="28098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TextBox 18">
            <a:extLst>
              <a:ext uri="{FF2B5EF4-FFF2-40B4-BE49-F238E27FC236}">
                <a16:creationId xmlns:a16="http://schemas.microsoft.com/office/drawing/2014/main" id="{AC9A61F5-DD84-461F-A0A6-75868D4C6744}"/>
              </a:ext>
            </a:extLst>
          </p:cNvPr>
          <p:cNvSpPr txBox="1">
            <a:spLocks noChangeArrowheads="1"/>
          </p:cNvSpPr>
          <p:nvPr/>
        </p:nvSpPr>
        <p:spPr bwMode="auto">
          <a:xfrm>
            <a:off x="7328827" y="3316288"/>
            <a:ext cx="116688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Data lake</a:t>
            </a:r>
          </a:p>
        </p:txBody>
      </p:sp>
      <p:cxnSp>
        <p:nvCxnSpPr>
          <p:cNvPr id="32" name="Straight Connector 31" descr="Next service icon.">
            <a:extLst>
              <a:ext uri="{FF2B5EF4-FFF2-40B4-BE49-F238E27FC236}">
                <a16:creationId xmlns:a16="http://schemas.microsoft.com/office/drawing/2014/main" id="{3117F66F-E8BB-AE40-AD6A-8E6AAEFD21BA}"/>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9" name="Graphic 24" descr="Amazon Kinesis service icon.">
            <a:extLst>
              <a:ext uri="{FF2B5EF4-FFF2-40B4-BE49-F238E27FC236}">
                <a16:creationId xmlns:a16="http://schemas.microsoft.com/office/drawing/2014/main" id="{9683603A-F28D-412C-BB78-0A17EC4C5A36}"/>
              </a:ext>
            </a:extLst>
          </p:cNvPr>
          <p:cNvPicPr>
            <a:picLocks noChangeAspect="1" noChangeArrowheads="1"/>
          </p:cNvPicPr>
          <p:nvPr/>
        </p:nvPicPr>
        <p:blipFill>
          <a:blip>
            <a:extLst>
              <a:ext uri="{96DAC541-7B7A-43D3-8B79-37D633B846F1}">
                <asvg:svgBlip xmlns:asvg="http://schemas.microsoft.com/office/drawing/2016/SVG/main" r:embed="rId11"/>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TextBox 19">
            <a:extLst>
              <a:ext uri="{FF2B5EF4-FFF2-40B4-BE49-F238E27FC236}">
                <a16:creationId xmlns:a16="http://schemas.microsoft.com/office/drawing/2014/main" id="{ECABF8FF-DFE0-4E9F-8267-A1C3ADD4F178}"/>
              </a:ext>
            </a:extLst>
          </p:cNvPr>
          <p:cNvSpPr txBox="1">
            <a:spLocks noChangeArrowheads="1"/>
          </p:cNvSpPr>
          <p:nvPr/>
        </p:nvSpPr>
        <p:spPr bwMode="auto">
          <a:xfrm>
            <a:off x="9053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Kinesis</a:t>
            </a:r>
          </a:p>
        </p:txBody>
      </p:sp>
    </p:spTree>
    <p:extLst>
      <p:ext uri="{BB962C8B-B14F-4D97-AF65-F5344CB8AC3E}">
        <p14:creationId xmlns:p14="http://schemas.microsoft.com/office/powerpoint/2010/main" val="9034163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4E98949C-EFE9-34CF-AA43-FBE96F1B37AF}"/>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107F5A4-6A3C-57D0-CC70-3D0936CAADF5}"/>
              </a:ext>
            </a:extLst>
          </p:cNvPr>
          <p:cNvSpPr>
            <a:spLocks noGrp="1"/>
          </p:cNvSpPr>
          <p:nvPr>
            <p:ph type="sldNum" sz="quarter" idx="11"/>
          </p:nvPr>
        </p:nvSpPr>
        <p:spPr/>
        <p:txBody>
          <a:bodyPr/>
          <a:lstStyle/>
          <a:p>
            <a:fld id="{EB4B8DE2-A4E8-46E4-8BBF-D75455EFF32C}" type="slidenum">
              <a:rPr lang="en-US" smtClean="0"/>
              <a:pPr/>
              <a:t>32</a:t>
            </a:fld>
            <a:endParaRPr lang="en-US" dirty="0"/>
          </a:p>
        </p:txBody>
      </p:sp>
      <p:sp>
        <p:nvSpPr>
          <p:cNvPr id="70661" name="Title 1">
            <a:extLst>
              <a:ext uri="{FF2B5EF4-FFF2-40B4-BE49-F238E27FC236}">
                <a16:creationId xmlns:a16="http://schemas.microsoft.com/office/drawing/2014/main" id="{FE984815-F900-734F-AE80-94778B92FEA8}"/>
              </a:ext>
            </a:extLst>
          </p:cNvPr>
          <p:cNvSpPr>
            <a:spLocks noGrp="1" noChangeArrowheads="1"/>
          </p:cNvSpPr>
          <p:nvPr>
            <p:ph type="title"/>
          </p:nvPr>
        </p:nvSpPr>
        <p:spPr>
          <a:xfrm>
            <a:off x="240941" y="365126"/>
            <a:ext cx="11684760" cy="644278"/>
          </a:xfrm>
        </p:spPr>
        <p:txBody>
          <a:bodyPr/>
          <a:lstStyle/>
          <a:p>
            <a:pPr>
              <a:tabLst>
                <a:tab pos="10914063" algn="l"/>
              </a:tabLst>
            </a:pPr>
            <a:r>
              <a:rPr lang="en-US" altLang="en-US" dirty="0"/>
              <a:t>Analytics	2/6</a:t>
            </a:r>
          </a:p>
        </p:txBody>
      </p:sp>
      <p:pic>
        <p:nvPicPr>
          <p:cNvPr id="30" name="Graphic 6" descr="Amazon Kinesis Video Streams service icon.">
            <a:extLst>
              <a:ext uri="{FF2B5EF4-FFF2-40B4-BE49-F238E27FC236}">
                <a16:creationId xmlns:a16="http://schemas.microsoft.com/office/drawing/2014/main" id="{04CD4D78-1718-40BA-B6B2-3DA8F4F53E6E}"/>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291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0">
            <a:extLst>
              <a:ext uri="{FF2B5EF4-FFF2-40B4-BE49-F238E27FC236}">
                <a16:creationId xmlns:a16="http://schemas.microsoft.com/office/drawing/2014/main" id="{C3126C2F-0CF3-49F9-A649-6FB028DEF238}"/>
              </a:ext>
            </a:extLst>
          </p:cNvPr>
          <p:cNvSpPr txBox="1">
            <a:spLocks noChangeArrowheads="1"/>
          </p:cNvSpPr>
          <p:nvPr/>
        </p:nvSpPr>
        <p:spPr bwMode="auto">
          <a:xfrm>
            <a:off x="2217738" y="1946275"/>
            <a:ext cx="2268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Kinesis</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Video Streams</a:t>
            </a:r>
          </a:p>
        </p:txBody>
      </p:sp>
      <p:cxnSp>
        <p:nvCxnSpPr>
          <p:cNvPr id="29" name="Straight Connector 28" descr="Next service icon.">
            <a:extLst>
              <a:ext uri="{FF2B5EF4-FFF2-40B4-BE49-F238E27FC236}">
                <a16:creationId xmlns:a16="http://schemas.microsoft.com/office/drawing/2014/main" id="{DA9F0F50-9169-499D-B8A6-B587A8A5C912}"/>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9" descr="Amazon Kinesis Data Streams service icon.">
            <a:extLst>
              <a:ext uri="{FF2B5EF4-FFF2-40B4-BE49-F238E27FC236}">
                <a16:creationId xmlns:a16="http://schemas.microsoft.com/office/drawing/2014/main" id="{07C2C66C-3393-4C35-BDCA-1A652AE5DD98}"/>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668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7">
            <a:extLst>
              <a:ext uri="{FF2B5EF4-FFF2-40B4-BE49-F238E27FC236}">
                <a16:creationId xmlns:a16="http://schemas.microsoft.com/office/drawing/2014/main" id="{E9CC89C3-8CCF-440A-BD7F-E4EABEB6A248}"/>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Kinesis</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Data Streams</a:t>
            </a:r>
          </a:p>
        </p:txBody>
      </p:sp>
      <p:cxnSp>
        <p:nvCxnSpPr>
          <p:cNvPr id="21" name="Straight Connector 20" descr="Next service icon.">
            <a:extLst>
              <a:ext uri="{FF2B5EF4-FFF2-40B4-BE49-F238E27FC236}">
                <a16:creationId xmlns:a16="http://schemas.microsoft.com/office/drawing/2014/main" id="{B13570B0-F2FF-6A4A-9015-375881D7FBEA}"/>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5" name="Graphic 12" descr="Amazon Data Firehose service icon.">
            <a:extLst>
              <a:ext uri="{FF2B5EF4-FFF2-40B4-BE49-F238E27FC236}">
                <a16:creationId xmlns:a16="http://schemas.microsoft.com/office/drawing/2014/main" id="{C3F41A78-14D1-4BAC-B3F6-C1EB2BC964CC}"/>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58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19">
            <a:extLst>
              <a:ext uri="{FF2B5EF4-FFF2-40B4-BE49-F238E27FC236}">
                <a16:creationId xmlns:a16="http://schemas.microsoft.com/office/drawing/2014/main" id="{D6B0B5A6-0238-4E6C-BC98-8143FC6D49AF}"/>
              </a:ext>
            </a:extLst>
          </p:cNvPr>
          <p:cNvSpPr txBox="1">
            <a:spLocks noChangeArrowheads="1"/>
          </p:cNvSpPr>
          <p:nvPr/>
        </p:nvSpPr>
        <p:spPr bwMode="auto">
          <a:xfrm>
            <a:off x="6767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Data Firehose</a:t>
            </a:r>
          </a:p>
        </p:txBody>
      </p:sp>
      <p:cxnSp>
        <p:nvCxnSpPr>
          <p:cNvPr id="32" name="Straight Connector 31" descr="Next service icon.">
            <a:extLst>
              <a:ext uri="{FF2B5EF4-FFF2-40B4-BE49-F238E27FC236}">
                <a16:creationId xmlns:a16="http://schemas.microsoft.com/office/drawing/2014/main" id="{3117F66F-E8BB-AE40-AD6A-8E6AAEFD21BA}"/>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7" name="Graphic 14" descr="Amazon Managed Service for Apache Flink  service icon.">
            <a:extLst>
              <a:ext uri="{FF2B5EF4-FFF2-40B4-BE49-F238E27FC236}">
                <a16:creationId xmlns:a16="http://schemas.microsoft.com/office/drawing/2014/main" id="{C1941114-D962-41D4-BFC9-48FAB75A3E09}"/>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868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34">
            <a:extLst>
              <a:ext uri="{FF2B5EF4-FFF2-40B4-BE49-F238E27FC236}">
                <a16:creationId xmlns:a16="http://schemas.microsoft.com/office/drawing/2014/main" id="{C6256B71-20B6-41A4-8920-C3FA6321093A}"/>
              </a:ext>
            </a:extLst>
          </p:cNvPr>
          <p:cNvSpPr txBox="1">
            <a:spLocks noChangeArrowheads="1"/>
          </p:cNvSpPr>
          <p:nvPr/>
        </p:nvSpPr>
        <p:spPr bwMode="auto">
          <a:xfrm>
            <a:off x="9065455" y="1946275"/>
            <a:ext cx="22661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Managed Service</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for Apache Flink</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8">
            <a:extLst>
              <a:ext uri="{FF2B5EF4-FFF2-40B4-BE49-F238E27FC236}">
                <a16:creationId xmlns:a16="http://schemas.microsoft.com/office/drawing/2014/main" id="{E281F6F3-A8A1-FED3-D304-1761B8D653E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6CAB4E34-8054-2F69-2D64-C3D478A9CAF8}"/>
              </a:ext>
            </a:extLst>
          </p:cNvPr>
          <p:cNvSpPr>
            <a:spLocks noGrp="1"/>
          </p:cNvSpPr>
          <p:nvPr>
            <p:ph type="sldNum" sz="quarter" idx="11"/>
          </p:nvPr>
        </p:nvSpPr>
        <p:spPr/>
        <p:txBody>
          <a:bodyPr/>
          <a:lstStyle/>
          <a:p>
            <a:fld id="{EB4B8DE2-A4E8-46E4-8BBF-D75455EFF32C}" type="slidenum">
              <a:rPr lang="en-US" smtClean="0"/>
              <a:pPr/>
              <a:t>33</a:t>
            </a:fld>
            <a:endParaRPr lang="en-US" dirty="0"/>
          </a:p>
        </p:txBody>
      </p:sp>
      <p:sp>
        <p:nvSpPr>
          <p:cNvPr id="71685" name="Title 1">
            <a:extLst>
              <a:ext uri="{FF2B5EF4-FFF2-40B4-BE49-F238E27FC236}">
                <a16:creationId xmlns:a16="http://schemas.microsoft.com/office/drawing/2014/main" id="{9463B1C3-295C-5241-9A38-6CB5106C47F1}"/>
              </a:ext>
            </a:extLst>
          </p:cNvPr>
          <p:cNvSpPr>
            <a:spLocks noGrp="1" noChangeArrowheads="1"/>
          </p:cNvSpPr>
          <p:nvPr>
            <p:ph type="title"/>
          </p:nvPr>
        </p:nvSpPr>
        <p:spPr/>
        <p:txBody>
          <a:bodyPr/>
          <a:lstStyle/>
          <a:p>
            <a:pPr>
              <a:tabLst>
                <a:tab pos="10914063" algn="l"/>
              </a:tabLst>
            </a:pPr>
            <a:r>
              <a:rPr lang="en-US" altLang="en-US" dirty="0"/>
              <a:t>Analytics	3/6</a:t>
            </a:r>
          </a:p>
        </p:txBody>
      </p:sp>
      <p:pic>
        <p:nvPicPr>
          <p:cNvPr id="39" name="Graphic 6" descr="AWS Glue service icon.">
            <a:extLst>
              <a:ext uri="{FF2B5EF4-FFF2-40B4-BE49-F238E27FC236}">
                <a16:creationId xmlns:a16="http://schemas.microsoft.com/office/drawing/2014/main" id="{20009679-9FF5-4367-8848-81028E4166B0}"/>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2984500"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0">
            <a:extLst>
              <a:ext uri="{FF2B5EF4-FFF2-40B4-BE49-F238E27FC236}">
                <a16:creationId xmlns:a16="http://schemas.microsoft.com/office/drawing/2014/main" id="{45290B51-664C-47C9-B319-9558E0BADBB2}"/>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Glue</a:t>
            </a:r>
          </a:p>
        </p:txBody>
      </p:sp>
      <p:pic>
        <p:nvPicPr>
          <p:cNvPr id="54" name="Graphic 53" descr="Crawler resource icon for the AWS Glue service.">
            <a:extLst>
              <a:ext uri="{FF2B5EF4-FFF2-40B4-BE49-F238E27FC236}">
                <a16:creationId xmlns:a16="http://schemas.microsoft.com/office/drawing/2014/main" id="{BF2EF803-75CA-4822-AC84-2355412B9688}"/>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528972" y="2809101"/>
            <a:ext cx="457200" cy="457200"/>
          </a:xfrm>
          <a:prstGeom prst="rect">
            <a:avLst/>
          </a:prstGeom>
        </p:spPr>
      </p:pic>
      <p:sp>
        <p:nvSpPr>
          <p:cNvPr id="53" name="TextBox 16">
            <a:extLst>
              <a:ext uri="{FF2B5EF4-FFF2-40B4-BE49-F238E27FC236}">
                <a16:creationId xmlns:a16="http://schemas.microsoft.com/office/drawing/2014/main" id="{178A2E04-E001-4538-95D6-A4627C14D97C}"/>
              </a:ext>
            </a:extLst>
          </p:cNvPr>
          <p:cNvSpPr txBox="1">
            <a:spLocks noChangeArrowheads="1"/>
          </p:cNvSpPr>
          <p:nvPr/>
        </p:nvSpPr>
        <p:spPr bwMode="auto">
          <a:xfrm>
            <a:off x="2283373" y="3317875"/>
            <a:ext cx="94839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Crawler</a:t>
            </a:r>
          </a:p>
        </p:txBody>
      </p:sp>
      <p:pic>
        <p:nvPicPr>
          <p:cNvPr id="56" name="Graphic 55" descr="AWS Glue Data Catalog resource icon for the AWS Glue service.">
            <a:extLst>
              <a:ext uri="{FF2B5EF4-FFF2-40B4-BE49-F238E27FC236}">
                <a16:creationId xmlns:a16="http://schemas.microsoft.com/office/drawing/2014/main" id="{118AEBA6-B174-4027-9F75-4D03C7AEB8A0}"/>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656809" y="2809875"/>
            <a:ext cx="457200" cy="457200"/>
          </a:xfrm>
          <a:prstGeom prst="rect">
            <a:avLst/>
          </a:prstGeom>
        </p:spPr>
      </p:pic>
      <p:sp>
        <p:nvSpPr>
          <p:cNvPr id="55" name="TextBox 24">
            <a:extLst>
              <a:ext uri="{FF2B5EF4-FFF2-40B4-BE49-F238E27FC236}">
                <a16:creationId xmlns:a16="http://schemas.microsoft.com/office/drawing/2014/main" id="{1AE5850E-13B3-48A3-95E4-9C2ABD35A954}"/>
              </a:ext>
            </a:extLst>
          </p:cNvPr>
          <p:cNvSpPr txBox="1">
            <a:spLocks noChangeArrowheads="1"/>
          </p:cNvSpPr>
          <p:nvPr/>
        </p:nvSpPr>
        <p:spPr bwMode="auto">
          <a:xfrm>
            <a:off x="3346587" y="3325569"/>
            <a:ext cx="107511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Glue</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Data Catalog</a:t>
            </a:r>
          </a:p>
        </p:txBody>
      </p:sp>
      <p:pic>
        <p:nvPicPr>
          <p:cNvPr id="58" name="Graphic 57" descr="AWS Glue for Ray resource icon for the AWS Glue service.">
            <a:extLst>
              <a:ext uri="{FF2B5EF4-FFF2-40B4-BE49-F238E27FC236}">
                <a16:creationId xmlns:a16="http://schemas.microsoft.com/office/drawing/2014/main" id="{EAEC554E-ED54-4C14-AC83-0C81531A08BE}"/>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2528972" y="4001010"/>
            <a:ext cx="457200" cy="457200"/>
          </a:xfrm>
          <a:prstGeom prst="rect">
            <a:avLst/>
          </a:prstGeom>
        </p:spPr>
      </p:pic>
      <p:sp>
        <p:nvSpPr>
          <p:cNvPr id="57" name="TextBox 16">
            <a:extLst>
              <a:ext uri="{FF2B5EF4-FFF2-40B4-BE49-F238E27FC236}">
                <a16:creationId xmlns:a16="http://schemas.microsoft.com/office/drawing/2014/main" id="{48CA271C-A2CD-4403-B4E9-82062A0D436D}"/>
              </a:ext>
            </a:extLst>
          </p:cNvPr>
          <p:cNvSpPr txBox="1">
            <a:spLocks noChangeArrowheads="1"/>
          </p:cNvSpPr>
          <p:nvPr/>
        </p:nvSpPr>
        <p:spPr bwMode="auto">
          <a:xfrm>
            <a:off x="2283373" y="4509010"/>
            <a:ext cx="94839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Glue for Ray</a:t>
            </a:r>
          </a:p>
        </p:txBody>
      </p:sp>
      <p:pic>
        <p:nvPicPr>
          <p:cNvPr id="60" name="Graphic 59" descr="AWS Glue Data Quality resource icon for the AWS Glue service.">
            <a:extLst>
              <a:ext uri="{FF2B5EF4-FFF2-40B4-BE49-F238E27FC236}">
                <a16:creationId xmlns:a16="http://schemas.microsoft.com/office/drawing/2014/main" id="{11DE7C73-03D5-4B2A-B781-03169D71DC7F}"/>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3659337" y="4001010"/>
            <a:ext cx="457200" cy="457200"/>
          </a:xfrm>
          <a:prstGeom prst="rect">
            <a:avLst/>
          </a:prstGeom>
        </p:spPr>
      </p:pic>
      <p:sp>
        <p:nvSpPr>
          <p:cNvPr id="59" name="TextBox 24">
            <a:extLst>
              <a:ext uri="{FF2B5EF4-FFF2-40B4-BE49-F238E27FC236}">
                <a16:creationId xmlns:a16="http://schemas.microsoft.com/office/drawing/2014/main" id="{B120249F-D92F-4325-9FA6-3FA7473402FC}"/>
              </a:ext>
            </a:extLst>
          </p:cNvPr>
          <p:cNvSpPr txBox="1">
            <a:spLocks noChangeArrowheads="1"/>
          </p:cNvSpPr>
          <p:nvPr/>
        </p:nvSpPr>
        <p:spPr bwMode="auto">
          <a:xfrm>
            <a:off x="3346587" y="4515360"/>
            <a:ext cx="10751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Glue Data Quality</a:t>
            </a:r>
          </a:p>
        </p:txBody>
      </p:sp>
      <p:cxnSp>
        <p:nvCxnSpPr>
          <p:cNvPr id="61" name="Straight Connector 60" descr="Next service icon.">
            <a:extLst>
              <a:ext uri="{FF2B5EF4-FFF2-40B4-BE49-F238E27FC236}">
                <a16:creationId xmlns:a16="http://schemas.microsoft.com/office/drawing/2014/main" id="{3D635210-98E6-4EB5-8AC8-7E7C98457F24}"/>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14" descr="Amazon OpenSearch Service service icon.">
            <a:extLst>
              <a:ext uri="{FF2B5EF4-FFF2-40B4-BE49-F238E27FC236}">
                <a16:creationId xmlns:a16="http://schemas.microsoft.com/office/drawing/2014/main" id="{E398896B-266E-9055-1643-BFF73197718C}"/>
              </a:ext>
            </a:extLst>
          </p:cNvPr>
          <p:cNvPicPr>
            <a:picLocks noChangeAspect="1" noChangeArrowheads="1"/>
          </p:cNvPicPr>
          <p:nvPr/>
        </p:nvPicPr>
        <p:blipFill>
          <a:blip>
            <a:extLst>
              <a:ext uri="{96DAC541-7B7A-43D3-8B79-37D633B846F1}">
                <asvg:svgBlip xmlns:asvg="http://schemas.microsoft.com/office/drawing/2016/SVG/main" r:embed="rId8"/>
              </a:ext>
            </a:extLst>
          </a:blip>
          <a:srcRect/>
          <a:stretch/>
        </p:blipFill>
        <p:spPr bwMode="auto">
          <a:xfrm>
            <a:off x="5246939"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 name="TextBox 10">
            <a:extLst>
              <a:ext uri="{FF2B5EF4-FFF2-40B4-BE49-F238E27FC236}">
                <a16:creationId xmlns:a16="http://schemas.microsoft.com/office/drawing/2014/main" id="{0544A8BF-D1F5-4711-9E03-3EDBBA7835A4}"/>
              </a:ext>
            </a:extLst>
          </p:cNvPr>
          <p:cNvSpPr txBox="1">
            <a:spLocks noChangeArrowheads="1"/>
          </p:cNvSpPr>
          <p:nvPr/>
        </p:nvSpPr>
        <p:spPr bwMode="auto">
          <a:xfrm>
            <a:off x="4491326" y="1946274"/>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OpenSearch Service</a:t>
            </a:r>
          </a:p>
        </p:txBody>
      </p:sp>
      <p:pic>
        <p:nvPicPr>
          <p:cNvPr id="68" name="Graphic 67" descr="Index resource icon for the Amazon OpenSearch Service service.">
            <a:extLst>
              <a:ext uri="{FF2B5EF4-FFF2-40B4-BE49-F238E27FC236}">
                <a16:creationId xmlns:a16="http://schemas.microsoft.com/office/drawing/2014/main" id="{489145B9-0A38-4BDE-9D16-F841BB29BEC2}"/>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5031453" y="2809875"/>
            <a:ext cx="457200" cy="457200"/>
          </a:xfrm>
          <a:prstGeom prst="rect">
            <a:avLst/>
          </a:prstGeom>
        </p:spPr>
      </p:pic>
      <p:sp>
        <p:nvSpPr>
          <p:cNvPr id="67" name="TextBox 24">
            <a:extLst>
              <a:ext uri="{FF2B5EF4-FFF2-40B4-BE49-F238E27FC236}">
                <a16:creationId xmlns:a16="http://schemas.microsoft.com/office/drawing/2014/main" id="{9828EE5D-DECC-4826-B101-8A4E6EFAA05B}"/>
              </a:ext>
            </a:extLst>
          </p:cNvPr>
          <p:cNvSpPr txBox="1">
            <a:spLocks noChangeArrowheads="1"/>
          </p:cNvSpPr>
          <p:nvPr/>
        </p:nvSpPr>
        <p:spPr bwMode="auto">
          <a:xfrm>
            <a:off x="4749754" y="3317875"/>
            <a:ext cx="102780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Index</a:t>
            </a:r>
          </a:p>
        </p:txBody>
      </p:sp>
      <p:pic>
        <p:nvPicPr>
          <p:cNvPr id="70" name="Graphic 69" descr="Data node resource icon for the Amazon OpenSearch Service service.">
            <a:extLst>
              <a:ext uri="{FF2B5EF4-FFF2-40B4-BE49-F238E27FC236}">
                <a16:creationId xmlns:a16="http://schemas.microsoft.com/office/drawing/2014/main" id="{4AA4BE77-AF3B-48A6-AEFC-93A2146F1492}"/>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6222010" y="2809101"/>
            <a:ext cx="457200" cy="457200"/>
          </a:xfrm>
          <a:prstGeom prst="rect">
            <a:avLst/>
          </a:prstGeom>
        </p:spPr>
      </p:pic>
      <p:sp>
        <p:nvSpPr>
          <p:cNvPr id="69" name="TextBox 16">
            <a:extLst>
              <a:ext uri="{FF2B5EF4-FFF2-40B4-BE49-F238E27FC236}">
                <a16:creationId xmlns:a16="http://schemas.microsoft.com/office/drawing/2014/main" id="{9214B98D-2C96-41EA-93D2-A17788BBF7D7}"/>
              </a:ext>
            </a:extLst>
          </p:cNvPr>
          <p:cNvSpPr txBox="1">
            <a:spLocks noChangeArrowheads="1"/>
          </p:cNvSpPr>
          <p:nvPr/>
        </p:nvSpPr>
        <p:spPr bwMode="auto">
          <a:xfrm>
            <a:off x="5859015" y="3317875"/>
            <a:ext cx="118319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Data node</a:t>
            </a:r>
          </a:p>
        </p:txBody>
      </p:sp>
      <p:pic>
        <p:nvPicPr>
          <p:cNvPr id="72" name="Graphic 71" descr="UltraWarm node resource icon for the Amazon OpenSearch Service service.">
            <a:extLst>
              <a:ext uri="{FF2B5EF4-FFF2-40B4-BE49-F238E27FC236}">
                <a16:creationId xmlns:a16="http://schemas.microsoft.com/office/drawing/2014/main" id="{BA4900B6-85DD-4A7B-9863-85590B7A95D6}"/>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7447071" y="2809101"/>
            <a:ext cx="457200" cy="457200"/>
          </a:xfrm>
          <a:prstGeom prst="rect">
            <a:avLst/>
          </a:prstGeom>
        </p:spPr>
      </p:pic>
      <p:sp>
        <p:nvSpPr>
          <p:cNvPr id="71" name="TextBox 16">
            <a:extLst>
              <a:ext uri="{FF2B5EF4-FFF2-40B4-BE49-F238E27FC236}">
                <a16:creationId xmlns:a16="http://schemas.microsoft.com/office/drawing/2014/main" id="{8631CF46-5E1E-435F-A2AC-5C80A3F88EE0}"/>
              </a:ext>
            </a:extLst>
          </p:cNvPr>
          <p:cNvSpPr txBox="1">
            <a:spLocks noChangeArrowheads="1"/>
          </p:cNvSpPr>
          <p:nvPr/>
        </p:nvSpPr>
        <p:spPr bwMode="auto">
          <a:xfrm>
            <a:off x="7165371" y="3318629"/>
            <a:ext cx="10278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UltraWarm node</a:t>
            </a:r>
          </a:p>
        </p:txBody>
      </p:sp>
      <p:pic>
        <p:nvPicPr>
          <p:cNvPr id="74" name="Graphic 73" descr="Cluster Administrator node resource icon for the Amazon OpenSearch Service service.">
            <a:extLst>
              <a:ext uri="{FF2B5EF4-FFF2-40B4-BE49-F238E27FC236}">
                <a16:creationId xmlns:a16="http://schemas.microsoft.com/office/drawing/2014/main" id="{7A95CC86-0D4D-40F8-BD3F-239FEF21EE2B}"/>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8654880" y="2809101"/>
            <a:ext cx="457200" cy="457200"/>
          </a:xfrm>
          <a:prstGeom prst="rect">
            <a:avLst/>
          </a:prstGeom>
        </p:spPr>
      </p:pic>
      <p:sp>
        <p:nvSpPr>
          <p:cNvPr id="73" name="TextBox 24">
            <a:extLst>
              <a:ext uri="{FF2B5EF4-FFF2-40B4-BE49-F238E27FC236}">
                <a16:creationId xmlns:a16="http://schemas.microsoft.com/office/drawing/2014/main" id="{8CA5E224-EE06-4D53-AB2D-2E22B4EA14F8}"/>
              </a:ext>
            </a:extLst>
          </p:cNvPr>
          <p:cNvSpPr txBox="1">
            <a:spLocks noChangeArrowheads="1"/>
          </p:cNvSpPr>
          <p:nvPr/>
        </p:nvSpPr>
        <p:spPr bwMode="auto">
          <a:xfrm>
            <a:off x="8291885" y="3324979"/>
            <a:ext cx="11831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Cluster Administrator node</a:t>
            </a:r>
          </a:p>
        </p:txBody>
      </p:sp>
      <p:pic>
        <p:nvPicPr>
          <p:cNvPr id="76" name="Graphic 75" descr="OpenSearch Dashboards resource icon for the Amazon OpenSearch Service service.">
            <a:extLst>
              <a:ext uri="{FF2B5EF4-FFF2-40B4-BE49-F238E27FC236}">
                <a16:creationId xmlns:a16="http://schemas.microsoft.com/office/drawing/2014/main" id="{18B7403E-F4D0-4959-93F3-F3103A35BD07}"/>
              </a:ext>
            </a:extLst>
          </p:cNvPr>
          <p:cNvPicPr>
            <a:picLocks noChangeAspect="1"/>
          </p:cNvPicPr>
          <p:nvPr/>
        </p:nvPicPr>
        <p:blipFill>
          <a:blip>
            <a:extLst>
              <a:ext uri="{96DAC541-7B7A-43D3-8B79-37D633B846F1}">
                <asvg:svgBlip xmlns:asvg="http://schemas.microsoft.com/office/drawing/2016/SVG/main" r:embed="rId13"/>
              </a:ext>
            </a:extLst>
          </a:blip>
          <a:srcRect/>
          <a:stretch/>
        </p:blipFill>
        <p:spPr>
          <a:xfrm>
            <a:off x="5031453" y="4001010"/>
            <a:ext cx="457200" cy="457200"/>
          </a:xfrm>
          <a:prstGeom prst="rect">
            <a:avLst/>
          </a:prstGeom>
        </p:spPr>
      </p:pic>
      <p:sp>
        <p:nvSpPr>
          <p:cNvPr id="75" name="TextBox 24">
            <a:extLst>
              <a:ext uri="{FF2B5EF4-FFF2-40B4-BE49-F238E27FC236}">
                <a16:creationId xmlns:a16="http://schemas.microsoft.com/office/drawing/2014/main" id="{D50DD3B6-4BB1-4963-866B-3F8F31658E51}"/>
              </a:ext>
            </a:extLst>
          </p:cNvPr>
          <p:cNvSpPr txBox="1">
            <a:spLocks noChangeArrowheads="1"/>
          </p:cNvSpPr>
          <p:nvPr/>
        </p:nvSpPr>
        <p:spPr bwMode="auto">
          <a:xfrm>
            <a:off x="4679413" y="4509010"/>
            <a:ext cx="11831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OpenSearch Dashboards</a:t>
            </a:r>
          </a:p>
        </p:txBody>
      </p:sp>
      <p:pic>
        <p:nvPicPr>
          <p:cNvPr id="78" name="Graphic 77" descr="Traces resource icon for the Amazon OpenSearch Service service.">
            <a:extLst>
              <a:ext uri="{FF2B5EF4-FFF2-40B4-BE49-F238E27FC236}">
                <a16:creationId xmlns:a16="http://schemas.microsoft.com/office/drawing/2014/main" id="{FCACE609-92D3-4E73-A57E-3D2127335719}"/>
              </a:ext>
            </a:extLst>
          </p:cNvPr>
          <p:cNvPicPr>
            <a:picLocks noChangeAspect="1"/>
          </p:cNvPicPr>
          <p:nvPr/>
        </p:nvPicPr>
        <p:blipFill>
          <a:blip>
            <a:extLst>
              <a:ext uri="{96DAC541-7B7A-43D3-8B79-37D633B846F1}">
                <asvg:svgBlip xmlns:asvg="http://schemas.microsoft.com/office/drawing/2016/SVG/main" r:embed="rId14"/>
              </a:ext>
            </a:extLst>
          </a:blip>
          <a:srcRect/>
          <a:stretch/>
        </p:blipFill>
        <p:spPr>
          <a:xfrm>
            <a:off x="6222010" y="4000236"/>
            <a:ext cx="457200" cy="457200"/>
          </a:xfrm>
          <a:prstGeom prst="rect">
            <a:avLst/>
          </a:prstGeom>
        </p:spPr>
      </p:pic>
      <p:sp>
        <p:nvSpPr>
          <p:cNvPr id="77" name="TextBox 16">
            <a:extLst>
              <a:ext uri="{FF2B5EF4-FFF2-40B4-BE49-F238E27FC236}">
                <a16:creationId xmlns:a16="http://schemas.microsoft.com/office/drawing/2014/main" id="{6BC4C6AB-9EA2-4BEB-B8D0-8EC47ED55498}"/>
              </a:ext>
            </a:extLst>
          </p:cNvPr>
          <p:cNvSpPr txBox="1">
            <a:spLocks noChangeArrowheads="1"/>
          </p:cNvSpPr>
          <p:nvPr/>
        </p:nvSpPr>
        <p:spPr bwMode="auto">
          <a:xfrm>
            <a:off x="5859015" y="4509010"/>
            <a:ext cx="118319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Traces</a:t>
            </a:r>
          </a:p>
        </p:txBody>
      </p:sp>
      <p:pic>
        <p:nvPicPr>
          <p:cNvPr id="80" name="Graphic 79" descr="Observability resource icon for the Amazon OpenSearch Service service.">
            <a:extLst>
              <a:ext uri="{FF2B5EF4-FFF2-40B4-BE49-F238E27FC236}">
                <a16:creationId xmlns:a16="http://schemas.microsoft.com/office/drawing/2014/main" id="{3E55964A-0A47-4B46-ADF4-1441489FE56F}"/>
              </a:ext>
            </a:extLst>
          </p:cNvPr>
          <p:cNvPicPr>
            <a:picLocks noChangeAspect="1"/>
          </p:cNvPicPr>
          <p:nvPr/>
        </p:nvPicPr>
        <p:blipFill>
          <a:blip>
            <a:extLst>
              <a:ext uri="{96DAC541-7B7A-43D3-8B79-37D633B846F1}">
                <asvg:svgBlip xmlns:asvg="http://schemas.microsoft.com/office/drawing/2016/SVG/main" r:embed="rId15"/>
              </a:ext>
            </a:extLst>
          </a:blip>
          <a:srcRect/>
          <a:stretch/>
        </p:blipFill>
        <p:spPr>
          <a:xfrm>
            <a:off x="7447071" y="4000236"/>
            <a:ext cx="457200" cy="457200"/>
          </a:xfrm>
          <a:prstGeom prst="rect">
            <a:avLst/>
          </a:prstGeom>
        </p:spPr>
      </p:pic>
      <p:sp>
        <p:nvSpPr>
          <p:cNvPr id="79" name="TextBox 16">
            <a:extLst>
              <a:ext uri="{FF2B5EF4-FFF2-40B4-BE49-F238E27FC236}">
                <a16:creationId xmlns:a16="http://schemas.microsoft.com/office/drawing/2014/main" id="{196A91D4-3599-46CA-B0BD-F9785A8265F5}"/>
              </a:ext>
            </a:extLst>
          </p:cNvPr>
          <p:cNvSpPr txBox="1">
            <a:spLocks noChangeArrowheads="1"/>
          </p:cNvSpPr>
          <p:nvPr/>
        </p:nvSpPr>
        <p:spPr bwMode="auto">
          <a:xfrm>
            <a:off x="7099477" y="4509764"/>
            <a:ext cx="11523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Observability</a:t>
            </a:r>
          </a:p>
        </p:txBody>
      </p:sp>
      <p:pic>
        <p:nvPicPr>
          <p:cNvPr id="2" name="Graphic 1" descr="OpenSearch Ingestion resource icon for the Amazon OpenSearch Service service.">
            <a:extLst>
              <a:ext uri="{FF2B5EF4-FFF2-40B4-BE49-F238E27FC236}">
                <a16:creationId xmlns:a16="http://schemas.microsoft.com/office/drawing/2014/main" id="{8559846E-0790-9B97-E72B-41C1A9993213}"/>
              </a:ext>
            </a:extLst>
          </p:cNvPr>
          <p:cNvPicPr>
            <a:picLocks noChangeAspect="1"/>
          </p:cNvPicPr>
          <p:nvPr/>
        </p:nvPicPr>
        <p:blipFill>
          <a:blip>
            <a:extLst>
              <a:ext uri="{96DAC541-7B7A-43D3-8B79-37D633B846F1}">
                <asvg:svgBlip xmlns:asvg="http://schemas.microsoft.com/office/drawing/2016/SVG/main" r:embed="rId16"/>
              </a:ext>
            </a:extLst>
          </a:blip>
          <a:srcRect/>
          <a:stretch/>
        </p:blipFill>
        <p:spPr>
          <a:xfrm>
            <a:off x="8675852" y="4017030"/>
            <a:ext cx="457200" cy="457200"/>
          </a:xfrm>
          <a:prstGeom prst="rect">
            <a:avLst/>
          </a:prstGeom>
        </p:spPr>
      </p:pic>
      <p:sp>
        <p:nvSpPr>
          <p:cNvPr id="3" name="TextBox 16">
            <a:extLst>
              <a:ext uri="{FF2B5EF4-FFF2-40B4-BE49-F238E27FC236}">
                <a16:creationId xmlns:a16="http://schemas.microsoft.com/office/drawing/2014/main" id="{8B13EB8C-DAC7-A522-A536-DE6BD54098AE}"/>
              </a:ext>
            </a:extLst>
          </p:cNvPr>
          <p:cNvSpPr txBox="1">
            <a:spLocks noChangeArrowheads="1"/>
          </p:cNvSpPr>
          <p:nvPr/>
        </p:nvSpPr>
        <p:spPr bwMode="auto">
          <a:xfrm>
            <a:off x="8328258" y="4526558"/>
            <a:ext cx="11523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OpenSearch Ingestion</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55F098F1-79C8-31E9-2A2A-FC673BCDC3B6}"/>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23427E21-F750-8B55-FD67-A935614BAE1E}"/>
              </a:ext>
            </a:extLst>
          </p:cNvPr>
          <p:cNvSpPr>
            <a:spLocks noGrp="1"/>
          </p:cNvSpPr>
          <p:nvPr>
            <p:ph type="sldNum" sz="quarter" idx="11"/>
          </p:nvPr>
        </p:nvSpPr>
        <p:spPr/>
        <p:txBody>
          <a:bodyPr/>
          <a:lstStyle/>
          <a:p>
            <a:fld id="{EB4B8DE2-A4E8-46E4-8BBF-D75455EFF32C}" type="slidenum">
              <a:rPr lang="en-US" smtClean="0"/>
              <a:pPr/>
              <a:t>34</a:t>
            </a:fld>
            <a:endParaRPr lang="en-US" dirty="0"/>
          </a:p>
        </p:txBody>
      </p:sp>
      <p:sp>
        <p:nvSpPr>
          <p:cNvPr id="72709" name="Title 1">
            <a:extLst>
              <a:ext uri="{FF2B5EF4-FFF2-40B4-BE49-F238E27FC236}">
                <a16:creationId xmlns:a16="http://schemas.microsoft.com/office/drawing/2014/main" id="{AB9AEA3F-09C2-DA4E-96D0-7452C6190633}"/>
              </a:ext>
            </a:extLst>
          </p:cNvPr>
          <p:cNvSpPr>
            <a:spLocks noGrp="1" noChangeArrowheads="1"/>
          </p:cNvSpPr>
          <p:nvPr>
            <p:ph type="title"/>
          </p:nvPr>
        </p:nvSpPr>
        <p:spPr/>
        <p:txBody>
          <a:bodyPr/>
          <a:lstStyle/>
          <a:p>
            <a:pPr>
              <a:tabLst>
                <a:tab pos="10914063" algn="l"/>
              </a:tabLst>
            </a:pPr>
            <a:r>
              <a:rPr lang="en-US" altLang="en-US" dirty="0"/>
              <a:t>Analytics	4/6</a:t>
            </a:r>
          </a:p>
        </p:txBody>
      </p:sp>
      <p:pic>
        <p:nvPicPr>
          <p:cNvPr id="19" name="Graphic 23" descr="Amazon Redshift service icon.">
            <a:extLst>
              <a:ext uri="{FF2B5EF4-FFF2-40B4-BE49-F238E27FC236}">
                <a16:creationId xmlns:a16="http://schemas.microsoft.com/office/drawing/2014/main" id="{F1C23086-EC84-CB4E-BB00-6843C7A21B5C}"/>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583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34">
            <a:extLst>
              <a:ext uri="{FF2B5EF4-FFF2-40B4-BE49-F238E27FC236}">
                <a16:creationId xmlns:a16="http://schemas.microsoft.com/office/drawing/2014/main" id="{09D8BB8C-8C0A-D94E-8924-DACACBA11AC3}"/>
              </a:ext>
            </a:extLst>
          </p:cNvPr>
          <p:cNvSpPr txBox="1">
            <a:spLocks noChangeArrowheads="1"/>
          </p:cNvSpPr>
          <p:nvPr/>
        </p:nvSpPr>
        <p:spPr bwMode="auto">
          <a:xfrm>
            <a:off x="2221473" y="1946275"/>
            <a:ext cx="226163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Redshift</a:t>
            </a:r>
          </a:p>
        </p:txBody>
      </p:sp>
      <p:pic>
        <p:nvPicPr>
          <p:cNvPr id="50" name="Graphic 49" descr="Dense compute node resource icon for the Amazon Redshift service.">
            <a:extLst>
              <a:ext uri="{FF2B5EF4-FFF2-40B4-BE49-F238E27FC236}">
                <a16:creationId xmlns:a16="http://schemas.microsoft.com/office/drawing/2014/main" id="{E1F036E1-4CAA-1E19-69F2-7D326FEE9BB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576224" y="2800837"/>
            <a:ext cx="457200" cy="457200"/>
          </a:xfrm>
          <a:prstGeom prst="rect">
            <a:avLst/>
          </a:prstGeom>
        </p:spPr>
      </p:pic>
      <p:sp>
        <p:nvSpPr>
          <p:cNvPr id="22" name="TextBox 21">
            <a:extLst>
              <a:ext uri="{FF2B5EF4-FFF2-40B4-BE49-F238E27FC236}">
                <a16:creationId xmlns:a16="http://schemas.microsoft.com/office/drawing/2014/main" id="{D7365444-3BF4-DC47-9750-4DE55C72F298}"/>
              </a:ext>
            </a:extLst>
          </p:cNvPr>
          <p:cNvSpPr txBox="1">
            <a:spLocks noChangeArrowheads="1"/>
          </p:cNvSpPr>
          <p:nvPr/>
        </p:nvSpPr>
        <p:spPr bwMode="auto">
          <a:xfrm>
            <a:off x="2215957" y="3317875"/>
            <a:ext cx="1169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Dense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compute node</a:t>
            </a:r>
          </a:p>
        </p:txBody>
      </p:sp>
      <p:pic>
        <p:nvPicPr>
          <p:cNvPr id="49" name="Graphic 48" descr="Dense storage node resource icon for the Amazon Redshift service.">
            <a:extLst>
              <a:ext uri="{FF2B5EF4-FFF2-40B4-BE49-F238E27FC236}">
                <a16:creationId xmlns:a16="http://schemas.microsoft.com/office/drawing/2014/main" id="{8E540E52-83DC-F2C5-628D-5D9013C62DD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679378" y="2798142"/>
            <a:ext cx="457200" cy="457200"/>
          </a:xfrm>
          <a:prstGeom prst="rect">
            <a:avLst/>
          </a:prstGeom>
        </p:spPr>
      </p:pic>
      <p:sp>
        <p:nvSpPr>
          <p:cNvPr id="23" name="TextBox 22">
            <a:extLst>
              <a:ext uri="{FF2B5EF4-FFF2-40B4-BE49-F238E27FC236}">
                <a16:creationId xmlns:a16="http://schemas.microsoft.com/office/drawing/2014/main" id="{591764FA-60F5-DD46-9ADD-004A03ABF251}"/>
              </a:ext>
            </a:extLst>
          </p:cNvPr>
          <p:cNvSpPr txBox="1">
            <a:spLocks noChangeArrowheads="1"/>
          </p:cNvSpPr>
          <p:nvPr/>
        </p:nvSpPr>
        <p:spPr bwMode="auto">
          <a:xfrm>
            <a:off x="3342075" y="3318627"/>
            <a:ext cx="10994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Dense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storage node</a:t>
            </a:r>
          </a:p>
        </p:txBody>
      </p:sp>
      <p:pic>
        <p:nvPicPr>
          <p:cNvPr id="46" name="Graphic 45" descr="RA3 resource icon for the Amazon Redshift service.">
            <a:extLst>
              <a:ext uri="{FF2B5EF4-FFF2-40B4-BE49-F238E27FC236}">
                <a16:creationId xmlns:a16="http://schemas.microsoft.com/office/drawing/2014/main" id="{9D427D78-CD3E-CB1F-E47C-2CE0E9894CEC}"/>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760048" y="2799449"/>
            <a:ext cx="457200" cy="457200"/>
          </a:xfrm>
          <a:prstGeom prst="rect">
            <a:avLst/>
          </a:prstGeom>
        </p:spPr>
      </p:pic>
      <p:sp>
        <p:nvSpPr>
          <p:cNvPr id="27" name="TextBox 26">
            <a:extLst>
              <a:ext uri="{FF2B5EF4-FFF2-40B4-BE49-F238E27FC236}">
                <a16:creationId xmlns:a16="http://schemas.microsoft.com/office/drawing/2014/main" id="{3512EF06-D3A2-0749-B2A5-79B9CE8EE091}"/>
              </a:ext>
            </a:extLst>
          </p:cNvPr>
          <p:cNvSpPr txBox="1">
            <a:spLocks noChangeArrowheads="1"/>
          </p:cNvSpPr>
          <p:nvPr/>
        </p:nvSpPr>
        <p:spPr bwMode="auto">
          <a:xfrm>
            <a:off x="4436983" y="3329674"/>
            <a:ext cx="1093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RA3</a:t>
            </a:r>
          </a:p>
        </p:txBody>
      </p:sp>
      <p:pic>
        <p:nvPicPr>
          <p:cNvPr id="47" name="Graphic 46" descr="Query Editor v2.0 resource icon for the Amazon Redshift service.">
            <a:extLst>
              <a:ext uri="{FF2B5EF4-FFF2-40B4-BE49-F238E27FC236}">
                <a16:creationId xmlns:a16="http://schemas.microsoft.com/office/drawing/2014/main" id="{D64A5AF5-9294-1E8A-E21F-D068C6FCBFB8}"/>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851152" y="2810200"/>
            <a:ext cx="457200" cy="457200"/>
          </a:xfrm>
          <a:prstGeom prst="rect">
            <a:avLst/>
          </a:prstGeom>
        </p:spPr>
      </p:pic>
      <p:sp>
        <p:nvSpPr>
          <p:cNvPr id="18" name="TextBox 17">
            <a:extLst>
              <a:ext uri="{FF2B5EF4-FFF2-40B4-BE49-F238E27FC236}">
                <a16:creationId xmlns:a16="http://schemas.microsoft.com/office/drawing/2014/main" id="{3A653F76-00DE-271F-891B-9C30B8A2A1BB}"/>
              </a:ext>
            </a:extLst>
          </p:cNvPr>
          <p:cNvSpPr txBox="1">
            <a:spLocks noChangeArrowheads="1"/>
          </p:cNvSpPr>
          <p:nvPr/>
        </p:nvSpPr>
        <p:spPr bwMode="auto">
          <a:xfrm>
            <a:off x="5513885" y="3317875"/>
            <a:ext cx="11009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Query Editor v2.0</a:t>
            </a:r>
          </a:p>
        </p:txBody>
      </p:sp>
      <p:pic>
        <p:nvPicPr>
          <p:cNvPr id="48" name="Graphic 47" descr="Redshift ML resource icon for the Amazon Redshift service.">
            <a:extLst>
              <a:ext uri="{FF2B5EF4-FFF2-40B4-BE49-F238E27FC236}">
                <a16:creationId xmlns:a16="http://schemas.microsoft.com/office/drawing/2014/main" id="{F835E7D3-4CDA-4563-9BC9-98C91A8FEC46}"/>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2528635" y="3992181"/>
            <a:ext cx="457200" cy="457200"/>
          </a:xfrm>
          <a:prstGeom prst="rect">
            <a:avLst/>
          </a:prstGeom>
        </p:spPr>
      </p:pic>
      <p:sp>
        <p:nvSpPr>
          <p:cNvPr id="33" name="TextBox 24">
            <a:extLst>
              <a:ext uri="{FF2B5EF4-FFF2-40B4-BE49-F238E27FC236}">
                <a16:creationId xmlns:a16="http://schemas.microsoft.com/office/drawing/2014/main" id="{0B84217F-996D-EC4A-B6F0-AE893DE69AE4}"/>
              </a:ext>
            </a:extLst>
          </p:cNvPr>
          <p:cNvSpPr txBox="1">
            <a:spLocks noChangeArrowheads="1"/>
          </p:cNvSpPr>
          <p:nvPr/>
        </p:nvSpPr>
        <p:spPr bwMode="auto">
          <a:xfrm>
            <a:off x="2220559" y="4510751"/>
            <a:ext cx="1093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Redshift ML</a:t>
            </a:r>
          </a:p>
        </p:txBody>
      </p:sp>
      <p:pic>
        <p:nvPicPr>
          <p:cNvPr id="51" name="Graphic 50" descr="Data sharing governance resource icon for the Amazon Redshift service.">
            <a:extLst>
              <a:ext uri="{FF2B5EF4-FFF2-40B4-BE49-F238E27FC236}">
                <a16:creationId xmlns:a16="http://schemas.microsoft.com/office/drawing/2014/main" id="{469A779F-DE12-F368-277D-981806C7B106}"/>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3679378" y="3992181"/>
            <a:ext cx="457200" cy="457200"/>
          </a:xfrm>
          <a:prstGeom prst="rect">
            <a:avLst/>
          </a:prstGeom>
        </p:spPr>
      </p:pic>
      <p:sp>
        <p:nvSpPr>
          <p:cNvPr id="10" name="TextBox 9">
            <a:extLst>
              <a:ext uri="{FF2B5EF4-FFF2-40B4-BE49-F238E27FC236}">
                <a16:creationId xmlns:a16="http://schemas.microsoft.com/office/drawing/2014/main" id="{C7E77F17-2F71-A52E-4AF2-1155AAF7D606}"/>
              </a:ext>
            </a:extLst>
          </p:cNvPr>
          <p:cNvSpPr txBox="1">
            <a:spLocks noChangeArrowheads="1"/>
          </p:cNvSpPr>
          <p:nvPr/>
        </p:nvSpPr>
        <p:spPr bwMode="auto">
          <a:xfrm>
            <a:off x="3342075" y="4511359"/>
            <a:ext cx="10994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Data sharing governance</a:t>
            </a:r>
          </a:p>
        </p:txBody>
      </p:sp>
      <p:pic>
        <p:nvPicPr>
          <p:cNvPr id="52" name="Graphic 51" descr="Auto-copy resource icon for the Amazon Redshift service.">
            <a:extLst>
              <a:ext uri="{FF2B5EF4-FFF2-40B4-BE49-F238E27FC236}">
                <a16:creationId xmlns:a16="http://schemas.microsoft.com/office/drawing/2014/main" id="{7D4ABA6B-0489-195D-25DC-6BB6A553F717}"/>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4750153" y="3992181"/>
            <a:ext cx="457200" cy="457200"/>
          </a:xfrm>
          <a:prstGeom prst="rect">
            <a:avLst/>
          </a:prstGeom>
        </p:spPr>
      </p:pic>
      <p:sp>
        <p:nvSpPr>
          <p:cNvPr id="17" name="TextBox 16">
            <a:extLst>
              <a:ext uri="{FF2B5EF4-FFF2-40B4-BE49-F238E27FC236}">
                <a16:creationId xmlns:a16="http://schemas.microsoft.com/office/drawing/2014/main" id="{DAF75482-9763-0519-259B-9730E0A1DE18}"/>
              </a:ext>
            </a:extLst>
          </p:cNvPr>
          <p:cNvSpPr txBox="1">
            <a:spLocks noChangeArrowheads="1"/>
          </p:cNvSpPr>
          <p:nvPr/>
        </p:nvSpPr>
        <p:spPr bwMode="auto">
          <a:xfrm>
            <a:off x="4436983" y="4522406"/>
            <a:ext cx="1093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Auto-copy</a:t>
            </a:r>
          </a:p>
        </p:txBody>
      </p:sp>
      <p:pic>
        <p:nvPicPr>
          <p:cNvPr id="45" name="Graphic 44" descr="Streaming Ingestion resource icon for the Amazon Redshift service.">
            <a:extLst>
              <a:ext uri="{FF2B5EF4-FFF2-40B4-BE49-F238E27FC236}">
                <a16:creationId xmlns:a16="http://schemas.microsoft.com/office/drawing/2014/main" id="{4EEBEB6B-F6A1-5279-A30B-5E4F36ABE320}"/>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5851152" y="3992181"/>
            <a:ext cx="457200" cy="457200"/>
          </a:xfrm>
          <a:prstGeom prst="rect">
            <a:avLst/>
          </a:prstGeom>
        </p:spPr>
      </p:pic>
      <p:sp>
        <p:nvSpPr>
          <p:cNvPr id="14" name="TextBox 24">
            <a:extLst>
              <a:ext uri="{FF2B5EF4-FFF2-40B4-BE49-F238E27FC236}">
                <a16:creationId xmlns:a16="http://schemas.microsoft.com/office/drawing/2014/main" id="{94A651C8-D97B-D12A-D339-821834EA93DA}"/>
              </a:ext>
            </a:extLst>
          </p:cNvPr>
          <p:cNvSpPr txBox="1">
            <a:spLocks noChangeArrowheads="1"/>
          </p:cNvSpPr>
          <p:nvPr/>
        </p:nvSpPr>
        <p:spPr bwMode="auto">
          <a:xfrm>
            <a:off x="5541639" y="4510751"/>
            <a:ext cx="10935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Streaming Ingestion</a:t>
            </a:r>
          </a:p>
        </p:txBody>
      </p:sp>
      <p:cxnSp>
        <p:nvCxnSpPr>
          <p:cNvPr id="37" name="Straight Connector 36" descr="Next service icon.">
            <a:extLst>
              <a:ext uri="{FF2B5EF4-FFF2-40B4-BE49-F238E27FC236}">
                <a16:creationId xmlns:a16="http://schemas.microsoft.com/office/drawing/2014/main" id="{7DFFC757-AF3A-4E1C-B70E-B38B90D512F6}"/>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1" name="Graphic 40" descr="Amazon FinSpace service icon.">
            <a:extLst>
              <a:ext uri="{FF2B5EF4-FFF2-40B4-BE49-F238E27FC236}">
                <a16:creationId xmlns:a16="http://schemas.microsoft.com/office/drawing/2014/main" id="{C19E7FE0-6905-4B81-B67D-B0B601AA06F2}"/>
              </a:ext>
            </a:extLst>
          </p:cNvPr>
          <p:cNvPicPr>
            <a:picLocks noChangeAspect="1" noChangeArrowheads="1"/>
          </p:cNvPicPr>
          <p:nvPr/>
        </p:nvPicPr>
        <p:blipFill>
          <a:blip>
            <a:extLst>
              <a:ext uri="{96DAC541-7B7A-43D3-8B79-37D633B846F1}">
                <asvg:svgBlip xmlns:asvg="http://schemas.microsoft.com/office/drawing/2016/SVG/main" r:embed="rId11"/>
              </a:ext>
            </a:extLst>
          </a:blip>
          <a:srcRect/>
          <a:stretch/>
        </p:blipFill>
        <p:spPr bwMode="auto">
          <a:xfrm>
            <a:off x="7525734"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7">
            <a:extLst>
              <a:ext uri="{FF2B5EF4-FFF2-40B4-BE49-F238E27FC236}">
                <a16:creationId xmlns:a16="http://schemas.microsoft.com/office/drawing/2014/main" id="{5BC726D3-B70A-40DB-A8B2-487252514D7D}"/>
              </a:ext>
            </a:extLst>
          </p:cNvPr>
          <p:cNvSpPr txBox="1">
            <a:spLocks noChangeArrowheads="1"/>
          </p:cNvSpPr>
          <p:nvPr/>
        </p:nvSpPr>
        <p:spPr bwMode="auto">
          <a:xfrm>
            <a:off x="6764595"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a:t>
            </a:r>
            <a:r>
              <a:rPr lang="en-US" altLang="en-US" sz="1200" dirty="0" err="1">
                <a:latin typeface="Arial" panose="020B0604020202020204" pitchFamily="34" charset="0"/>
                <a:ea typeface="Amazon Ember" panose="020B0603020204020204" pitchFamily="34" charset="0"/>
                <a:cs typeface="Arial" panose="020B0604020202020204" pitchFamily="34" charset="0"/>
              </a:rPr>
              <a:t>FinSpace</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6F73A450-FF4E-AF04-3771-9EEFA8EBB0FC}"/>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16614AE-F155-E3D8-773F-B27A1FCD5870}"/>
              </a:ext>
            </a:extLst>
          </p:cNvPr>
          <p:cNvSpPr>
            <a:spLocks noGrp="1"/>
          </p:cNvSpPr>
          <p:nvPr>
            <p:ph type="sldNum" sz="quarter" idx="11"/>
          </p:nvPr>
        </p:nvSpPr>
        <p:spPr/>
        <p:txBody>
          <a:bodyPr/>
          <a:lstStyle/>
          <a:p>
            <a:fld id="{EB4B8DE2-A4E8-46E4-8BBF-D75455EFF32C}" type="slidenum">
              <a:rPr lang="en-US" smtClean="0"/>
              <a:pPr/>
              <a:t>35</a:t>
            </a:fld>
            <a:endParaRPr lang="en-US" dirty="0"/>
          </a:p>
        </p:txBody>
      </p:sp>
      <p:sp>
        <p:nvSpPr>
          <p:cNvPr id="73730" name="Title 1">
            <a:extLst>
              <a:ext uri="{FF2B5EF4-FFF2-40B4-BE49-F238E27FC236}">
                <a16:creationId xmlns:a16="http://schemas.microsoft.com/office/drawing/2014/main" id="{EE71264B-8810-D141-813E-B5D5568DA937}"/>
              </a:ext>
            </a:extLst>
          </p:cNvPr>
          <p:cNvSpPr>
            <a:spLocks noGrp="1" noChangeArrowheads="1"/>
          </p:cNvSpPr>
          <p:nvPr>
            <p:ph type="title"/>
          </p:nvPr>
        </p:nvSpPr>
        <p:spPr/>
        <p:txBody>
          <a:bodyPr/>
          <a:lstStyle/>
          <a:p>
            <a:pPr>
              <a:tabLst>
                <a:tab pos="10914063" algn="l"/>
              </a:tabLst>
            </a:pPr>
            <a:r>
              <a:rPr lang="en-US" altLang="en-US" dirty="0"/>
              <a:t>Analytics	5/6</a:t>
            </a:r>
          </a:p>
        </p:txBody>
      </p:sp>
      <p:pic>
        <p:nvPicPr>
          <p:cNvPr id="27" name="Graphic 26" descr="Amazon Managed Streaming for Apache Kafka (Amazon MSK) service icon.">
            <a:extLst>
              <a:ext uri="{FF2B5EF4-FFF2-40B4-BE49-F238E27FC236}">
                <a16:creationId xmlns:a16="http://schemas.microsoft.com/office/drawing/2014/main" id="{F64F39F0-2A68-441A-942F-AE57CA843B97}"/>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16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34">
            <a:extLst>
              <a:ext uri="{FF2B5EF4-FFF2-40B4-BE49-F238E27FC236}">
                <a16:creationId xmlns:a16="http://schemas.microsoft.com/office/drawing/2014/main" id="{9AAF8A45-8AAE-4C39-A816-BCE08C351C37}"/>
              </a:ext>
            </a:extLst>
          </p:cNvPr>
          <p:cNvSpPr txBox="1">
            <a:spLocks noChangeArrowheads="1"/>
          </p:cNvSpPr>
          <p:nvPr/>
        </p:nvSpPr>
        <p:spPr bwMode="auto">
          <a:xfrm>
            <a:off x="2236329" y="1946275"/>
            <a:ext cx="225752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Managed Streaming for Apache Kafka</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(Amazon MSK)</a:t>
            </a:r>
          </a:p>
        </p:txBody>
      </p:sp>
      <p:pic>
        <p:nvPicPr>
          <p:cNvPr id="30" name="Graphic 7" descr="Amazon MSK Connect resource icon for the Amazon Managed Streaming for Apache Kafka service.">
            <a:extLst>
              <a:ext uri="{FF2B5EF4-FFF2-40B4-BE49-F238E27FC236}">
                <a16:creationId xmlns:a16="http://schemas.microsoft.com/office/drawing/2014/main" id="{98B1BE26-2E1F-4B8F-B579-9FC6115DF65F}"/>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3117850" y="28098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6">
            <a:extLst>
              <a:ext uri="{FF2B5EF4-FFF2-40B4-BE49-F238E27FC236}">
                <a16:creationId xmlns:a16="http://schemas.microsoft.com/office/drawing/2014/main" id="{CD4EC165-DEDA-4FB4-83AA-CC49408D8B60}"/>
              </a:ext>
            </a:extLst>
          </p:cNvPr>
          <p:cNvSpPr txBox="1">
            <a:spLocks noChangeArrowheads="1"/>
          </p:cNvSpPr>
          <p:nvPr/>
        </p:nvSpPr>
        <p:spPr bwMode="auto">
          <a:xfrm>
            <a:off x="2717801" y="3317875"/>
            <a:ext cx="12684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MSK Connect</a:t>
            </a:r>
          </a:p>
        </p:txBody>
      </p:sp>
      <p:cxnSp>
        <p:nvCxnSpPr>
          <p:cNvPr id="31" name="Straight Connector 30" descr="Next service icon.">
            <a:extLst>
              <a:ext uri="{FF2B5EF4-FFF2-40B4-BE49-F238E27FC236}">
                <a16:creationId xmlns:a16="http://schemas.microsoft.com/office/drawing/2014/main" id="{BF3070A8-9D8C-4F19-8E9E-8540030E39EC}"/>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8" descr="AWS Data Exchange service icon.">
            <a:extLst>
              <a:ext uri="{FF2B5EF4-FFF2-40B4-BE49-F238E27FC236}">
                <a16:creationId xmlns:a16="http://schemas.microsoft.com/office/drawing/2014/main" id="{3F4970CF-02C5-490E-9B95-13FB5849C729}"/>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244922"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0">
            <a:extLst>
              <a:ext uri="{FF2B5EF4-FFF2-40B4-BE49-F238E27FC236}">
                <a16:creationId xmlns:a16="http://schemas.microsoft.com/office/drawing/2014/main" id="{5E0A94FD-B8E6-443F-804C-E05485719B2E}"/>
              </a:ext>
            </a:extLst>
          </p:cNvPr>
          <p:cNvSpPr txBox="1">
            <a:spLocks noChangeArrowheads="1"/>
          </p:cNvSpPr>
          <p:nvPr/>
        </p:nvSpPr>
        <p:spPr bwMode="auto">
          <a:xfrm>
            <a:off x="4489451"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Data Exchange</a:t>
            </a:r>
          </a:p>
        </p:txBody>
      </p:sp>
      <p:pic>
        <p:nvPicPr>
          <p:cNvPr id="36" name="Graphic 7" descr="AWS Data Exchange for APIs resource icon for the AWS Data Exchange service.">
            <a:extLst>
              <a:ext uri="{FF2B5EF4-FFF2-40B4-BE49-F238E27FC236}">
                <a16:creationId xmlns:a16="http://schemas.microsoft.com/office/drawing/2014/main" id="{87118E3B-3F22-493B-8D19-8D927170A67E}"/>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5400604" y="28098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16">
            <a:extLst>
              <a:ext uri="{FF2B5EF4-FFF2-40B4-BE49-F238E27FC236}">
                <a16:creationId xmlns:a16="http://schemas.microsoft.com/office/drawing/2014/main" id="{110701E9-CFBE-4472-BE74-E9DC645775A6}"/>
              </a:ext>
            </a:extLst>
          </p:cNvPr>
          <p:cNvSpPr txBox="1">
            <a:spLocks noChangeArrowheads="1"/>
          </p:cNvSpPr>
          <p:nvPr/>
        </p:nvSpPr>
        <p:spPr bwMode="auto">
          <a:xfrm>
            <a:off x="4893157" y="3317875"/>
            <a:ext cx="14510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Data Exchange for APIs</a:t>
            </a:r>
          </a:p>
        </p:txBody>
      </p:sp>
      <p:cxnSp>
        <p:nvCxnSpPr>
          <p:cNvPr id="37" name="Straight Connector 36" descr="Next service icon.">
            <a:extLst>
              <a:ext uri="{FF2B5EF4-FFF2-40B4-BE49-F238E27FC236}">
                <a16:creationId xmlns:a16="http://schemas.microsoft.com/office/drawing/2014/main" id="{A0D354E4-BC4C-44A5-B898-715BE1BBE78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38" descr="AWS Glue DataBrew service icon.">
            <a:extLst>
              <a:ext uri="{FF2B5EF4-FFF2-40B4-BE49-F238E27FC236}">
                <a16:creationId xmlns:a16="http://schemas.microsoft.com/office/drawing/2014/main" id="{0D3CBF3E-7A65-4137-952A-A2613D41C9E1}"/>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a:off x="7533137" y="1184275"/>
            <a:ext cx="762000" cy="762000"/>
          </a:xfrm>
          <a:prstGeom prst="rect">
            <a:avLst/>
          </a:prstGeom>
        </p:spPr>
      </p:pic>
      <p:sp>
        <p:nvSpPr>
          <p:cNvPr id="38" name="TextBox 17">
            <a:extLst>
              <a:ext uri="{FF2B5EF4-FFF2-40B4-BE49-F238E27FC236}">
                <a16:creationId xmlns:a16="http://schemas.microsoft.com/office/drawing/2014/main" id="{10BD0C8F-046E-4EF9-8B6D-1AEDAF82FCA5}"/>
              </a:ext>
            </a:extLst>
          </p:cNvPr>
          <p:cNvSpPr txBox="1">
            <a:spLocks noChangeArrowheads="1"/>
          </p:cNvSpPr>
          <p:nvPr/>
        </p:nvSpPr>
        <p:spPr bwMode="auto">
          <a:xfrm>
            <a:off x="6757428"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Glue DataBrew</a:t>
            </a:r>
          </a:p>
        </p:txBody>
      </p:sp>
      <p:cxnSp>
        <p:nvCxnSpPr>
          <p:cNvPr id="40" name="Straight Connector 39" descr="Next service icon.">
            <a:extLst>
              <a:ext uri="{FF2B5EF4-FFF2-40B4-BE49-F238E27FC236}">
                <a16:creationId xmlns:a16="http://schemas.microsoft.com/office/drawing/2014/main" id="{D5B97F3D-76B1-48CE-9749-103DFAF8DDE9}"/>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1" name="Graphic 12" descr="AWS Entity Resolution service icon.">
            <a:extLst>
              <a:ext uri="{FF2B5EF4-FFF2-40B4-BE49-F238E27FC236}">
                <a16:creationId xmlns:a16="http://schemas.microsoft.com/office/drawing/2014/main" id="{E7DC7BE2-9A32-874A-FE91-15679B037898}"/>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98207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9">
            <a:extLst>
              <a:ext uri="{FF2B5EF4-FFF2-40B4-BE49-F238E27FC236}">
                <a16:creationId xmlns:a16="http://schemas.microsoft.com/office/drawing/2014/main" id="{6BB3C8EC-B8BB-5F14-C71D-B23377733A06}"/>
              </a:ext>
            </a:extLst>
          </p:cNvPr>
          <p:cNvSpPr txBox="1">
            <a:spLocks noChangeArrowheads="1"/>
          </p:cNvSpPr>
          <p:nvPr/>
        </p:nvSpPr>
        <p:spPr bwMode="auto">
          <a:xfrm>
            <a:off x="9064510"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Entity Resolution</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oter Placeholder 9">
            <a:extLst>
              <a:ext uri="{FF2B5EF4-FFF2-40B4-BE49-F238E27FC236}">
                <a16:creationId xmlns:a16="http://schemas.microsoft.com/office/drawing/2014/main" id="{1EEB1D28-ED7E-E854-96B8-A7B56DAF863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A13D83BA-DB3B-2340-B806-1898CDA8197E}"/>
              </a:ext>
            </a:extLst>
          </p:cNvPr>
          <p:cNvSpPr>
            <a:spLocks noGrp="1"/>
          </p:cNvSpPr>
          <p:nvPr>
            <p:ph type="sldNum" sz="quarter" idx="11"/>
          </p:nvPr>
        </p:nvSpPr>
        <p:spPr/>
        <p:txBody>
          <a:bodyPr/>
          <a:lstStyle/>
          <a:p>
            <a:fld id="{EB4B8DE2-A4E8-46E4-8BBF-D75455EFF32C}" type="slidenum">
              <a:rPr lang="en-US" smtClean="0"/>
              <a:pPr/>
              <a:t>36</a:t>
            </a:fld>
            <a:endParaRPr lang="en-US" dirty="0"/>
          </a:p>
        </p:txBody>
      </p:sp>
      <p:sp>
        <p:nvSpPr>
          <p:cNvPr id="73730" name="Title 1">
            <a:extLst>
              <a:ext uri="{FF2B5EF4-FFF2-40B4-BE49-F238E27FC236}">
                <a16:creationId xmlns:a16="http://schemas.microsoft.com/office/drawing/2014/main" id="{EE71264B-8810-D141-813E-B5D5568DA937}"/>
              </a:ext>
            </a:extLst>
          </p:cNvPr>
          <p:cNvSpPr>
            <a:spLocks noGrp="1" noChangeArrowheads="1"/>
          </p:cNvSpPr>
          <p:nvPr>
            <p:ph type="title"/>
          </p:nvPr>
        </p:nvSpPr>
        <p:spPr/>
        <p:txBody>
          <a:bodyPr/>
          <a:lstStyle/>
          <a:p>
            <a:pPr>
              <a:tabLst>
                <a:tab pos="10914063" algn="l"/>
              </a:tabLst>
            </a:pPr>
            <a:r>
              <a:rPr lang="en-US" altLang="en-US" dirty="0"/>
              <a:t>Analytics	6/6</a:t>
            </a:r>
          </a:p>
        </p:txBody>
      </p:sp>
      <p:pic>
        <p:nvPicPr>
          <p:cNvPr id="26" name="Graphic 25" descr="Amazon DataZone service icon.">
            <a:extLst>
              <a:ext uri="{FF2B5EF4-FFF2-40B4-BE49-F238E27FC236}">
                <a16:creationId xmlns:a16="http://schemas.microsoft.com/office/drawing/2014/main" id="{7CB3995A-381E-4B32-91BC-A9A6FEF84D9A}"/>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298716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34">
            <a:extLst>
              <a:ext uri="{FF2B5EF4-FFF2-40B4-BE49-F238E27FC236}">
                <a16:creationId xmlns:a16="http://schemas.microsoft.com/office/drawing/2014/main" id="{8970E633-7C55-4B50-9B3F-A659AAA23919}"/>
              </a:ext>
            </a:extLst>
          </p:cNvPr>
          <p:cNvSpPr txBox="1">
            <a:spLocks noChangeArrowheads="1"/>
          </p:cNvSpPr>
          <p:nvPr/>
        </p:nvSpPr>
        <p:spPr bwMode="auto">
          <a:xfrm>
            <a:off x="2236329" y="1946275"/>
            <a:ext cx="225752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DataZone</a:t>
            </a:r>
          </a:p>
        </p:txBody>
      </p:sp>
      <p:pic>
        <p:nvPicPr>
          <p:cNvPr id="29" name="Graphic 6" descr="Business data catalog resource icon for the Amazon DataZone service.">
            <a:extLst>
              <a:ext uri="{FF2B5EF4-FFF2-40B4-BE49-F238E27FC236}">
                <a16:creationId xmlns:a16="http://schemas.microsoft.com/office/drawing/2014/main" id="{751D159A-5822-4533-9B8E-CB6A18AF3EAF}"/>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3146426" y="27924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8">
            <a:extLst>
              <a:ext uri="{FF2B5EF4-FFF2-40B4-BE49-F238E27FC236}">
                <a16:creationId xmlns:a16="http://schemas.microsoft.com/office/drawing/2014/main" id="{87F3E6B3-ACCD-456C-9F5E-79FD6AC4AE8A}"/>
              </a:ext>
            </a:extLst>
          </p:cNvPr>
          <p:cNvSpPr txBox="1">
            <a:spLocks noChangeArrowheads="1"/>
          </p:cNvSpPr>
          <p:nvPr/>
        </p:nvSpPr>
        <p:spPr bwMode="auto">
          <a:xfrm>
            <a:off x="2684397" y="3317875"/>
            <a:ext cx="13858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Business data catalog</a:t>
            </a:r>
          </a:p>
        </p:txBody>
      </p:sp>
      <p:pic>
        <p:nvPicPr>
          <p:cNvPr id="31" name="Graphic 8" descr="Data portal resource icon for the Amazon DataZone service.">
            <a:extLst>
              <a:ext uri="{FF2B5EF4-FFF2-40B4-BE49-F238E27FC236}">
                <a16:creationId xmlns:a16="http://schemas.microsoft.com/office/drawing/2014/main" id="{318F7874-8A39-4BDD-ABCC-1D418B60D985}"/>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3146426" y="38830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21">
            <a:extLst>
              <a:ext uri="{FF2B5EF4-FFF2-40B4-BE49-F238E27FC236}">
                <a16:creationId xmlns:a16="http://schemas.microsoft.com/office/drawing/2014/main" id="{82320836-9231-4E89-BE45-452BDC95A14B}"/>
              </a:ext>
            </a:extLst>
          </p:cNvPr>
          <p:cNvSpPr txBox="1">
            <a:spLocks noChangeArrowheads="1"/>
          </p:cNvSpPr>
          <p:nvPr/>
        </p:nvSpPr>
        <p:spPr bwMode="auto">
          <a:xfrm>
            <a:off x="2684397" y="4384675"/>
            <a:ext cx="13858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Data portal</a:t>
            </a:r>
          </a:p>
        </p:txBody>
      </p:sp>
      <p:pic>
        <p:nvPicPr>
          <p:cNvPr id="34" name="Graphic 17" descr="Data projects resource icon for the Amazon DataZone service.">
            <a:extLst>
              <a:ext uri="{FF2B5EF4-FFF2-40B4-BE49-F238E27FC236}">
                <a16:creationId xmlns:a16="http://schemas.microsoft.com/office/drawing/2014/main" id="{4B7004DC-0CFB-477C-90F3-76F3C8F7615A}"/>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3146426" y="49895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25">
            <a:extLst>
              <a:ext uri="{FF2B5EF4-FFF2-40B4-BE49-F238E27FC236}">
                <a16:creationId xmlns:a16="http://schemas.microsoft.com/office/drawing/2014/main" id="{1DD20BC9-A658-4799-B3D9-5AD986F352B5}"/>
              </a:ext>
            </a:extLst>
          </p:cNvPr>
          <p:cNvSpPr txBox="1">
            <a:spLocks noChangeArrowheads="1"/>
          </p:cNvSpPr>
          <p:nvPr/>
        </p:nvSpPr>
        <p:spPr bwMode="auto">
          <a:xfrm>
            <a:off x="2684397" y="5462588"/>
            <a:ext cx="13858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Data projects</a:t>
            </a:r>
          </a:p>
        </p:txBody>
      </p:sp>
      <p:cxnSp>
        <p:nvCxnSpPr>
          <p:cNvPr id="35" name="Straight Connector 34" descr="Next service icon.">
            <a:extLst>
              <a:ext uri="{FF2B5EF4-FFF2-40B4-BE49-F238E27FC236}">
                <a16:creationId xmlns:a16="http://schemas.microsoft.com/office/drawing/2014/main" id="{42232884-65FD-40F2-A32F-B08079987D9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6" name="Graphic 8" descr="AWS Clean Rooms service icon.">
            <a:extLst>
              <a:ext uri="{FF2B5EF4-FFF2-40B4-BE49-F238E27FC236}">
                <a16:creationId xmlns:a16="http://schemas.microsoft.com/office/drawing/2014/main" id="{A03BA4EE-92E7-4718-B9F0-42F68144D191}"/>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5244922"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10">
            <a:extLst>
              <a:ext uri="{FF2B5EF4-FFF2-40B4-BE49-F238E27FC236}">
                <a16:creationId xmlns:a16="http://schemas.microsoft.com/office/drawing/2014/main" id="{1E00EF97-CE47-485E-AED3-986B59DC8604}"/>
              </a:ext>
            </a:extLst>
          </p:cNvPr>
          <p:cNvSpPr txBox="1">
            <a:spLocks noChangeArrowheads="1"/>
          </p:cNvSpPr>
          <p:nvPr/>
        </p:nvSpPr>
        <p:spPr bwMode="auto">
          <a:xfrm>
            <a:off x="4489451"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Clean Rooms</a:t>
            </a:r>
          </a:p>
        </p:txBody>
      </p:sp>
      <p:cxnSp>
        <p:nvCxnSpPr>
          <p:cNvPr id="38" name="Straight Connector 37" descr="Next service icon.">
            <a:extLst>
              <a:ext uri="{FF2B5EF4-FFF2-40B4-BE49-F238E27FC236}">
                <a16:creationId xmlns:a16="http://schemas.microsoft.com/office/drawing/2014/main" id="{664052BA-BC06-4505-B7C8-6EF1217C5D6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14" descr="Amazon Athena service icon.">
            <a:extLst>
              <a:ext uri="{FF2B5EF4-FFF2-40B4-BE49-F238E27FC236}">
                <a16:creationId xmlns:a16="http://schemas.microsoft.com/office/drawing/2014/main" id="{396DAAA0-B2D5-4276-98CA-63696F5DF2A5}"/>
              </a:ext>
            </a:extLst>
          </p:cNvPr>
          <p:cNvPicPr>
            <a:picLocks noChangeAspect="1" noChangeArrowheads="1"/>
          </p:cNvPicPr>
          <p:nvPr/>
        </p:nvPicPr>
        <p:blipFill>
          <a:blip>
            <a:extLst>
              <a:ext uri="{96DAC541-7B7A-43D3-8B79-37D633B846F1}">
                <asvg:svgBlip xmlns:asvg="http://schemas.microsoft.com/office/drawing/2016/SVG/main" r:embed="rId8"/>
              </a:ext>
            </a:extLst>
          </a:blip>
          <a:srcRect/>
          <a:stretch/>
        </p:blipFill>
        <p:spPr bwMode="auto">
          <a:xfrm>
            <a:off x="7532101"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7">
            <a:extLst>
              <a:ext uri="{FF2B5EF4-FFF2-40B4-BE49-F238E27FC236}">
                <a16:creationId xmlns:a16="http://schemas.microsoft.com/office/drawing/2014/main" id="{FDF38C3B-7C74-43B3-9266-EEB38604F3F3}"/>
              </a:ext>
            </a:extLst>
          </p:cNvPr>
          <p:cNvSpPr txBox="1">
            <a:spLocks noChangeArrowheads="1"/>
          </p:cNvSpPr>
          <p:nvPr/>
        </p:nvSpPr>
        <p:spPr bwMode="auto">
          <a:xfrm>
            <a:off x="6764595"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Athena</a:t>
            </a:r>
          </a:p>
        </p:txBody>
      </p:sp>
      <p:pic>
        <p:nvPicPr>
          <p:cNvPr id="42" name="Graphic 41" descr="Data source connectors resource icon for the Amazon Athena service.">
            <a:extLst>
              <a:ext uri="{FF2B5EF4-FFF2-40B4-BE49-F238E27FC236}">
                <a16:creationId xmlns:a16="http://schemas.microsoft.com/office/drawing/2014/main" id="{DE4AC0F1-7FC1-4FC2-86B2-58C104F9B49A}"/>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7681119" y="2809101"/>
            <a:ext cx="457200" cy="457200"/>
          </a:xfrm>
          <a:prstGeom prst="rect">
            <a:avLst/>
          </a:prstGeom>
        </p:spPr>
      </p:pic>
      <p:sp>
        <p:nvSpPr>
          <p:cNvPr id="41" name="TextBox 24">
            <a:extLst>
              <a:ext uri="{FF2B5EF4-FFF2-40B4-BE49-F238E27FC236}">
                <a16:creationId xmlns:a16="http://schemas.microsoft.com/office/drawing/2014/main" id="{35D86017-BC0C-432C-90CF-74C6FB5157AF}"/>
              </a:ext>
            </a:extLst>
          </p:cNvPr>
          <p:cNvSpPr txBox="1">
            <a:spLocks noChangeArrowheads="1"/>
          </p:cNvSpPr>
          <p:nvPr/>
        </p:nvSpPr>
        <p:spPr bwMode="auto">
          <a:xfrm>
            <a:off x="7395816" y="3324225"/>
            <a:ext cx="102780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Data source connectors</a:t>
            </a:r>
          </a:p>
        </p:txBody>
      </p:sp>
      <p:cxnSp>
        <p:nvCxnSpPr>
          <p:cNvPr id="2" name="Straight Connector 1" descr="Next service icon.">
            <a:extLst>
              <a:ext uri="{FF2B5EF4-FFF2-40B4-BE49-F238E27FC236}">
                <a16:creationId xmlns:a16="http://schemas.microsoft.com/office/drawing/2014/main" id="{57808D17-BAEB-D5C5-B4D2-629D1662AA9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 name="Graphic 8" descr="Amazon SageMaker service icon.">
            <a:extLst>
              <a:ext uri="{FF2B5EF4-FFF2-40B4-BE49-F238E27FC236}">
                <a16:creationId xmlns:a16="http://schemas.microsoft.com/office/drawing/2014/main" id="{0D3B5863-8D6A-B81B-0E76-A95D1A4C9C61}"/>
              </a:ext>
            </a:extLst>
          </p:cNvPr>
          <p:cNvPicPr>
            <a:picLocks noChangeAspect="1" noChangeArrowheads="1"/>
          </p:cNvPicPr>
          <p:nvPr/>
        </p:nvPicPr>
        <p:blipFill>
          <a:blip>
            <a:extLst>
              <a:ext uri="{96DAC541-7B7A-43D3-8B79-37D633B846F1}">
                <asvg:svgBlip xmlns:asvg="http://schemas.microsoft.com/office/drawing/2016/SVG/main" r:embed="rId10"/>
              </a:ext>
            </a:extLst>
          </a:blip>
          <a:srcRect/>
          <a:stretch/>
        </p:blipFill>
        <p:spPr bwMode="auto">
          <a:xfrm>
            <a:off x="98207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19">
            <a:extLst>
              <a:ext uri="{FF2B5EF4-FFF2-40B4-BE49-F238E27FC236}">
                <a16:creationId xmlns:a16="http://schemas.microsoft.com/office/drawing/2014/main" id="{F2F8CACF-1D66-4294-656C-CBB082CDCE66}"/>
              </a:ext>
            </a:extLst>
          </p:cNvPr>
          <p:cNvSpPr txBox="1">
            <a:spLocks noChangeArrowheads="1"/>
          </p:cNvSpPr>
          <p:nvPr/>
        </p:nvSpPr>
        <p:spPr bwMode="auto">
          <a:xfrm>
            <a:off x="9064510"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SageMaker</a:t>
            </a:r>
          </a:p>
        </p:txBody>
      </p:sp>
    </p:spTree>
    <p:extLst>
      <p:ext uri="{BB962C8B-B14F-4D97-AF65-F5344CB8AC3E}">
        <p14:creationId xmlns:p14="http://schemas.microsoft.com/office/powerpoint/2010/main" val="139382153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0698CEFA-0BD8-93F4-72E3-9F447D81519A}"/>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6311D93-A54E-DBDC-0053-672D727B7FE3}"/>
              </a:ext>
            </a:extLst>
          </p:cNvPr>
          <p:cNvSpPr>
            <a:spLocks noGrp="1"/>
          </p:cNvSpPr>
          <p:nvPr>
            <p:ph type="sldNum" sz="quarter" idx="10"/>
          </p:nvPr>
        </p:nvSpPr>
        <p:spPr/>
        <p:txBody>
          <a:bodyPr/>
          <a:lstStyle/>
          <a:p>
            <a:fld id="{EB4B8DE2-A4E8-46E4-8BBF-D75455EFF32C}" type="slidenum">
              <a:rPr lang="en-US" smtClean="0"/>
              <a:pPr/>
              <a:t>37</a:t>
            </a:fld>
            <a:endParaRPr lang="en-US" dirty="0"/>
          </a:p>
        </p:txBody>
      </p:sp>
      <p:sp>
        <p:nvSpPr>
          <p:cNvPr id="74754" name="Title 1">
            <a:extLst>
              <a:ext uri="{FF2B5EF4-FFF2-40B4-BE49-F238E27FC236}">
                <a16:creationId xmlns:a16="http://schemas.microsoft.com/office/drawing/2014/main" id="{78BFBAD3-D6E4-CC4D-8A53-3855853F811F}"/>
              </a:ext>
            </a:extLst>
          </p:cNvPr>
          <p:cNvSpPr>
            <a:spLocks noGrp="1" noChangeArrowheads="1"/>
          </p:cNvSpPr>
          <p:nvPr>
            <p:ph type="ctrTitle"/>
          </p:nvPr>
        </p:nvSpPr>
        <p:spPr/>
        <p:txBody>
          <a:bodyPr/>
          <a:lstStyle/>
          <a:p>
            <a:r>
              <a:rPr lang="en-US" altLang="en-US" dirty="0"/>
              <a:t>Application</a:t>
            </a:r>
            <a:br>
              <a:rPr lang="en-US" altLang="en-US" dirty="0"/>
            </a:br>
            <a:r>
              <a:rPr lang="en-US" altLang="en-US" dirty="0"/>
              <a:t>Integration</a:t>
            </a:r>
          </a:p>
        </p:txBody>
      </p:sp>
      <p:pic>
        <p:nvPicPr>
          <p:cNvPr id="74753" name="Graphic 7" descr="Application Integration standard category icon.">
            <a:extLst>
              <a:ext uri="{FF2B5EF4-FFF2-40B4-BE49-F238E27FC236}">
                <a16:creationId xmlns:a16="http://schemas.microsoft.com/office/drawing/2014/main" id="{A9D9EAA1-56DB-D142-B082-6219136616E1}"/>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8188"/>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7" name="Title 3">
            <a:extLst>
              <a:ext uri="{FF2B5EF4-FFF2-40B4-BE49-F238E27FC236}">
                <a16:creationId xmlns:a16="http://schemas.microsoft.com/office/drawing/2014/main" id="{656E2D6E-A8A6-924A-8F53-2765D2B8C038}"/>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50942F21-A4CF-9CF5-334E-192C8559C745}"/>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29E819E-B51F-053B-5477-A43977F5AB0E}"/>
              </a:ext>
            </a:extLst>
          </p:cNvPr>
          <p:cNvSpPr>
            <a:spLocks noGrp="1"/>
          </p:cNvSpPr>
          <p:nvPr>
            <p:ph type="sldNum" sz="quarter" idx="11"/>
          </p:nvPr>
        </p:nvSpPr>
        <p:spPr/>
        <p:txBody>
          <a:bodyPr/>
          <a:lstStyle/>
          <a:p>
            <a:fld id="{EB4B8DE2-A4E8-46E4-8BBF-D75455EFF32C}" type="slidenum">
              <a:rPr lang="en-US" smtClean="0"/>
              <a:pPr/>
              <a:t>38</a:t>
            </a:fld>
            <a:endParaRPr lang="en-US" dirty="0"/>
          </a:p>
        </p:txBody>
      </p:sp>
      <p:sp>
        <p:nvSpPr>
          <p:cNvPr id="75781" name="Title 1">
            <a:extLst>
              <a:ext uri="{FF2B5EF4-FFF2-40B4-BE49-F238E27FC236}">
                <a16:creationId xmlns:a16="http://schemas.microsoft.com/office/drawing/2014/main" id="{8255DE59-D383-D94F-B9BC-F2FB9FD96F04}"/>
              </a:ext>
            </a:extLst>
          </p:cNvPr>
          <p:cNvSpPr>
            <a:spLocks noGrp="1" noChangeArrowheads="1"/>
          </p:cNvSpPr>
          <p:nvPr>
            <p:ph type="title"/>
          </p:nvPr>
        </p:nvSpPr>
        <p:spPr/>
        <p:txBody>
          <a:bodyPr/>
          <a:lstStyle/>
          <a:p>
            <a:pPr>
              <a:tabLst>
                <a:tab pos="10914063" algn="l"/>
              </a:tabLst>
            </a:pPr>
            <a:r>
              <a:rPr lang="en-US" altLang="en-US" dirty="0"/>
              <a:t>Application Integration	1/3</a:t>
            </a:r>
          </a:p>
        </p:txBody>
      </p:sp>
      <p:pic>
        <p:nvPicPr>
          <p:cNvPr id="29" name="Graphic 24" descr="Amazon Simple Notification Service (Amazon SNS) service icon.">
            <a:extLst>
              <a:ext uri="{FF2B5EF4-FFF2-40B4-BE49-F238E27FC236}">
                <a16:creationId xmlns:a16="http://schemas.microsoft.com/office/drawing/2014/main" id="{91CAAAFF-327D-4976-A2B6-301EAAD9BFCE}"/>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608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9">
            <a:extLst>
              <a:ext uri="{FF2B5EF4-FFF2-40B4-BE49-F238E27FC236}">
                <a16:creationId xmlns:a16="http://schemas.microsoft.com/office/drawing/2014/main" id="{3DC1859B-0115-41E2-8EA0-EB96EB6B4CF3}"/>
              </a:ext>
            </a:extLst>
          </p:cNvPr>
          <p:cNvSpPr txBox="1">
            <a:spLocks noChangeArrowheads="1"/>
          </p:cNvSpPr>
          <p:nvPr/>
        </p:nvSpPr>
        <p:spPr bwMode="auto">
          <a:xfrm>
            <a:off x="2217738" y="1946275"/>
            <a:ext cx="2268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Simple Notification Service (Amazon SNS)</a:t>
            </a:r>
          </a:p>
        </p:txBody>
      </p:sp>
      <p:pic>
        <p:nvPicPr>
          <p:cNvPr id="32" name="Graphic 31" descr="Email notification resource icon for the Amazon SNS service.">
            <a:extLst>
              <a:ext uri="{FF2B5EF4-FFF2-40B4-BE49-F238E27FC236}">
                <a16:creationId xmlns:a16="http://schemas.microsoft.com/office/drawing/2014/main" id="{42DC7573-5A3D-4846-A9AF-0528736694F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138488" y="2792413"/>
            <a:ext cx="457200" cy="457200"/>
          </a:xfrm>
          <a:prstGeom prst="rect">
            <a:avLst/>
          </a:prstGeom>
        </p:spPr>
      </p:pic>
      <p:sp>
        <p:nvSpPr>
          <p:cNvPr id="31" name="TextBox 18">
            <a:extLst>
              <a:ext uri="{FF2B5EF4-FFF2-40B4-BE49-F238E27FC236}">
                <a16:creationId xmlns:a16="http://schemas.microsoft.com/office/drawing/2014/main" id="{59E5F968-955B-4D08-88DE-26683343C09A}"/>
              </a:ext>
            </a:extLst>
          </p:cNvPr>
          <p:cNvSpPr txBox="1">
            <a:spLocks noChangeArrowheads="1"/>
          </p:cNvSpPr>
          <p:nvPr/>
        </p:nvSpPr>
        <p:spPr bwMode="auto">
          <a:xfrm>
            <a:off x="2684397" y="3317875"/>
            <a:ext cx="13858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Email notification</a:t>
            </a:r>
          </a:p>
        </p:txBody>
      </p:sp>
      <p:pic>
        <p:nvPicPr>
          <p:cNvPr id="34" name="Graphic 33" descr="HTTP notification resource icon for the Amazon SNS service.">
            <a:extLst>
              <a:ext uri="{FF2B5EF4-FFF2-40B4-BE49-F238E27FC236}">
                <a16:creationId xmlns:a16="http://schemas.microsoft.com/office/drawing/2014/main" id="{232C98BB-54F6-4088-8509-9536DD7CE798}"/>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143580" y="3883025"/>
            <a:ext cx="457200" cy="457200"/>
          </a:xfrm>
          <a:prstGeom prst="rect">
            <a:avLst/>
          </a:prstGeom>
        </p:spPr>
      </p:pic>
      <p:sp>
        <p:nvSpPr>
          <p:cNvPr id="33" name="TextBox 21">
            <a:extLst>
              <a:ext uri="{FF2B5EF4-FFF2-40B4-BE49-F238E27FC236}">
                <a16:creationId xmlns:a16="http://schemas.microsoft.com/office/drawing/2014/main" id="{5AD538E4-88DA-4046-AA9D-8839944E8461}"/>
              </a:ext>
            </a:extLst>
          </p:cNvPr>
          <p:cNvSpPr txBox="1">
            <a:spLocks noChangeArrowheads="1"/>
          </p:cNvSpPr>
          <p:nvPr/>
        </p:nvSpPr>
        <p:spPr bwMode="auto">
          <a:xfrm>
            <a:off x="2684397" y="4384675"/>
            <a:ext cx="13858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HTTP notification</a:t>
            </a:r>
          </a:p>
        </p:txBody>
      </p:sp>
      <p:pic>
        <p:nvPicPr>
          <p:cNvPr id="36" name="Graphic 35" descr="Topic resource icon for the Amazon SNS service.">
            <a:extLst>
              <a:ext uri="{FF2B5EF4-FFF2-40B4-BE49-F238E27FC236}">
                <a16:creationId xmlns:a16="http://schemas.microsoft.com/office/drawing/2014/main" id="{44FEAE6B-AEA2-4BA7-84AD-F3712532B95E}"/>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146426" y="4997451"/>
            <a:ext cx="457200" cy="457200"/>
          </a:xfrm>
          <a:prstGeom prst="rect">
            <a:avLst/>
          </a:prstGeom>
        </p:spPr>
      </p:pic>
      <p:sp>
        <p:nvSpPr>
          <p:cNvPr id="35" name="TextBox 25">
            <a:extLst>
              <a:ext uri="{FF2B5EF4-FFF2-40B4-BE49-F238E27FC236}">
                <a16:creationId xmlns:a16="http://schemas.microsoft.com/office/drawing/2014/main" id="{37835BBD-F440-4135-84E8-F21E661C146A}"/>
              </a:ext>
            </a:extLst>
          </p:cNvPr>
          <p:cNvSpPr txBox="1">
            <a:spLocks noChangeArrowheads="1"/>
          </p:cNvSpPr>
          <p:nvPr/>
        </p:nvSpPr>
        <p:spPr bwMode="auto">
          <a:xfrm>
            <a:off x="2684397" y="5462588"/>
            <a:ext cx="13858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Topic</a:t>
            </a:r>
          </a:p>
        </p:txBody>
      </p:sp>
      <p:cxnSp>
        <p:nvCxnSpPr>
          <p:cNvPr id="37" name="Straight Connector 36" descr="Next service icon.">
            <a:extLst>
              <a:ext uri="{FF2B5EF4-FFF2-40B4-BE49-F238E27FC236}">
                <a16:creationId xmlns:a16="http://schemas.microsoft.com/office/drawing/2014/main" id="{0E5A50F9-F85B-44D1-AAC7-AF9D91A51DAB}"/>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8" name="Graphic 26" descr="Amazon Simple Queue Service (Amazon SQS) service icon.">
            <a:extLst>
              <a:ext uri="{FF2B5EF4-FFF2-40B4-BE49-F238E27FC236}">
                <a16:creationId xmlns:a16="http://schemas.microsoft.com/office/drawing/2014/main" id="{E06E405B-8BE4-432D-9B3D-3E2E874D99A5}"/>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Box 11">
            <a:extLst>
              <a:ext uri="{FF2B5EF4-FFF2-40B4-BE49-F238E27FC236}">
                <a16:creationId xmlns:a16="http://schemas.microsoft.com/office/drawing/2014/main" id="{0D8C6992-846A-494E-AD24-1CA82125BDCC}"/>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Simple Queue Service (Amazon SQS)</a:t>
            </a:r>
          </a:p>
        </p:txBody>
      </p:sp>
      <p:pic>
        <p:nvPicPr>
          <p:cNvPr id="41" name="Graphic 40" descr="Message resource icon for the Amazon SQS service.">
            <a:extLst>
              <a:ext uri="{FF2B5EF4-FFF2-40B4-BE49-F238E27FC236}">
                <a16:creationId xmlns:a16="http://schemas.microsoft.com/office/drawing/2014/main" id="{9F1B65C0-8B8A-43EA-9229-295B58AFD9BD}"/>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398294" y="2792413"/>
            <a:ext cx="457200" cy="457200"/>
          </a:xfrm>
          <a:prstGeom prst="rect">
            <a:avLst/>
          </a:prstGeom>
        </p:spPr>
      </p:pic>
      <p:sp>
        <p:nvSpPr>
          <p:cNvPr id="40" name="TextBox 19">
            <a:extLst>
              <a:ext uri="{FF2B5EF4-FFF2-40B4-BE49-F238E27FC236}">
                <a16:creationId xmlns:a16="http://schemas.microsoft.com/office/drawing/2014/main" id="{E664C706-08AB-44BF-ADE1-C63D7B3D05B0}"/>
              </a:ext>
            </a:extLst>
          </p:cNvPr>
          <p:cNvSpPr txBox="1">
            <a:spLocks noChangeArrowheads="1"/>
          </p:cNvSpPr>
          <p:nvPr/>
        </p:nvSpPr>
        <p:spPr bwMode="auto">
          <a:xfrm>
            <a:off x="4948895" y="3317875"/>
            <a:ext cx="13722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Message</a:t>
            </a:r>
          </a:p>
        </p:txBody>
      </p:sp>
      <p:pic>
        <p:nvPicPr>
          <p:cNvPr id="43" name="Graphic 42" descr="Queue resource icon for the Amazon SQS service.">
            <a:extLst>
              <a:ext uri="{FF2B5EF4-FFF2-40B4-BE49-F238E27FC236}">
                <a16:creationId xmlns:a16="http://schemas.microsoft.com/office/drawing/2014/main" id="{51089227-B835-4334-96EF-D8E1E3A87622}"/>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5396483" y="3952875"/>
            <a:ext cx="457200" cy="457200"/>
          </a:xfrm>
          <a:prstGeom prst="rect">
            <a:avLst/>
          </a:prstGeom>
        </p:spPr>
      </p:pic>
      <p:sp>
        <p:nvSpPr>
          <p:cNvPr id="42" name="TextBox 22">
            <a:extLst>
              <a:ext uri="{FF2B5EF4-FFF2-40B4-BE49-F238E27FC236}">
                <a16:creationId xmlns:a16="http://schemas.microsoft.com/office/drawing/2014/main" id="{D579D5A7-6604-40E2-8D14-EF744E16A238}"/>
              </a:ext>
            </a:extLst>
          </p:cNvPr>
          <p:cNvSpPr txBox="1">
            <a:spLocks noChangeArrowheads="1"/>
          </p:cNvSpPr>
          <p:nvPr/>
        </p:nvSpPr>
        <p:spPr bwMode="auto">
          <a:xfrm>
            <a:off x="4937783" y="4384675"/>
            <a:ext cx="13731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Queue</a:t>
            </a:r>
          </a:p>
        </p:txBody>
      </p:sp>
      <p:cxnSp>
        <p:nvCxnSpPr>
          <p:cNvPr id="44" name="Straight Connector 43" descr="Next service icon.">
            <a:extLst>
              <a:ext uri="{FF2B5EF4-FFF2-40B4-BE49-F238E27FC236}">
                <a16:creationId xmlns:a16="http://schemas.microsoft.com/office/drawing/2014/main" id="{C041D93E-0D28-4260-8F3C-25F8A659D053}"/>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5" name="Graphic 28" descr="Amazon MQ service icon.">
            <a:extLst>
              <a:ext uri="{FF2B5EF4-FFF2-40B4-BE49-F238E27FC236}">
                <a16:creationId xmlns:a16="http://schemas.microsoft.com/office/drawing/2014/main" id="{DD8CE6F4-92A5-4E5A-BEA0-A796F1A11145}"/>
              </a:ext>
            </a:extLst>
          </p:cNvPr>
          <p:cNvPicPr>
            <a:picLocks noChangeAspect="1" noChangeArrowheads="1"/>
          </p:cNvPicPr>
          <p:nvPr/>
        </p:nvPicPr>
        <p:blipFill>
          <a:blip>
            <a:extLst>
              <a:ext uri="{96DAC541-7B7A-43D3-8B79-37D633B846F1}">
                <asvg:svgBlip xmlns:asvg="http://schemas.microsoft.com/office/drawing/2016/SVG/main" r:embed="rId9"/>
              </a:ext>
            </a:extLst>
          </a:blip>
          <a:srcRect/>
          <a:stretch/>
        </p:blipFill>
        <p:spPr bwMode="auto">
          <a:xfrm>
            <a:off x="7532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12">
            <a:extLst>
              <a:ext uri="{FF2B5EF4-FFF2-40B4-BE49-F238E27FC236}">
                <a16:creationId xmlns:a16="http://schemas.microsoft.com/office/drawing/2014/main" id="{B9BE473B-7411-470D-A7D6-54C683E32CA3}"/>
              </a:ext>
            </a:extLst>
          </p:cNvPr>
          <p:cNvSpPr txBox="1">
            <a:spLocks noChangeArrowheads="1"/>
          </p:cNvSpPr>
          <p:nvPr/>
        </p:nvSpPr>
        <p:spPr bwMode="auto">
          <a:xfrm>
            <a:off x="6767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MQ</a:t>
            </a:r>
          </a:p>
        </p:txBody>
      </p:sp>
      <p:pic>
        <p:nvPicPr>
          <p:cNvPr id="48" name="Graphic 47" descr="Broker resource icon for the Amazon MQ service.">
            <a:extLst>
              <a:ext uri="{FF2B5EF4-FFF2-40B4-BE49-F238E27FC236}">
                <a16:creationId xmlns:a16="http://schemas.microsoft.com/office/drawing/2014/main" id="{7B430C04-3CE4-4925-AC2C-1998FD9E88FE}"/>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7702431" y="2792413"/>
            <a:ext cx="457200" cy="457200"/>
          </a:xfrm>
          <a:prstGeom prst="rect">
            <a:avLst/>
          </a:prstGeom>
        </p:spPr>
      </p:pic>
      <p:sp>
        <p:nvSpPr>
          <p:cNvPr id="47" name="TextBox 19" descr="Broker resource icon for the Amazon MQ service.">
            <a:extLst>
              <a:ext uri="{FF2B5EF4-FFF2-40B4-BE49-F238E27FC236}">
                <a16:creationId xmlns:a16="http://schemas.microsoft.com/office/drawing/2014/main" id="{19F5E1BA-1120-40C8-9AE9-42D4C3905CB6}"/>
              </a:ext>
            </a:extLst>
          </p:cNvPr>
          <p:cNvSpPr txBox="1">
            <a:spLocks noChangeArrowheads="1"/>
          </p:cNvSpPr>
          <p:nvPr/>
        </p:nvSpPr>
        <p:spPr bwMode="auto">
          <a:xfrm>
            <a:off x="7245797" y="3317875"/>
            <a:ext cx="13722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Broker</a:t>
            </a:r>
          </a:p>
        </p:txBody>
      </p:sp>
      <p:cxnSp>
        <p:nvCxnSpPr>
          <p:cNvPr id="49" name="Straight Connector 48" descr="Next service icon.">
            <a:extLst>
              <a:ext uri="{FF2B5EF4-FFF2-40B4-BE49-F238E27FC236}">
                <a16:creationId xmlns:a16="http://schemas.microsoft.com/office/drawing/2014/main" id="{D1099B99-12E5-46AF-BCD5-9A82BEE21422}"/>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0" name="Graphic 32" descr="AWS AppSync service icon.">
            <a:extLst>
              <a:ext uri="{FF2B5EF4-FFF2-40B4-BE49-F238E27FC236}">
                <a16:creationId xmlns:a16="http://schemas.microsoft.com/office/drawing/2014/main" id="{4A64A7B4-7908-4D32-8910-0FDFF442F2EE}"/>
              </a:ext>
            </a:extLst>
          </p:cNvPr>
          <p:cNvPicPr>
            <a:picLocks noChangeAspect="1" noChangeArrowheads="1"/>
          </p:cNvPicPr>
          <p:nvPr/>
        </p:nvPicPr>
        <p:blipFill>
          <a:blip>
            <a:extLst>
              <a:ext uri="{96DAC541-7B7A-43D3-8B79-37D633B846F1}">
                <asvg:svgBlip xmlns:asvg="http://schemas.microsoft.com/office/drawing/2016/SVG/main" r:embed="rId11"/>
              </a:ext>
            </a:extLst>
          </a:blip>
          <a:srcRect/>
          <a:stretch/>
        </p:blipFill>
        <p:spPr bwMode="auto">
          <a:xfrm>
            <a:off x="981868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TextBox 15">
            <a:extLst>
              <a:ext uri="{FF2B5EF4-FFF2-40B4-BE49-F238E27FC236}">
                <a16:creationId xmlns:a16="http://schemas.microsoft.com/office/drawing/2014/main" id="{4D24514D-8E22-4D3A-B658-A06D4D5F006F}"/>
              </a:ext>
            </a:extLst>
          </p:cNvPr>
          <p:cNvSpPr txBox="1">
            <a:spLocks noChangeArrowheads="1"/>
          </p:cNvSpPr>
          <p:nvPr/>
        </p:nvSpPr>
        <p:spPr bwMode="auto">
          <a:xfrm>
            <a:off x="90471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AppSync</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7C348056-D194-351B-B78C-A9F5858E1783}"/>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F4EF03CB-E01B-7555-73F2-C07DCAE7A97D}"/>
              </a:ext>
            </a:extLst>
          </p:cNvPr>
          <p:cNvSpPr>
            <a:spLocks noGrp="1"/>
          </p:cNvSpPr>
          <p:nvPr>
            <p:ph type="sldNum" sz="quarter" idx="11"/>
          </p:nvPr>
        </p:nvSpPr>
        <p:spPr/>
        <p:txBody>
          <a:bodyPr/>
          <a:lstStyle/>
          <a:p>
            <a:fld id="{EB4B8DE2-A4E8-46E4-8BBF-D75455EFF32C}" type="slidenum">
              <a:rPr lang="en-US" smtClean="0"/>
              <a:pPr/>
              <a:t>39</a:t>
            </a:fld>
            <a:endParaRPr lang="en-US" dirty="0"/>
          </a:p>
        </p:txBody>
      </p:sp>
      <p:sp>
        <p:nvSpPr>
          <p:cNvPr id="76805" name="Title 1">
            <a:extLst>
              <a:ext uri="{FF2B5EF4-FFF2-40B4-BE49-F238E27FC236}">
                <a16:creationId xmlns:a16="http://schemas.microsoft.com/office/drawing/2014/main" id="{C904EB9B-BF88-2F4B-8532-07A943BC830D}"/>
              </a:ext>
            </a:extLst>
          </p:cNvPr>
          <p:cNvSpPr>
            <a:spLocks noGrp="1" noChangeArrowheads="1"/>
          </p:cNvSpPr>
          <p:nvPr>
            <p:ph type="title"/>
          </p:nvPr>
        </p:nvSpPr>
        <p:spPr/>
        <p:txBody>
          <a:bodyPr/>
          <a:lstStyle/>
          <a:p>
            <a:pPr>
              <a:tabLst>
                <a:tab pos="10914063" algn="l"/>
              </a:tabLst>
            </a:pPr>
            <a:r>
              <a:rPr lang="en-US" altLang="en-US" dirty="0"/>
              <a:t>Application Integration	2/3</a:t>
            </a:r>
          </a:p>
        </p:txBody>
      </p:sp>
      <p:pic>
        <p:nvPicPr>
          <p:cNvPr id="76804" name="Graphic 17" descr="AWS Step Functions service icon.">
            <a:extLst>
              <a:ext uri="{FF2B5EF4-FFF2-40B4-BE49-F238E27FC236}">
                <a16:creationId xmlns:a16="http://schemas.microsoft.com/office/drawing/2014/main" id="{0653FD24-2B86-D54E-B72A-EDBDEF2955D6}"/>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9" name="TextBox 9">
            <a:extLst>
              <a:ext uri="{FF2B5EF4-FFF2-40B4-BE49-F238E27FC236}">
                <a16:creationId xmlns:a16="http://schemas.microsoft.com/office/drawing/2014/main" id="{C7A69B04-7558-2B41-ADF0-336B92A47345}"/>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Step Functions</a:t>
            </a:r>
          </a:p>
        </p:txBody>
      </p:sp>
      <p:cxnSp>
        <p:nvCxnSpPr>
          <p:cNvPr id="11" name="Straight Connector 10" descr="Next service icon.">
            <a:extLst>
              <a:ext uri="{FF2B5EF4-FFF2-40B4-BE49-F238E27FC236}">
                <a16:creationId xmlns:a16="http://schemas.microsoft.com/office/drawing/2014/main" id="{8FA3FBF9-0F7A-5242-9C11-DBE20032499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6803" name="Graphic 19" descr="Amazon EventBridge service icon.">
            <a:extLst>
              <a:ext uri="{FF2B5EF4-FFF2-40B4-BE49-F238E27FC236}">
                <a16:creationId xmlns:a16="http://schemas.microsoft.com/office/drawing/2014/main" id="{820E96C4-59EB-2648-98B1-156ACC2C9039}"/>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7475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11" name="TextBox 11">
            <a:extLst>
              <a:ext uri="{FF2B5EF4-FFF2-40B4-BE49-F238E27FC236}">
                <a16:creationId xmlns:a16="http://schemas.microsoft.com/office/drawing/2014/main" id="{C9BB1F7E-248D-424E-8B74-0C0C9C2B1E04}"/>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EventBridge</a:t>
            </a:r>
          </a:p>
        </p:txBody>
      </p:sp>
      <p:pic>
        <p:nvPicPr>
          <p:cNvPr id="38" name="Graphic 37" descr="Event resource icon for the Amazon EventBridge service.">
            <a:extLst>
              <a:ext uri="{FF2B5EF4-FFF2-40B4-BE49-F238E27FC236}">
                <a16:creationId xmlns:a16="http://schemas.microsoft.com/office/drawing/2014/main" id="{85527B47-C93F-5B29-EB58-383BD535990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846891" y="2702699"/>
            <a:ext cx="457200" cy="457200"/>
          </a:xfrm>
          <a:prstGeom prst="rect">
            <a:avLst/>
          </a:prstGeom>
        </p:spPr>
      </p:pic>
      <p:sp>
        <p:nvSpPr>
          <p:cNvPr id="76816" name="TextBox 18">
            <a:extLst>
              <a:ext uri="{FF2B5EF4-FFF2-40B4-BE49-F238E27FC236}">
                <a16:creationId xmlns:a16="http://schemas.microsoft.com/office/drawing/2014/main" id="{1689ECB2-AFB1-AE4F-90AE-BED47FC68F77}"/>
              </a:ext>
            </a:extLst>
          </p:cNvPr>
          <p:cNvSpPr txBox="1">
            <a:spLocks noChangeArrowheads="1"/>
          </p:cNvSpPr>
          <p:nvPr/>
        </p:nvSpPr>
        <p:spPr bwMode="auto">
          <a:xfrm>
            <a:off x="4471988" y="3161504"/>
            <a:ext cx="11874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Event</a:t>
            </a:r>
          </a:p>
        </p:txBody>
      </p:sp>
      <p:pic>
        <p:nvPicPr>
          <p:cNvPr id="34" name="Graphic 33" descr="Rule resource icon for the Amazon EventBridge service.">
            <a:extLst>
              <a:ext uri="{FF2B5EF4-FFF2-40B4-BE49-F238E27FC236}">
                <a16:creationId xmlns:a16="http://schemas.microsoft.com/office/drawing/2014/main" id="{54F7B01B-E66C-96C8-32DF-EF7894A7615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954175" y="2697871"/>
            <a:ext cx="457200" cy="457200"/>
          </a:xfrm>
          <a:prstGeom prst="rect">
            <a:avLst/>
          </a:prstGeom>
        </p:spPr>
      </p:pic>
      <p:sp>
        <p:nvSpPr>
          <p:cNvPr id="76825" name="TextBox 26">
            <a:extLst>
              <a:ext uri="{FF2B5EF4-FFF2-40B4-BE49-F238E27FC236}">
                <a16:creationId xmlns:a16="http://schemas.microsoft.com/office/drawing/2014/main" id="{FF55C252-5048-E646-BC45-5219099A4101}"/>
              </a:ext>
            </a:extLst>
          </p:cNvPr>
          <p:cNvSpPr txBox="1">
            <a:spLocks noChangeArrowheads="1"/>
          </p:cNvSpPr>
          <p:nvPr/>
        </p:nvSpPr>
        <p:spPr bwMode="auto">
          <a:xfrm>
            <a:off x="5760908" y="3170915"/>
            <a:ext cx="8110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Rule</a:t>
            </a:r>
          </a:p>
        </p:txBody>
      </p:sp>
      <p:pic>
        <p:nvPicPr>
          <p:cNvPr id="37" name="Graphic 36" descr="SaaS event bus resource icon for the Amazon EventBridge service.">
            <a:extLst>
              <a:ext uri="{FF2B5EF4-FFF2-40B4-BE49-F238E27FC236}">
                <a16:creationId xmlns:a16="http://schemas.microsoft.com/office/drawing/2014/main" id="{5748FA8F-BFDB-CAE8-8512-23F17235ABCA}"/>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7016696" y="2713715"/>
            <a:ext cx="457200" cy="457200"/>
          </a:xfrm>
          <a:prstGeom prst="rect">
            <a:avLst/>
          </a:prstGeom>
        </p:spPr>
      </p:pic>
      <p:sp>
        <p:nvSpPr>
          <p:cNvPr id="76819" name="TextBox 23">
            <a:extLst>
              <a:ext uri="{FF2B5EF4-FFF2-40B4-BE49-F238E27FC236}">
                <a16:creationId xmlns:a16="http://schemas.microsoft.com/office/drawing/2014/main" id="{3AB3C0D7-4B98-9D4A-9F8A-817B2F586A59}"/>
              </a:ext>
            </a:extLst>
          </p:cNvPr>
          <p:cNvSpPr txBox="1">
            <a:spLocks noChangeArrowheads="1"/>
          </p:cNvSpPr>
          <p:nvPr/>
        </p:nvSpPr>
        <p:spPr bwMode="auto">
          <a:xfrm>
            <a:off x="6803123" y="3164039"/>
            <a:ext cx="8843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SaaS</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event bus</a:t>
            </a:r>
          </a:p>
        </p:txBody>
      </p:sp>
      <p:pic>
        <p:nvPicPr>
          <p:cNvPr id="35" name="Graphic 34" descr="Default event bus resource icon for the Amazon EventBridge service.">
            <a:extLst>
              <a:ext uri="{FF2B5EF4-FFF2-40B4-BE49-F238E27FC236}">
                <a16:creationId xmlns:a16="http://schemas.microsoft.com/office/drawing/2014/main" id="{0A58FCF6-9FA7-F797-41F0-8BA0491A8737}"/>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8079217" y="2696205"/>
            <a:ext cx="457200" cy="457200"/>
          </a:xfrm>
          <a:prstGeom prst="rect">
            <a:avLst/>
          </a:prstGeom>
        </p:spPr>
      </p:pic>
      <p:sp>
        <p:nvSpPr>
          <p:cNvPr id="76817" name="TextBox 20">
            <a:extLst>
              <a:ext uri="{FF2B5EF4-FFF2-40B4-BE49-F238E27FC236}">
                <a16:creationId xmlns:a16="http://schemas.microsoft.com/office/drawing/2014/main" id="{537BB5D2-A832-124D-8DE3-867065CCC18E}"/>
              </a:ext>
            </a:extLst>
          </p:cNvPr>
          <p:cNvSpPr txBox="1">
            <a:spLocks noChangeArrowheads="1"/>
          </p:cNvSpPr>
          <p:nvPr/>
        </p:nvSpPr>
        <p:spPr bwMode="auto">
          <a:xfrm>
            <a:off x="7858463" y="3161389"/>
            <a:ext cx="9064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Default</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event bus</a:t>
            </a:r>
          </a:p>
        </p:txBody>
      </p:sp>
      <p:pic>
        <p:nvPicPr>
          <p:cNvPr id="36" name="Graphic 35" descr="Custom event bus resource icon for the Amazon EventBridge service.">
            <a:extLst>
              <a:ext uri="{FF2B5EF4-FFF2-40B4-BE49-F238E27FC236}">
                <a16:creationId xmlns:a16="http://schemas.microsoft.com/office/drawing/2014/main" id="{7F3D5A48-C289-B6F8-3A4E-A70964B6D72A}"/>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4847713" y="3793072"/>
            <a:ext cx="457200" cy="457200"/>
          </a:xfrm>
          <a:prstGeom prst="rect">
            <a:avLst/>
          </a:prstGeom>
        </p:spPr>
      </p:pic>
      <p:sp>
        <p:nvSpPr>
          <p:cNvPr id="76818" name="TextBox 22">
            <a:extLst>
              <a:ext uri="{FF2B5EF4-FFF2-40B4-BE49-F238E27FC236}">
                <a16:creationId xmlns:a16="http://schemas.microsoft.com/office/drawing/2014/main" id="{C9900E2D-20EE-9142-A643-369300A38B35}"/>
              </a:ext>
            </a:extLst>
          </p:cNvPr>
          <p:cNvSpPr txBox="1">
            <a:spLocks noChangeArrowheads="1"/>
          </p:cNvSpPr>
          <p:nvPr/>
        </p:nvSpPr>
        <p:spPr bwMode="auto">
          <a:xfrm>
            <a:off x="4609735" y="4246854"/>
            <a:ext cx="9102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Custom</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event bus</a:t>
            </a:r>
          </a:p>
        </p:txBody>
      </p:sp>
      <p:pic>
        <p:nvPicPr>
          <p:cNvPr id="33" name="Graphic 32" descr="Schema resource icon for the Amazon EventBridge service.">
            <a:extLst>
              <a:ext uri="{FF2B5EF4-FFF2-40B4-BE49-F238E27FC236}">
                <a16:creationId xmlns:a16="http://schemas.microsoft.com/office/drawing/2014/main" id="{531F3F9D-7623-D76C-8A76-7189A9806737}"/>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5943685" y="3783141"/>
            <a:ext cx="457200" cy="457200"/>
          </a:xfrm>
          <a:prstGeom prst="rect">
            <a:avLst/>
          </a:prstGeom>
        </p:spPr>
      </p:pic>
      <p:sp>
        <p:nvSpPr>
          <p:cNvPr id="28" name="TextBox 26">
            <a:extLst>
              <a:ext uri="{FF2B5EF4-FFF2-40B4-BE49-F238E27FC236}">
                <a16:creationId xmlns:a16="http://schemas.microsoft.com/office/drawing/2014/main" id="{B77E9C19-D81A-0846-91A5-F112F4404CFB}"/>
              </a:ext>
            </a:extLst>
          </p:cNvPr>
          <p:cNvSpPr txBox="1">
            <a:spLocks noChangeArrowheads="1"/>
          </p:cNvSpPr>
          <p:nvPr/>
        </p:nvSpPr>
        <p:spPr bwMode="auto">
          <a:xfrm>
            <a:off x="5727785" y="4246854"/>
            <a:ext cx="88434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Schema</a:t>
            </a:r>
          </a:p>
        </p:txBody>
      </p:sp>
      <p:pic>
        <p:nvPicPr>
          <p:cNvPr id="32" name="Graphic 31" descr="Schema registry resource icon for the Amazon EventBridge service.">
            <a:extLst>
              <a:ext uri="{FF2B5EF4-FFF2-40B4-BE49-F238E27FC236}">
                <a16:creationId xmlns:a16="http://schemas.microsoft.com/office/drawing/2014/main" id="{2FAEE8CE-F6FF-3915-ED0C-425199A4D80F}"/>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7016696" y="3801698"/>
            <a:ext cx="457200" cy="457200"/>
          </a:xfrm>
          <a:prstGeom prst="rect">
            <a:avLst/>
          </a:prstGeom>
        </p:spPr>
      </p:pic>
      <p:sp>
        <p:nvSpPr>
          <p:cNvPr id="30" name="TextBox 26">
            <a:extLst>
              <a:ext uri="{FF2B5EF4-FFF2-40B4-BE49-F238E27FC236}">
                <a16:creationId xmlns:a16="http://schemas.microsoft.com/office/drawing/2014/main" id="{7173D0A6-5845-AA4D-BD45-B49EF48A38A6}"/>
              </a:ext>
            </a:extLst>
          </p:cNvPr>
          <p:cNvSpPr txBox="1">
            <a:spLocks noChangeArrowheads="1"/>
          </p:cNvSpPr>
          <p:nvPr/>
        </p:nvSpPr>
        <p:spPr bwMode="auto">
          <a:xfrm>
            <a:off x="6777037" y="4250895"/>
            <a:ext cx="9144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Schema registry</a:t>
            </a:r>
          </a:p>
        </p:txBody>
      </p:sp>
      <p:pic>
        <p:nvPicPr>
          <p:cNvPr id="26" name="Graphic 25" descr="Scheduler resource icon for the Amazon EventBridge service.">
            <a:extLst>
              <a:ext uri="{FF2B5EF4-FFF2-40B4-BE49-F238E27FC236}">
                <a16:creationId xmlns:a16="http://schemas.microsoft.com/office/drawing/2014/main" id="{9912B49F-2A74-AB20-7E72-8128FCA4FA10}"/>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8098930" y="3787298"/>
            <a:ext cx="457200" cy="457200"/>
          </a:xfrm>
          <a:prstGeom prst="rect">
            <a:avLst/>
          </a:prstGeom>
        </p:spPr>
      </p:pic>
      <p:sp>
        <p:nvSpPr>
          <p:cNvPr id="3" name="TextBox 26">
            <a:extLst>
              <a:ext uri="{FF2B5EF4-FFF2-40B4-BE49-F238E27FC236}">
                <a16:creationId xmlns:a16="http://schemas.microsoft.com/office/drawing/2014/main" id="{B3678C14-417D-B9BA-6436-C0B9149DEB9F}"/>
              </a:ext>
            </a:extLst>
          </p:cNvPr>
          <p:cNvSpPr txBox="1">
            <a:spLocks noChangeArrowheads="1"/>
          </p:cNvSpPr>
          <p:nvPr/>
        </p:nvSpPr>
        <p:spPr bwMode="auto">
          <a:xfrm>
            <a:off x="7873595" y="4250895"/>
            <a:ext cx="9144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Scheduler</a:t>
            </a:r>
          </a:p>
        </p:txBody>
      </p:sp>
      <p:pic>
        <p:nvPicPr>
          <p:cNvPr id="31" name="Graphic 30" descr="Pipes resource icon for the Amazon EventBridge service.">
            <a:extLst>
              <a:ext uri="{FF2B5EF4-FFF2-40B4-BE49-F238E27FC236}">
                <a16:creationId xmlns:a16="http://schemas.microsoft.com/office/drawing/2014/main" id="{6731B5B5-CBFA-C6DF-A347-F3EEF12C80E0}"/>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4844257" y="4925064"/>
            <a:ext cx="457200" cy="457200"/>
          </a:xfrm>
          <a:prstGeom prst="rect">
            <a:avLst/>
          </a:prstGeom>
        </p:spPr>
      </p:pic>
      <p:sp>
        <p:nvSpPr>
          <p:cNvPr id="4" name="TextBox 22">
            <a:extLst>
              <a:ext uri="{FF2B5EF4-FFF2-40B4-BE49-F238E27FC236}">
                <a16:creationId xmlns:a16="http://schemas.microsoft.com/office/drawing/2014/main" id="{5506A7D9-20AB-59A3-42E1-6F7FA2F7D2C4}"/>
              </a:ext>
            </a:extLst>
          </p:cNvPr>
          <p:cNvSpPr txBox="1">
            <a:spLocks noChangeArrowheads="1"/>
          </p:cNvSpPr>
          <p:nvPr/>
        </p:nvSpPr>
        <p:spPr bwMode="auto">
          <a:xfrm>
            <a:off x="4609735" y="5382264"/>
            <a:ext cx="9102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Pipes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ooter Placeholder 29">
            <a:extLst>
              <a:ext uri="{FF2B5EF4-FFF2-40B4-BE49-F238E27FC236}">
                <a16:creationId xmlns:a16="http://schemas.microsoft.com/office/drawing/2014/main" id="{61AD9FF0-3493-04C3-E597-859EF3EDEFD3}"/>
              </a:ext>
            </a:extLst>
          </p:cNvPr>
          <p:cNvSpPr>
            <a:spLocks noGrp="1"/>
          </p:cNvSpPr>
          <p:nvPr>
            <p:ph type="ftr" sz="quarter" idx="10"/>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7C17137-2945-3367-42F1-C26458A63296}"/>
              </a:ext>
            </a:extLst>
          </p:cNvPr>
          <p:cNvSpPr>
            <a:spLocks noGrp="1"/>
          </p:cNvSpPr>
          <p:nvPr>
            <p:ph type="sldNum" sz="quarter" idx="4"/>
          </p:nvPr>
        </p:nvSpPr>
        <p:spPr/>
        <p:txBody>
          <a:bodyPr/>
          <a:lstStyle/>
          <a:p>
            <a:fld id="{EB4B8DE2-A4E8-46E4-8BBF-D75455EFF32C}" type="slidenum">
              <a:rPr lang="en-US" smtClean="0"/>
              <a:pPr/>
              <a:t>4</a:t>
            </a:fld>
            <a:endParaRPr lang="en-US" dirty="0"/>
          </a:p>
        </p:txBody>
      </p:sp>
      <p:sp>
        <p:nvSpPr>
          <p:cNvPr id="37889" name="Title 4">
            <a:extLst>
              <a:ext uri="{FF2B5EF4-FFF2-40B4-BE49-F238E27FC236}">
                <a16:creationId xmlns:a16="http://schemas.microsoft.com/office/drawing/2014/main" id="{4E2A3DCA-3526-ED48-BE0F-AEC29BAD0B89}"/>
              </a:ext>
            </a:extLst>
          </p:cNvPr>
          <p:cNvSpPr>
            <a:spLocks noGrp="1" noChangeArrowheads="1"/>
          </p:cNvSpPr>
          <p:nvPr>
            <p:ph type="ctrTitle"/>
          </p:nvPr>
        </p:nvSpPr>
        <p:spPr/>
        <p:txBody>
          <a:bodyPr/>
          <a:lstStyle/>
          <a:p>
            <a:r>
              <a:rPr lang="en-US" altLang="en-US" dirty="0"/>
              <a:t>Introduction</a:t>
            </a:r>
          </a:p>
        </p:txBody>
      </p:sp>
      <p:sp>
        <p:nvSpPr>
          <p:cNvPr id="6" name="Subtitle 5">
            <a:extLst>
              <a:ext uri="{FF2B5EF4-FFF2-40B4-BE49-F238E27FC236}">
                <a16:creationId xmlns:a16="http://schemas.microsoft.com/office/drawing/2014/main" id="{D1E73EEA-03FA-8F40-9442-4B1A82AAC151}"/>
              </a:ext>
            </a:extLst>
          </p:cNvPr>
          <p:cNvSpPr>
            <a:spLocks noGrp="1"/>
          </p:cNvSpPr>
          <p:nvPr>
            <p:ph type="subTitle" idx="1"/>
          </p:nvPr>
        </p:nvSpPr>
        <p:spPr>
          <a:xfrm>
            <a:off x="336719" y="3914095"/>
            <a:ext cx="9703019" cy="978729"/>
          </a:xfrm>
        </p:spPr>
        <p:txBody>
          <a:bodyPr/>
          <a:lstStyle/>
          <a:p>
            <a:r>
              <a:rPr lang="en-US" dirty="0"/>
              <a:t>About the deck and guidance for getting started</a:t>
            </a:r>
          </a:p>
        </p:txBody>
      </p:sp>
    </p:spTree>
    <p:extLst>
      <p:ext uri="{BB962C8B-B14F-4D97-AF65-F5344CB8AC3E}">
        <p14:creationId xmlns:p14="http://schemas.microsoft.com/office/powerpoint/2010/main" val="918758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AA9D5EA7-1300-F6AF-8D68-8549ED4C854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BC11E80-B243-4996-C014-B777AF7FFC70}"/>
              </a:ext>
            </a:extLst>
          </p:cNvPr>
          <p:cNvSpPr>
            <a:spLocks noGrp="1"/>
          </p:cNvSpPr>
          <p:nvPr>
            <p:ph type="sldNum" sz="quarter" idx="11"/>
          </p:nvPr>
        </p:nvSpPr>
        <p:spPr/>
        <p:txBody>
          <a:bodyPr/>
          <a:lstStyle/>
          <a:p>
            <a:fld id="{EB4B8DE2-A4E8-46E4-8BBF-D75455EFF32C}" type="slidenum">
              <a:rPr lang="en-US" smtClean="0"/>
              <a:pPr/>
              <a:t>40</a:t>
            </a:fld>
            <a:endParaRPr lang="en-US" dirty="0"/>
          </a:p>
        </p:txBody>
      </p:sp>
      <p:sp>
        <p:nvSpPr>
          <p:cNvPr id="77826" name="Title 1">
            <a:extLst>
              <a:ext uri="{FF2B5EF4-FFF2-40B4-BE49-F238E27FC236}">
                <a16:creationId xmlns:a16="http://schemas.microsoft.com/office/drawing/2014/main" id="{E5687571-1D8F-954D-90FC-78669FA5C89D}"/>
              </a:ext>
            </a:extLst>
          </p:cNvPr>
          <p:cNvSpPr>
            <a:spLocks noGrp="1" noChangeArrowheads="1"/>
          </p:cNvSpPr>
          <p:nvPr>
            <p:ph type="title"/>
          </p:nvPr>
        </p:nvSpPr>
        <p:spPr/>
        <p:txBody>
          <a:bodyPr/>
          <a:lstStyle/>
          <a:p>
            <a:pPr>
              <a:tabLst>
                <a:tab pos="10914063" algn="l"/>
              </a:tabLst>
            </a:pPr>
            <a:r>
              <a:rPr lang="en-US" altLang="en-US" dirty="0"/>
              <a:t>Application Integration	3/3</a:t>
            </a:r>
          </a:p>
        </p:txBody>
      </p:sp>
      <p:pic>
        <p:nvPicPr>
          <p:cNvPr id="22" name="Graphic 17" descr="Amazon AppFlow service icon.">
            <a:extLst>
              <a:ext uri="{FF2B5EF4-FFF2-40B4-BE49-F238E27FC236}">
                <a16:creationId xmlns:a16="http://schemas.microsoft.com/office/drawing/2014/main" id="{8281C9BB-FAFB-4D7A-BAF1-3E817CF32890}"/>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9">
            <a:extLst>
              <a:ext uri="{FF2B5EF4-FFF2-40B4-BE49-F238E27FC236}">
                <a16:creationId xmlns:a16="http://schemas.microsoft.com/office/drawing/2014/main" id="{5E871654-3371-40BB-A885-15D883158EF2}"/>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AppFlow</a:t>
            </a:r>
          </a:p>
        </p:txBody>
      </p:sp>
      <p:cxnSp>
        <p:nvCxnSpPr>
          <p:cNvPr id="24" name="Straight Connector 23" descr="Next service icon.">
            <a:extLst>
              <a:ext uri="{FF2B5EF4-FFF2-40B4-BE49-F238E27FC236}">
                <a16:creationId xmlns:a16="http://schemas.microsoft.com/office/drawing/2014/main" id="{4240B15A-2326-41F4-8680-325049FDA150}"/>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25" descr="Amazon Managed Workflows for Apache Airflow (Amazon MWAA) service icon.">
            <a:extLst>
              <a:ext uri="{FF2B5EF4-FFF2-40B4-BE49-F238E27FC236}">
                <a16:creationId xmlns:a16="http://schemas.microsoft.com/office/drawing/2014/main" id="{020B1729-1286-4B30-BAAA-8EF6CDE2C578}"/>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5243512" y="1181100"/>
            <a:ext cx="762000" cy="762000"/>
          </a:xfrm>
          <a:prstGeom prst="rect">
            <a:avLst/>
          </a:prstGeom>
        </p:spPr>
      </p:pic>
      <p:sp>
        <p:nvSpPr>
          <p:cNvPr id="25" name="TextBox 11">
            <a:extLst>
              <a:ext uri="{FF2B5EF4-FFF2-40B4-BE49-F238E27FC236}">
                <a16:creationId xmlns:a16="http://schemas.microsoft.com/office/drawing/2014/main" id="{31149897-E95F-4D50-B3A2-CE9E946BF84A}"/>
              </a:ext>
            </a:extLst>
          </p:cNvPr>
          <p:cNvSpPr txBox="1">
            <a:spLocks noChangeArrowheads="1"/>
          </p:cNvSpPr>
          <p:nvPr/>
        </p:nvSpPr>
        <p:spPr bwMode="auto">
          <a:xfrm>
            <a:off x="4483101" y="1946275"/>
            <a:ext cx="228440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Managed Workflows for Apache Airflow</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(Amazon MWAA)</a:t>
            </a:r>
          </a:p>
        </p:txBody>
      </p:sp>
      <p:cxnSp>
        <p:nvCxnSpPr>
          <p:cNvPr id="27" name="Straight Connector 26" descr="Next service icon.">
            <a:extLst>
              <a:ext uri="{FF2B5EF4-FFF2-40B4-BE49-F238E27FC236}">
                <a16:creationId xmlns:a16="http://schemas.microsoft.com/office/drawing/2014/main" id="{22A71A55-C296-41F1-AE4E-8D02B866FBC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28" descr="AWS B2B Data Interchange service icon.">
            <a:extLst>
              <a:ext uri="{FF2B5EF4-FFF2-40B4-BE49-F238E27FC236}">
                <a16:creationId xmlns:a16="http://schemas.microsoft.com/office/drawing/2014/main" id="{D8CB3033-3FD7-2CF1-C183-EF0B642B2B7B}"/>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2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12">
            <a:extLst>
              <a:ext uri="{FF2B5EF4-FFF2-40B4-BE49-F238E27FC236}">
                <a16:creationId xmlns:a16="http://schemas.microsoft.com/office/drawing/2014/main" id="{CFB595DB-AC6E-F58D-D80A-F6F747F9D6AE}"/>
              </a:ext>
            </a:extLst>
          </p:cNvPr>
          <p:cNvSpPr txBox="1">
            <a:spLocks noChangeArrowheads="1"/>
          </p:cNvSpPr>
          <p:nvPr/>
        </p:nvSpPr>
        <p:spPr bwMode="auto">
          <a:xfrm>
            <a:off x="6767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B2B Data Interchange</a:t>
            </a:r>
          </a:p>
        </p:txBody>
      </p:sp>
      <p:cxnSp>
        <p:nvCxnSpPr>
          <p:cNvPr id="32" name="Straight Connector 31" descr="Next service icon.">
            <a:extLst>
              <a:ext uri="{FF2B5EF4-FFF2-40B4-BE49-F238E27FC236}">
                <a16:creationId xmlns:a16="http://schemas.microsoft.com/office/drawing/2014/main" id="{42FDB56D-A57E-4723-A8A0-15132A95174B}"/>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21" descr="AWS Express Workflows service icon.">
            <a:extLst>
              <a:ext uri="{FF2B5EF4-FFF2-40B4-BE49-F238E27FC236}">
                <a16:creationId xmlns:a16="http://schemas.microsoft.com/office/drawing/2014/main" id="{70F53A4D-CC45-4839-B46D-F547C29A1691}"/>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8688"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5">
            <a:extLst>
              <a:ext uri="{FF2B5EF4-FFF2-40B4-BE49-F238E27FC236}">
                <a16:creationId xmlns:a16="http://schemas.microsoft.com/office/drawing/2014/main" id="{0D63D02D-95BC-498D-B43E-C791858B55FF}"/>
              </a:ext>
            </a:extLst>
          </p:cNvPr>
          <p:cNvSpPr txBox="1">
            <a:spLocks noChangeArrowheads="1"/>
          </p:cNvSpPr>
          <p:nvPr/>
        </p:nvSpPr>
        <p:spPr bwMode="auto">
          <a:xfrm>
            <a:off x="9116657" y="1946275"/>
            <a:ext cx="21431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Express</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Workflows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79FAB577-C4E2-E9E0-56B1-0FC8CD8E3D3D}"/>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9C4D03A-EDA8-0903-FF2C-D4BC67BC160B}"/>
              </a:ext>
            </a:extLst>
          </p:cNvPr>
          <p:cNvSpPr>
            <a:spLocks noGrp="1"/>
          </p:cNvSpPr>
          <p:nvPr>
            <p:ph type="sldNum" sz="quarter" idx="10"/>
          </p:nvPr>
        </p:nvSpPr>
        <p:spPr/>
        <p:txBody>
          <a:bodyPr/>
          <a:lstStyle/>
          <a:p>
            <a:fld id="{EB4B8DE2-A4E8-46E4-8BBF-D75455EFF32C}" type="slidenum">
              <a:rPr lang="en-US" smtClean="0"/>
              <a:pPr/>
              <a:t>41</a:t>
            </a:fld>
            <a:endParaRPr lang="en-US" dirty="0"/>
          </a:p>
        </p:txBody>
      </p:sp>
      <p:sp>
        <p:nvSpPr>
          <p:cNvPr id="124930" name="Title 1">
            <a:extLst>
              <a:ext uri="{FF2B5EF4-FFF2-40B4-BE49-F238E27FC236}">
                <a16:creationId xmlns:a16="http://schemas.microsoft.com/office/drawing/2014/main" id="{10BCB723-97CB-BA4F-A27C-6A7A9172713F}"/>
              </a:ext>
            </a:extLst>
          </p:cNvPr>
          <p:cNvSpPr>
            <a:spLocks noGrp="1" noChangeArrowheads="1"/>
          </p:cNvSpPr>
          <p:nvPr>
            <p:ph type="ctrTitle"/>
          </p:nvPr>
        </p:nvSpPr>
        <p:spPr>
          <a:xfrm>
            <a:off x="291226" y="2069559"/>
            <a:ext cx="6700293" cy="2251180"/>
          </a:xfrm>
        </p:spPr>
        <p:txBody>
          <a:bodyPr/>
          <a:lstStyle/>
          <a:p>
            <a:r>
              <a:rPr lang="en-US" altLang="en-US" dirty="0"/>
              <a:t>Artificial Intelligence</a:t>
            </a:r>
          </a:p>
        </p:txBody>
      </p:sp>
      <p:pic>
        <p:nvPicPr>
          <p:cNvPr id="124929" name="Graphic 7" descr="Artificial Intelligence standard category icon.">
            <a:extLst>
              <a:ext uri="{FF2B5EF4-FFF2-40B4-BE49-F238E27FC236}">
                <a16:creationId xmlns:a16="http://schemas.microsoft.com/office/drawing/2014/main" id="{4807AD62-89D4-7C42-8997-8543F581B747}"/>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4933" name="LABEL">
            <a:extLst>
              <a:ext uri="{FF2B5EF4-FFF2-40B4-BE49-F238E27FC236}">
                <a16:creationId xmlns:a16="http://schemas.microsoft.com/office/drawing/2014/main" id="{6034ADE8-039B-A645-B958-B145993F81B6}"/>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170641789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CFFCEFFB-F758-062B-636F-928A1C3353A7}"/>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8072FAF2-3284-B435-5B46-EFBFB2106B99}"/>
              </a:ext>
            </a:extLst>
          </p:cNvPr>
          <p:cNvSpPr>
            <a:spLocks noGrp="1"/>
          </p:cNvSpPr>
          <p:nvPr>
            <p:ph type="sldNum" sz="quarter" idx="11"/>
          </p:nvPr>
        </p:nvSpPr>
        <p:spPr/>
        <p:txBody>
          <a:bodyPr/>
          <a:lstStyle/>
          <a:p>
            <a:fld id="{EB4B8DE2-A4E8-46E4-8BBF-D75455EFF32C}" type="slidenum">
              <a:rPr lang="en-US" smtClean="0"/>
              <a:pPr/>
              <a:t>42</a:t>
            </a:fld>
            <a:endParaRPr lang="en-US" dirty="0"/>
          </a:p>
        </p:txBody>
      </p:sp>
      <p:sp>
        <p:nvSpPr>
          <p:cNvPr id="125957" name="Title 1">
            <a:extLst>
              <a:ext uri="{FF2B5EF4-FFF2-40B4-BE49-F238E27FC236}">
                <a16:creationId xmlns:a16="http://schemas.microsoft.com/office/drawing/2014/main" id="{0D92B5EE-FEAD-9445-A420-62FB4B04C065}"/>
              </a:ext>
            </a:extLst>
          </p:cNvPr>
          <p:cNvSpPr>
            <a:spLocks noGrp="1" noChangeArrowheads="1"/>
          </p:cNvSpPr>
          <p:nvPr>
            <p:ph type="title"/>
          </p:nvPr>
        </p:nvSpPr>
        <p:spPr/>
        <p:txBody>
          <a:bodyPr/>
          <a:lstStyle/>
          <a:p>
            <a:pPr>
              <a:tabLst>
                <a:tab pos="11314113" algn="r"/>
              </a:tabLst>
            </a:pPr>
            <a:r>
              <a:rPr lang="en-US" altLang="en-US" dirty="0"/>
              <a:t>Artificial Intelligence	1/10</a:t>
            </a:r>
          </a:p>
        </p:txBody>
      </p:sp>
      <p:pic>
        <p:nvPicPr>
          <p:cNvPr id="20" name="Graphic 17" descr="Amazon Comprehend service icon.">
            <a:extLst>
              <a:ext uri="{FF2B5EF4-FFF2-40B4-BE49-F238E27FC236}">
                <a16:creationId xmlns:a16="http://schemas.microsoft.com/office/drawing/2014/main" id="{4C43F89C-08AB-44BA-81F0-ACB6E0431B90}"/>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942D93FD-3F93-4D88-B065-EFA38D57BF8F}"/>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Comprehend</a:t>
            </a:r>
          </a:p>
        </p:txBody>
      </p:sp>
      <p:cxnSp>
        <p:nvCxnSpPr>
          <p:cNvPr id="22" name="Straight Connector 21" descr="Next service icon.">
            <a:extLst>
              <a:ext uri="{FF2B5EF4-FFF2-40B4-BE49-F238E27FC236}">
                <a16:creationId xmlns:a16="http://schemas.microsoft.com/office/drawing/2014/main" id="{4E2635D7-82E2-4A6C-8663-80914C66CEF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9" descr="Amazon Elastic Inference service icon.">
            <a:extLst>
              <a:ext uri="{FF2B5EF4-FFF2-40B4-BE49-F238E27FC236}">
                <a16:creationId xmlns:a16="http://schemas.microsoft.com/office/drawing/2014/main" id="{CC3F436F-5D49-4A59-B274-0C475A2E55D3}"/>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6A979001-5F2B-43D4-B231-AEC95F525D6D}"/>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Elastic</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Inference</a:t>
            </a:r>
          </a:p>
        </p:txBody>
      </p:sp>
      <p:cxnSp>
        <p:nvCxnSpPr>
          <p:cNvPr id="25" name="Straight Connector 24" descr="Next service icon.">
            <a:extLst>
              <a:ext uri="{FF2B5EF4-FFF2-40B4-BE49-F238E27FC236}">
                <a16:creationId xmlns:a16="http://schemas.microsoft.com/office/drawing/2014/main" id="{FCCD4544-EDFD-4607-9008-850DBE1B656A}"/>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21" descr="Amazon Forecast service icon.">
            <a:extLst>
              <a:ext uri="{FF2B5EF4-FFF2-40B4-BE49-F238E27FC236}">
                <a16:creationId xmlns:a16="http://schemas.microsoft.com/office/drawing/2014/main" id="{64D5885C-4C65-47F0-92E6-3949C192E191}"/>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58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62A03F8D-2E0A-4707-B554-BAE4B52B9EE9}"/>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Forecast</a:t>
            </a:r>
          </a:p>
        </p:txBody>
      </p:sp>
      <p:cxnSp>
        <p:nvCxnSpPr>
          <p:cNvPr id="28" name="Straight Connector 27" descr="Next service icon.">
            <a:extLst>
              <a:ext uri="{FF2B5EF4-FFF2-40B4-BE49-F238E27FC236}">
                <a16:creationId xmlns:a16="http://schemas.microsoft.com/office/drawing/2014/main" id="{6DEB331A-2E73-4F21-813F-E62244D61063}"/>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23" descr="Amazon Lex service icon.">
            <a:extLst>
              <a:ext uri="{FF2B5EF4-FFF2-40B4-BE49-F238E27FC236}">
                <a16:creationId xmlns:a16="http://schemas.microsoft.com/office/drawing/2014/main" id="{D0532336-0098-4E4A-A091-7A3349287D49}"/>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7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15">
            <a:extLst>
              <a:ext uri="{FF2B5EF4-FFF2-40B4-BE49-F238E27FC236}">
                <a16:creationId xmlns:a16="http://schemas.microsoft.com/office/drawing/2014/main" id="{C571C5FA-AD35-40F8-BC4B-743B4B7363DD}"/>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Lex</a:t>
            </a:r>
          </a:p>
        </p:txBody>
      </p:sp>
    </p:spTree>
    <p:extLst>
      <p:ext uri="{BB962C8B-B14F-4D97-AF65-F5344CB8AC3E}">
        <p14:creationId xmlns:p14="http://schemas.microsoft.com/office/powerpoint/2010/main" val="391903907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601FE407-2DD7-54A9-321C-FDB6FBB86AA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5FB8C82-621C-0661-6D30-2C5CB06B5D0F}"/>
              </a:ext>
            </a:extLst>
          </p:cNvPr>
          <p:cNvSpPr>
            <a:spLocks noGrp="1"/>
          </p:cNvSpPr>
          <p:nvPr>
            <p:ph type="sldNum" sz="quarter" idx="11"/>
          </p:nvPr>
        </p:nvSpPr>
        <p:spPr/>
        <p:txBody>
          <a:bodyPr/>
          <a:lstStyle/>
          <a:p>
            <a:fld id="{EB4B8DE2-A4E8-46E4-8BBF-D75455EFF32C}" type="slidenum">
              <a:rPr lang="en-US" smtClean="0"/>
              <a:pPr/>
              <a:t>43</a:t>
            </a:fld>
            <a:endParaRPr lang="en-US" dirty="0"/>
          </a:p>
        </p:txBody>
      </p:sp>
      <p:sp>
        <p:nvSpPr>
          <p:cNvPr id="126981" name="Title 1">
            <a:extLst>
              <a:ext uri="{FF2B5EF4-FFF2-40B4-BE49-F238E27FC236}">
                <a16:creationId xmlns:a16="http://schemas.microsoft.com/office/drawing/2014/main" id="{B4D0F2B8-F9FD-7240-88D4-AC10CEA9D9B6}"/>
              </a:ext>
            </a:extLst>
          </p:cNvPr>
          <p:cNvSpPr>
            <a:spLocks noGrp="1" noChangeArrowheads="1"/>
          </p:cNvSpPr>
          <p:nvPr>
            <p:ph type="title"/>
          </p:nvPr>
        </p:nvSpPr>
        <p:spPr/>
        <p:txBody>
          <a:bodyPr/>
          <a:lstStyle/>
          <a:p>
            <a:pPr>
              <a:tabLst>
                <a:tab pos="11314113" algn="r"/>
              </a:tabLst>
            </a:pPr>
            <a:r>
              <a:rPr lang="en-US" altLang="en-US" dirty="0"/>
              <a:t>Artificial Intelligence	2/10</a:t>
            </a:r>
          </a:p>
        </p:txBody>
      </p:sp>
      <p:pic>
        <p:nvPicPr>
          <p:cNvPr id="36" name="Graphic 6" descr="Amazon Personalize service icon.">
            <a:extLst>
              <a:ext uri="{FF2B5EF4-FFF2-40B4-BE49-F238E27FC236}">
                <a16:creationId xmlns:a16="http://schemas.microsoft.com/office/drawing/2014/main" id="{966B865A-9061-44C4-B777-16A669703BF2}"/>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9">
            <a:extLst>
              <a:ext uri="{FF2B5EF4-FFF2-40B4-BE49-F238E27FC236}">
                <a16:creationId xmlns:a16="http://schemas.microsoft.com/office/drawing/2014/main" id="{59AE29C5-55F0-4CBE-B711-DDE707DF6584}"/>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Personalize</a:t>
            </a:r>
          </a:p>
        </p:txBody>
      </p:sp>
      <p:cxnSp>
        <p:nvCxnSpPr>
          <p:cNvPr id="38" name="Straight Connector 37" descr="Next service icon.">
            <a:extLst>
              <a:ext uri="{FF2B5EF4-FFF2-40B4-BE49-F238E27FC236}">
                <a16:creationId xmlns:a16="http://schemas.microsoft.com/office/drawing/2014/main" id="{9BBA5901-2FED-4E01-A55F-548E51CD26B8}"/>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8" descr="Amazon Polly service icon.">
            <a:extLst>
              <a:ext uri="{FF2B5EF4-FFF2-40B4-BE49-F238E27FC236}">
                <a16:creationId xmlns:a16="http://schemas.microsoft.com/office/drawing/2014/main" id="{EEB66C36-8892-4FE3-B800-671D9B2E6D93}"/>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1">
            <a:extLst>
              <a:ext uri="{FF2B5EF4-FFF2-40B4-BE49-F238E27FC236}">
                <a16:creationId xmlns:a16="http://schemas.microsoft.com/office/drawing/2014/main" id="{DEE8530C-31F1-4891-885B-739BD9D53E29}"/>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Polly</a:t>
            </a:r>
          </a:p>
        </p:txBody>
      </p:sp>
      <p:cxnSp>
        <p:nvCxnSpPr>
          <p:cNvPr id="41" name="Straight Connector 40" descr="Next service icon.">
            <a:extLst>
              <a:ext uri="{FF2B5EF4-FFF2-40B4-BE49-F238E27FC236}">
                <a16:creationId xmlns:a16="http://schemas.microsoft.com/office/drawing/2014/main" id="{F3DFE015-39DF-4A8B-BF44-28640FC2EEF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2" name="Graphic 18" descr="Amazon Rekognition service icon.">
            <a:extLst>
              <a:ext uri="{FF2B5EF4-FFF2-40B4-BE49-F238E27FC236}">
                <a16:creationId xmlns:a16="http://schemas.microsoft.com/office/drawing/2014/main" id="{DEFD2B44-06A6-4765-BD38-EB52867C8EED}"/>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58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12">
            <a:extLst>
              <a:ext uri="{FF2B5EF4-FFF2-40B4-BE49-F238E27FC236}">
                <a16:creationId xmlns:a16="http://schemas.microsoft.com/office/drawing/2014/main" id="{6CD1CF12-E4A0-4AE7-892E-0A1832D0A896}"/>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Rekognition</a:t>
            </a:r>
          </a:p>
        </p:txBody>
      </p:sp>
      <p:pic>
        <p:nvPicPr>
          <p:cNvPr id="48" name="Graphic 47" descr="Amazon Rekognition image resource icon for the Amazon Rekognition service.">
            <a:extLst>
              <a:ext uri="{FF2B5EF4-FFF2-40B4-BE49-F238E27FC236}">
                <a16:creationId xmlns:a16="http://schemas.microsoft.com/office/drawing/2014/main" id="{11E21A70-21A6-428C-8DD2-3F88F56E4B0C}"/>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656550" y="2794000"/>
            <a:ext cx="457200" cy="457200"/>
          </a:xfrm>
          <a:prstGeom prst="rect">
            <a:avLst/>
          </a:prstGeom>
        </p:spPr>
      </p:pic>
      <p:sp>
        <p:nvSpPr>
          <p:cNvPr id="45" name="TextBox 16">
            <a:extLst>
              <a:ext uri="{FF2B5EF4-FFF2-40B4-BE49-F238E27FC236}">
                <a16:creationId xmlns:a16="http://schemas.microsoft.com/office/drawing/2014/main" id="{58B6E9C5-AA9A-451F-B37B-4B398F674DC3}"/>
              </a:ext>
            </a:extLst>
          </p:cNvPr>
          <p:cNvSpPr txBox="1">
            <a:spLocks noChangeArrowheads="1"/>
          </p:cNvSpPr>
          <p:nvPr/>
        </p:nvSpPr>
        <p:spPr bwMode="auto">
          <a:xfrm>
            <a:off x="7062481" y="3251200"/>
            <a:ext cx="16906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Rekognition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image</a:t>
            </a:r>
          </a:p>
        </p:txBody>
      </p:sp>
      <p:pic>
        <p:nvPicPr>
          <p:cNvPr id="47" name="Graphic 46" descr="Amazon Rekognition video resource icon for the Amazon Rekognition service.">
            <a:extLst>
              <a:ext uri="{FF2B5EF4-FFF2-40B4-BE49-F238E27FC236}">
                <a16:creationId xmlns:a16="http://schemas.microsoft.com/office/drawing/2014/main" id="{7C33CFC0-3A2D-448B-918A-D2F766148110}"/>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7658032" y="3859388"/>
            <a:ext cx="457200" cy="457200"/>
          </a:xfrm>
          <a:prstGeom prst="rect">
            <a:avLst/>
          </a:prstGeom>
        </p:spPr>
      </p:pic>
      <p:sp>
        <p:nvSpPr>
          <p:cNvPr id="46" name="TextBox 17">
            <a:extLst>
              <a:ext uri="{FF2B5EF4-FFF2-40B4-BE49-F238E27FC236}">
                <a16:creationId xmlns:a16="http://schemas.microsoft.com/office/drawing/2014/main" id="{40FABD08-F558-40A3-BAD1-057E978DE552}"/>
              </a:ext>
            </a:extLst>
          </p:cNvPr>
          <p:cNvSpPr txBox="1">
            <a:spLocks noChangeArrowheads="1"/>
          </p:cNvSpPr>
          <p:nvPr/>
        </p:nvSpPr>
        <p:spPr bwMode="auto">
          <a:xfrm>
            <a:off x="7062481" y="4312689"/>
            <a:ext cx="16906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Rekognition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video</a:t>
            </a:r>
          </a:p>
        </p:txBody>
      </p:sp>
      <p:cxnSp>
        <p:nvCxnSpPr>
          <p:cNvPr id="44" name="Straight Connector 43" descr="Next service icon.">
            <a:extLst>
              <a:ext uri="{FF2B5EF4-FFF2-40B4-BE49-F238E27FC236}">
                <a16:creationId xmlns:a16="http://schemas.microsoft.com/office/drawing/2014/main" id="{7CF95C36-346B-418D-AFE9-3CF23FB2E7CA}"/>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9" name="Graphic 22" descr="Amazon SageMaker AI service icon.">
            <a:extLst>
              <a:ext uri="{FF2B5EF4-FFF2-40B4-BE49-F238E27FC236}">
                <a16:creationId xmlns:a16="http://schemas.microsoft.com/office/drawing/2014/main" id="{82C18055-DDC8-47F3-9128-8DD4B9BD3C7C}"/>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10138601"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TextBox 15">
            <a:extLst>
              <a:ext uri="{FF2B5EF4-FFF2-40B4-BE49-F238E27FC236}">
                <a16:creationId xmlns:a16="http://schemas.microsoft.com/office/drawing/2014/main" id="{53F46B05-980C-4E90-8F43-83E0040A0554}"/>
              </a:ext>
            </a:extLst>
          </p:cNvPr>
          <p:cNvSpPr txBox="1">
            <a:spLocks noChangeArrowheads="1"/>
          </p:cNvSpPr>
          <p:nvPr/>
        </p:nvSpPr>
        <p:spPr bwMode="auto">
          <a:xfrm>
            <a:off x="9418670"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SageMaker AI</a:t>
            </a:r>
          </a:p>
        </p:txBody>
      </p:sp>
      <p:pic>
        <p:nvPicPr>
          <p:cNvPr id="62" name="Graphic 61" descr="Notebook resource icon for the Amazon SageMaker AI service.">
            <a:extLst>
              <a:ext uri="{FF2B5EF4-FFF2-40B4-BE49-F238E27FC236}">
                <a16:creationId xmlns:a16="http://schemas.microsoft.com/office/drawing/2014/main" id="{1A02ACEF-ECF5-46A6-BA36-A742B888AFCB}"/>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9689787" y="2794463"/>
            <a:ext cx="457200" cy="457200"/>
          </a:xfrm>
          <a:prstGeom prst="rect">
            <a:avLst/>
          </a:prstGeom>
        </p:spPr>
      </p:pic>
      <p:sp>
        <p:nvSpPr>
          <p:cNvPr id="51" name="TextBox 19">
            <a:extLst>
              <a:ext uri="{FF2B5EF4-FFF2-40B4-BE49-F238E27FC236}">
                <a16:creationId xmlns:a16="http://schemas.microsoft.com/office/drawing/2014/main" id="{E576BB8C-286C-428D-A04C-D8821733CAC8}"/>
              </a:ext>
            </a:extLst>
          </p:cNvPr>
          <p:cNvSpPr txBox="1">
            <a:spLocks noChangeArrowheads="1"/>
          </p:cNvSpPr>
          <p:nvPr/>
        </p:nvSpPr>
        <p:spPr bwMode="auto">
          <a:xfrm>
            <a:off x="9373135" y="3251200"/>
            <a:ext cx="11296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Notebook</a:t>
            </a:r>
          </a:p>
        </p:txBody>
      </p:sp>
      <p:pic>
        <p:nvPicPr>
          <p:cNvPr id="59" name="Graphic 58" descr="Canvas resource icon for the Amazon SageMaker AI service.">
            <a:extLst>
              <a:ext uri="{FF2B5EF4-FFF2-40B4-BE49-F238E27FC236}">
                <a16:creationId xmlns:a16="http://schemas.microsoft.com/office/drawing/2014/main" id="{8FBD6157-9055-474A-962F-1E4434AE44EC}"/>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10954979" y="2794000"/>
            <a:ext cx="457200" cy="457200"/>
          </a:xfrm>
          <a:prstGeom prst="rect">
            <a:avLst/>
          </a:prstGeom>
        </p:spPr>
      </p:pic>
      <p:sp>
        <p:nvSpPr>
          <p:cNvPr id="54" name="TextBox 19">
            <a:extLst>
              <a:ext uri="{FF2B5EF4-FFF2-40B4-BE49-F238E27FC236}">
                <a16:creationId xmlns:a16="http://schemas.microsoft.com/office/drawing/2014/main" id="{10CC284D-B03C-4E77-8A65-C0E90D3B0C2A}"/>
              </a:ext>
            </a:extLst>
          </p:cNvPr>
          <p:cNvSpPr txBox="1">
            <a:spLocks noChangeArrowheads="1"/>
          </p:cNvSpPr>
          <p:nvPr/>
        </p:nvSpPr>
        <p:spPr bwMode="auto">
          <a:xfrm>
            <a:off x="10643135" y="3251200"/>
            <a:ext cx="11296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Canvas</a:t>
            </a:r>
          </a:p>
        </p:txBody>
      </p:sp>
      <p:pic>
        <p:nvPicPr>
          <p:cNvPr id="61" name="Graphic 60" descr="Model resource icon for the Amazon SageMaker AI service.">
            <a:extLst>
              <a:ext uri="{FF2B5EF4-FFF2-40B4-BE49-F238E27FC236}">
                <a16:creationId xmlns:a16="http://schemas.microsoft.com/office/drawing/2014/main" id="{26279833-246B-4158-B337-BE1515640BA8}"/>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9704254" y="3861839"/>
            <a:ext cx="457200" cy="457200"/>
          </a:xfrm>
          <a:prstGeom prst="rect">
            <a:avLst/>
          </a:prstGeom>
        </p:spPr>
      </p:pic>
      <p:sp>
        <p:nvSpPr>
          <p:cNvPr id="52" name="TextBox 20">
            <a:extLst>
              <a:ext uri="{FF2B5EF4-FFF2-40B4-BE49-F238E27FC236}">
                <a16:creationId xmlns:a16="http://schemas.microsoft.com/office/drawing/2014/main" id="{37CBED86-037D-41A3-90AE-AB1ACEC66A80}"/>
              </a:ext>
            </a:extLst>
          </p:cNvPr>
          <p:cNvSpPr txBox="1">
            <a:spLocks noChangeArrowheads="1"/>
          </p:cNvSpPr>
          <p:nvPr/>
        </p:nvSpPr>
        <p:spPr bwMode="auto">
          <a:xfrm>
            <a:off x="9373135" y="4312689"/>
            <a:ext cx="11296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Model</a:t>
            </a:r>
          </a:p>
        </p:txBody>
      </p:sp>
      <p:pic>
        <p:nvPicPr>
          <p:cNvPr id="60" name="Graphic 59" descr="Train resource icon for the Amazon SageMaker AI service.">
            <a:extLst>
              <a:ext uri="{FF2B5EF4-FFF2-40B4-BE49-F238E27FC236}">
                <a16:creationId xmlns:a16="http://schemas.microsoft.com/office/drawing/2014/main" id="{C2AEFDA0-1C35-4012-938A-6994D1FA18F3}"/>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10968005" y="3882839"/>
            <a:ext cx="457200" cy="457200"/>
          </a:xfrm>
          <a:prstGeom prst="rect">
            <a:avLst/>
          </a:prstGeom>
        </p:spPr>
      </p:pic>
      <p:sp>
        <p:nvSpPr>
          <p:cNvPr id="53" name="TextBox 21">
            <a:extLst>
              <a:ext uri="{FF2B5EF4-FFF2-40B4-BE49-F238E27FC236}">
                <a16:creationId xmlns:a16="http://schemas.microsoft.com/office/drawing/2014/main" id="{B323AC65-1754-4056-89AA-DFED557C9E1A}"/>
              </a:ext>
            </a:extLst>
          </p:cNvPr>
          <p:cNvSpPr txBox="1">
            <a:spLocks noChangeArrowheads="1"/>
          </p:cNvSpPr>
          <p:nvPr/>
        </p:nvSpPr>
        <p:spPr bwMode="auto">
          <a:xfrm>
            <a:off x="10640389" y="4312689"/>
            <a:ext cx="11296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Train</a:t>
            </a:r>
          </a:p>
        </p:txBody>
      </p:sp>
      <p:pic>
        <p:nvPicPr>
          <p:cNvPr id="57" name="Graphic 28" descr="Shadow testing resource icon for the Amazon SageMaker AI service.">
            <a:extLst>
              <a:ext uri="{FF2B5EF4-FFF2-40B4-BE49-F238E27FC236}">
                <a16:creationId xmlns:a16="http://schemas.microsoft.com/office/drawing/2014/main" id="{A6C795E0-D265-4635-87AA-EB08D15029D8}"/>
              </a:ext>
            </a:extLst>
          </p:cNvPr>
          <p:cNvPicPr>
            <a:picLocks noChangeAspect="1" noChangeArrowheads="1"/>
          </p:cNvPicPr>
          <p:nvPr/>
        </p:nvPicPr>
        <p:blipFill>
          <a:blip>
            <a:extLst>
              <a:ext uri="{96DAC541-7B7A-43D3-8B79-37D633B846F1}">
                <asvg:svgBlip xmlns:asvg="http://schemas.microsoft.com/office/drawing/2016/SVG/main" r:embed="rId12"/>
              </a:ext>
            </a:extLst>
          </a:blip>
          <a:srcRect/>
          <a:stretch/>
        </p:blipFill>
        <p:spPr bwMode="auto">
          <a:xfrm>
            <a:off x="9704254" y="495911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 name="TextBox 20">
            <a:extLst>
              <a:ext uri="{FF2B5EF4-FFF2-40B4-BE49-F238E27FC236}">
                <a16:creationId xmlns:a16="http://schemas.microsoft.com/office/drawing/2014/main" id="{D90DADB0-44CF-4DEA-A95A-EF918BC569ED}"/>
              </a:ext>
            </a:extLst>
          </p:cNvPr>
          <p:cNvSpPr txBox="1">
            <a:spLocks noChangeArrowheads="1"/>
          </p:cNvSpPr>
          <p:nvPr/>
        </p:nvSpPr>
        <p:spPr bwMode="auto">
          <a:xfrm>
            <a:off x="9293924" y="5409967"/>
            <a:ext cx="127786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Shadow testing</a:t>
            </a:r>
          </a:p>
        </p:txBody>
      </p:sp>
      <p:pic>
        <p:nvPicPr>
          <p:cNvPr id="58" name="Graphic 57" descr="Geospatial ML resource icon for the Amazon SageMaker AI service.">
            <a:extLst>
              <a:ext uri="{FF2B5EF4-FFF2-40B4-BE49-F238E27FC236}">
                <a16:creationId xmlns:a16="http://schemas.microsoft.com/office/drawing/2014/main" id="{610EE0FA-F8FB-4403-BAE5-31B512772497}"/>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10959787" y="4992189"/>
            <a:ext cx="457200" cy="457200"/>
          </a:xfrm>
          <a:prstGeom prst="rect">
            <a:avLst/>
          </a:prstGeom>
        </p:spPr>
      </p:pic>
      <p:sp>
        <p:nvSpPr>
          <p:cNvPr id="56" name="TextBox 21">
            <a:extLst>
              <a:ext uri="{FF2B5EF4-FFF2-40B4-BE49-F238E27FC236}">
                <a16:creationId xmlns:a16="http://schemas.microsoft.com/office/drawing/2014/main" id="{C18ADF9F-9F29-4A3A-9868-18B247D040C9}"/>
              </a:ext>
            </a:extLst>
          </p:cNvPr>
          <p:cNvSpPr txBox="1">
            <a:spLocks noChangeArrowheads="1"/>
          </p:cNvSpPr>
          <p:nvPr/>
        </p:nvSpPr>
        <p:spPr bwMode="auto">
          <a:xfrm>
            <a:off x="10640389" y="5409967"/>
            <a:ext cx="11296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Geospatial ML</a:t>
            </a:r>
          </a:p>
        </p:txBody>
      </p:sp>
    </p:spTree>
    <p:extLst>
      <p:ext uri="{BB962C8B-B14F-4D97-AF65-F5344CB8AC3E}">
        <p14:creationId xmlns:p14="http://schemas.microsoft.com/office/powerpoint/2010/main" val="303075060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5D4C4015-BAFD-ABF7-6E2C-F3EC133621F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B83AC52-3F04-E5C4-8745-0AF76B5D8B5C}"/>
              </a:ext>
            </a:extLst>
          </p:cNvPr>
          <p:cNvSpPr>
            <a:spLocks noGrp="1"/>
          </p:cNvSpPr>
          <p:nvPr>
            <p:ph type="sldNum" sz="quarter" idx="11"/>
          </p:nvPr>
        </p:nvSpPr>
        <p:spPr/>
        <p:txBody>
          <a:bodyPr/>
          <a:lstStyle/>
          <a:p>
            <a:fld id="{EB4B8DE2-A4E8-46E4-8BBF-D75455EFF32C}" type="slidenum">
              <a:rPr lang="en-US" smtClean="0"/>
              <a:pPr/>
              <a:t>44</a:t>
            </a:fld>
            <a:endParaRPr lang="en-US" dirty="0"/>
          </a:p>
        </p:txBody>
      </p:sp>
      <p:sp>
        <p:nvSpPr>
          <p:cNvPr id="128005" name="Title 1">
            <a:extLst>
              <a:ext uri="{FF2B5EF4-FFF2-40B4-BE49-F238E27FC236}">
                <a16:creationId xmlns:a16="http://schemas.microsoft.com/office/drawing/2014/main" id="{63993962-70D4-144B-A254-81AE4AA493D5}"/>
              </a:ext>
            </a:extLst>
          </p:cNvPr>
          <p:cNvSpPr>
            <a:spLocks noGrp="1" noChangeArrowheads="1"/>
          </p:cNvSpPr>
          <p:nvPr>
            <p:ph type="title"/>
          </p:nvPr>
        </p:nvSpPr>
        <p:spPr/>
        <p:txBody>
          <a:bodyPr/>
          <a:lstStyle/>
          <a:p>
            <a:pPr>
              <a:tabLst>
                <a:tab pos="11314113" algn="r"/>
              </a:tabLst>
            </a:pPr>
            <a:r>
              <a:rPr lang="en-US" altLang="en-US" dirty="0"/>
              <a:t>Artificial Intelligence	3/10</a:t>
            </a:r>
          </a:p>
        </p:txBody>
      </p:sp>
      <p:pic>
        <p:nvPicPr>
          <p:cNvPr id="22" name="Graphic 7" descr="Amazon SageMaker Ground Truth service icon.">
            <a:extLst>
              <a:ext uri="{FF2B5EF4-FFF2-40B4-BE49-F238E27FC236}">
                <a16:creationId xmlns:a16="http://schemas.microsoft.com/office/drawing/2014/main" id="{6DBA009A-87EC-480D-9FAC-3CB8655D9FB3}"/>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9">
            <a:extLst>
              <a:ext uri="{FF2B5EF4-FFF2-40B4-BE49-F238E27FC236}">
                <a16:creationId xmlns:a16="http://schemas.microsoft.com/office/drawing/2014/main" id="{F482DB66-4F9D-4AFD-8DD3-62C4BE39FF29}"/>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SageMaker</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Ground Truth</a:t>
            </a:r>
          </a:p>
        </p:txBody>
      </p:sp>
      <p:cxnSp>
        <p:nvCxnSpPr>
          <p:cNvPr id="24" name="Straight Connector 23" descr="Next service icon.">
            <a:extLst>
              <a:ext uri="{FF2B5EF4-FFF2-40B4-BE49-F238E27FC236}">
                <a16:creationId xmlns:a16="http://schemas.microsoft.com/office/drawing/2014/main" id="{075F4A8F-279B-444D-87C3-12E89675A9C2}"/>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5" name="Graphic 17" descr="Amazon Textract service icon.">
            <a:extLst>
              <a:ext uri="{FF2B5EF4-FFF2-40B4-BE49-F238E27FC236}">
                <a16:creationId xmlns:a16="http://schemas.microsoft.com/office/drawing/2014/main" id="{3609E8BF-EA13-491D-9E27-28164BB6B8DE}"/>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11">
            <a:extLst>
              <a:ext uri="{FF2B5EF4-FFF2-40B4-BE49-F238E27FC236}">
                <a16:creationId xmlns:a16="http://schemas.microsoft.com/office/drawing/2014/main" id="{78EE89CE-B489-4B67-84D0-A3F81CE6660D}"/>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Textract</a:t>
            </a:r>
          </a:p>
        </p:txBody>
      </p:sp>
      <p:pic>
        <p:nvPicPr>
          <p:cNvPr id="29" name="Graphic 7" descr="Analyze Lending resource icon for the Amazon Textract service.">
            <a:extLst>
              <a:ext uri="{FF2B5EF4-FFF2-40B4-BE49-F238E27FC236}">
                <a16:creationId xmlns:a16="http://schemas.microsoft.com/office/drawing/2014/main" id="{E0AF6D13-F89B-458B-B4FA-F1066480BC75}"/>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381902" y="27940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6">
            <a:extLst>
              <a:ext uri="{FF2B5EF4-FFF2-40B4-BE49-F238E27FC236}">
                <a16:creationId xmlns:a16="http://schemas.microsoft.com/office/drawing/2014/main" id="{5051D49B-1FD8-4491-9849-6E38B427428A}"/>
              </a:ext>
            </a:extLst>
          </p:cNvPr>
          <p:cNvSpPr txBox="1">
            <a:spLocks noChangeArrowheads="1"/>
          </p:cNvSpPr>
          <p:nvPr/>
        </p:nvSpPr>
        <p:spPr bwMode="auto">
          <a:xfrm>
            <a:off x="4786351" y="3251200"/>
            <a:ext cx="16906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Analyze Lending</a:t>
            </a:r>
          </a:p>
        </p:txBody>
      </p:sp>
      <p:cxnSp>
        <p:nvCxnSpPr>
          <p:cNvPr id="27" name="Straight Connector 26" descr="Next service icon.">
            <a:extLst>
              <a:ext uri="{FF2B5EF4-FFF2-40B4-BE49-F238E27FC236}">
                <a16:creationId xmlns:a16="http://schemas.microsoft.com/office/drawing/2014/main" id="{E08FF5A0-88BA-47D9-BEF7-D9E0E07D8F7C}"/>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0" name="Graphic 20" descr="Amazon Transcribe service icon.">
            <a:extLst>
              <a:ext uri="{FF2B5EF4-FFF2-40B4-BE49-F238E27FC236}">
                <a16:creationId xmlns:a16="http://schemas.microsoft.com/office/drawing/2014/main" id="{77168A35-2794-4772-B393-87F880EF98B5}"/>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75358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2">
            <a:extLst>
              <a:ext uri="{FF2B5EF4-FFF2-40B4-BE49-F238E27FC236}">
                <a16:creationId xmlns:a16="http://schemas.microsoft.com/office/drawing/2014/main" id="{8D7AED7D-2F37-4B71-8800-86A912F1714B}"/>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Transcribe</a:t>
            </a:r>
          </a:p>
        </p:txBody>
      </p:sp>
      <p:cxnSp>
        <p:nvCxnSpPr>
          <p:cNvPr id="32" name="Straight Connector 31" descr="Next service icon.">
            <a:extLst>
              <a:ext uri="{FF2B5EF4-FFF2-40B4-BE49-F238E27FC236}">
                <a16:creationId xmlns:a16="http://schemas.microsoft.com/office/drawing/2014/main" id="{F0CDCF11-C4EA-429E-BF22-28C9D725F292}"/>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23" descr="Amazon Translate service icon.">
            <a:extLst>
              <a:ext uri="{FF2B5EF4-FFF2-40B4-BE49-F238E27FC236}">
                <a16:creationId xmlns:a16="http://schemas.microsoft.com/office/drawing/2014/main" id="{C5601A55-2956-4692-906A-D1DBBCC6CA9C}"/>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817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5">
            <a:extLst>
              <a:ext uri="{FF2B5EF4-FFF2-40B4-BE49-F238E27FC236}">
                <a16:creationId xmlns:a16="http://schemas.microsoft.com/office/drawing/2014/main" id="{514BDE1A-9E1E-4C48-A540-024CA1A724B3}"/>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Translate</a:t>
            </a:r>
          </a:p>
        </p:txBody>
      </p:sp>
    </p:spTree>
    <p:extLst>
      <p:ext uri="{BB962C8B-B14F-4D97-AF65-F5344CB8AC3E}">
        <p14:creationId xmlns:p14="http://schemas.microsoft.com/office/powerpoint/2010/main" val="100414424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C92841C3-6946-4BE5-0A79-2380F3BA45EF}"/>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6072A06-FFCC-D76C-8156-3EF5A6BF6220}"/>
              </a:ext>
            </a:extLst>
          </p:cNvPr>
          <p:cNvSpPr>
            <a:spLocks noGrp="1"/>
          </p:cNvSpPr>
          <p:nvPr>
            <p:ph type="sldNum" sz="quarter" idx="11"/>
          </p:nvPr>
        </p:nvSpPr>
        <p:spPr/>
        <p:txBody>
          <a:bodyPr/>
          <a:lstStyle/>
          <a:p>
            <a:fld id="{EB4B8DE2-A4E8-46E4-8BBF-D75455EFF32C}" type="slidenum">
              <a:rPr lang="en-US" smtClean="0"/>
              <a:pPr/>
              <a:t>45</a:t>
            </a:fld>
            <a:endParaRPr lang="en-US" dirty="0"/>
          </a:p>
        </p:txBody>
      </p:sp>
      <p:sp>
        <p:nvSpPr>
          <p:cNvPr id="129029" name="Title 1">
            <a:extLst>
              <a:ext uri="{FF2B5EF4-FFF2-40B4-BE49-F238E27FC236}">
                <a16:creationId xmlns:a16="http://schemas.microsoft.com/office/drawing/2014/main" id="{F41B2C3D-7542-8148-9E5D-9264139704CB}"/>
              </a:ext>
            </a:extLst>
          </p:cNvPr>
          <p:cNvSpPr>
            <a:spLocks noGrp="1" noChangeArrowheads="1"/>
          </p:cNvSpPr>
          <p:nvPr>
            <p:ph type="title"/>
          </p:nvPr>
        </p:nvSpPr>
        <p:spPr/>
        <p:txBody>
          <a:bodyPr/>
          <a:lstStyle/>
          <a:p>
            <a:pPr>
              <a:tabLst>
                <a:tab pos="11314113" algn="r"/>
              </a:tabLst>
            </a:pPr>
            <a:r>
              <a:rPr lang="en-US" altLang="en-US" dirty="0"/>
              <a:t>Artificial Intelligence	4/10</a:t>
            </a:r>
          </a:p>
        </p:txBody>
      </p:sp>
      <p:pic>
        <p:nvPicPr>
          <p:cNvPr id="20" name="Graphic 8" descr="AWS Deep Learning AMIs service icon.">
            <a:extLst>
              <a:ext uri="{FF2B5EF4-FFF2-40B4-BE49-F238E27FC236}">
                <a16:creationId xmlns:a16="http://schemas.microsoft.com/office/drawing/2014/main" id="{4A32EF0C-1EDB-41CB-AF91-6D7B08AD5470}"/>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D87F7061-2A83-47D8-B010-A107FA05D3A2}"/>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Deep</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Learning AMIs</a:t>
            </a:r>
          </a:p>
        </p:txBody>
      </p:sp>
      <p:cxnSp>
        <p:nvCxnSpPr>
          <p:cNvPr id="22" name="Straight Connector 21" descr="Next service icon.">
            <a:extLst>
              <a:ext uri="{FF2B5EF4-FFF2-40B4-BE49-F238E27FC236}">
                <a16:creationId xmlns:a16="http://schemas.microsoft.com/office/drawing/2014/main" id="{50A1BA69-B9BE-4167-852D-636D9A8D3DD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6" descr="AWS Deep Learning Containers service icon.">
            <a:extLst>
              <a:ext uri="{FF2B5EF4-FFF2-40B4-BE49-F238E27FC236}">
                <a16:creationId xmlns:a16="http://schemas.microsoft.com/office/drawing/2014/main" id="{38A38E31-F6B8-4229-93D9-32F623278FEC}"/>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CA161A35-4455-42A7-B8DB-6F6B27A8EE2F}"/>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Deep Learning Containers</a:t>
            </a:r>
          </a:p>
        </p:txBody>
      </p:sp>
      <p:cxnSp>
        <p:nvCxnSpPr>
          <p:cNvPr id="25" name="Straight Connector 24" descr="Next service icon.">
            <a:extLst>
              <a:ext uri="{FF2B5EF4-FFF2-40B4-BE49-F238E27FC236}">
                <a16:creationId xmlns:a16="http://schemas.microsoft.com/office/drawing/2014/main" id="{643202E4-CA01-4A4D-8A94-4EFDA65A143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19" descr="AWS DeepRacer service icon.">
            <a:extLst>
              <a:ext uri="{FF2B5EF4-FFF2-40B4-BE49-F238E27FC236}">
                <a16:creationId xmlns:a16="http://schemas.microsoft.com/office/drawing/2014/main" id="{B3AF573C-652A-557A-61E5-14FC1C0CEE4E}"/>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2951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5">
            <a:extLst>
              <a:ext uri="{FF2B5EF4-FFF2-40B4-BE49-F238E27FC236}">
                <a16:creationId xmlns:a16="http://schemas.microsoft.com/office/drawing/2014/main" id="{34CF3900-8BEE-7D80-F58E-4DC2B31973A7}"/>
              </a:ext>
            </a:extLst>
          </p:cNvPr>
          <p:cNvSpPr txBox="1">
            <a:spLocks noChangeArrowheads="1"/>
          </p:cNvSpPr>
          <p:nvPr/>
        </p:nvSpPr>
        <p:spPr bwMode="auto">
          <a:xfrm>
            <a:off x="6815138"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DeepRacer</a:t>
            </a:r>
          </a:p>
        </p:txBody>
      </p:sp>
    </p:spTree>
    <p:extLst>
      <p:ext uri="{BB962C8B-B14F-4D97-AF65-F5344CB8AC3E}">
        <p14:creationId xmlns:p14="http://schemas.microsoft.com/office/powerpoint/2010/main" val="15527286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CE72591F-6AB1-2795-021A-CF227DBAD4B2}"/>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3A63BD5-50B6-D187-0B0F-E0660768D566}"/>
              </a:ext>
            </a:extLst>
          </p:cNvPr>
          <p:cNvSpPr>
            <a:spLocks noGrp="1"/>
          </p:cNvSpPr>
          <p:nvPr>
            <p:ph type="sldNum" sz="quarter" idx="11"/>
          </p:nvPr>
        </p:nvSpPr>
        <p:spPr/>
        <p:txBody>
          <a:bodyPr/>
          <a:lstStyle/>
          <a:p>
            <a:fld id="{EB4B8DE2-A4E8-46E4-8BBF-D75455EFF32C}" type="slidenum">
              <a:rPr lang="en-US" smtClean="0"/>
              <a:pPr/>
              <a:t>46</a:t>
            </a:fld>
            <a:endParaRPr lang="en-US" dirty="0"/>
          </a:p>
        </p:txBody>
      </p:sp>
      <p:sp>
        <p:nvSpPr>
          <p:cNvPr id="130053" name="Title 1">
            <a:extLst>
              <a:ext uri="{FF2B5EF4-FFF2-40B4-BE49-F238E27FC236}">
                <a16:creationId xmlns:a16="http://schemas.microsoft.com/office/drawing/2014/main" id="{BDEDEDCD-06D1-DA46-BF31-260FE67856B4}"/>
              </a:ext>
            </a:extLst>
          </p:cNvPr>
          <p:cNvSpPr>
            <a:spLocks noGrp="1" noChangeArrowheads="1"/>
          </p:cNvSpPr>
          <p:nvPr>
            <p:ph type="title"/>
          </p:nvPr>
        </p:nvSpPr>
        <p:spPr/>
        <p:txBody>
          <a:bodyPr/>
          <a:lstStyle/>
          <a:p>
            <a:pPr>
              <a:tabLst>
                <a:tab pos="11314113" algn="r"/>
              </a:tabLst>
            </a:pPr>
            <a:r>
              <a:rPr lang="en-US" altLang="en-US" dirty="0"/>
              <a:t>Artificial Intelligence	5/10</a:t>
            </a:r>
          </a:p>
        </p:txBody>
      </p:sp>
      <p:pic>
        <p:nvPicPr>
          <p:cNvPr id="33" name="Graphic 8" descr="Apache MXNet on AWS service icon.">
            <a:extLst>
              <a:ext uri="{FF2B5EF4-FFF2-40B4-BE49-F238E27FC236}">
                <a16:creationId xmlns:a16="http://schemas.microsoft.com/office/drawing/2014/main" id="{2CE5A086-8F15-486D-9495-52EBD962BC8B}"/>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9">
            <a:extLst>
              <a:ext uri="{FF2B5EF4-FFF2-40B4-BE49-F238E27FC236}">
                <a16:creationId xmlns:a16="http://schemas.microsoft.com/office/drawing/2014/main" id="{5E81B837-F543-4F5B-B7E4-33778B0A2C87}"/>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Apache MXNet on AWS</a:t>
            </a:r>
          </a:p>
        </p:txBody>
      </p:sp>
      <p:cxnSp>
        <p:nvCxnSpPr>
          <p:cNvPr id="35" name="Straight Connector 34" descr="Next service icon.">
            <a:extLst>
              <a:ext uri="{FF2B5EF4-FFF2-40B4-BE49-F238E27FC236}">
                <a16:creationId xmlns:a16="http://schemas.microsoft.com/office/drawing/2014/main" id="{4A6E390E-6445-4D11-8F34-21A7D6A4F0C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6" name="Graphic 18" descr="TensorFlow on AWS service icon.">
            <a:extLst>
              <a:ext uri="{FF2B5EF4-FFF2-40B4-BE49-F238E27FC236}">
                <a16:creationId xmlns:a16="http://schemas.microsoft.com/office/drawing/2014/main" id="{423C3515-9103-44D9-8764-F2BC19BC3E9B}"/>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11">
            <a:extLst>
              <a:ext uri="{FF2B5EF4-FFF2-40B4-BE49-F238E27FC236}">
                <a16:creationId xmlns:a16="http://schemas.microsoft.com/office/drawing/2014/main" id="{DF742A6F-9D39-42A7-A39A-1A68D35CF009}"/>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TensorFlow on AWS</a:t>
            </a:r>
          </a:p>
        </p:txBody>
      </p:sp>
      <p:cxnSp>
        <p:nvCxnSpPr>
          <p:cNvPr id="38" name="Straight Connector 37" descr="Next service icon.">
            <a:extLst>
              <a:ext uri="{FF2B5EF4-FFF2-40B4-BE49-F238E27FC236}">
                <a16:creationId xmlns:a16="http://schemas.microsoft.com/office/drawing/2014/main" id="{BB2A8B38-8F00-4835-A20C-8291BC8EA7A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2" name="Graphic 21" descr="Amazon Augmented AI (Amazon A2I) service icon.">
            <a:extLst>
              <a:ext uri="{FF2B5EF4-FFF2-40B4-BE49-F238E27FC236}">
                <a16:creationId xmlns:a16="http://schemas.microsoft.com/office/drawing/2014/main" id="{D65E1EDA-F772-4B22-B484-60EFCE13E43E}"/>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5863"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12">
            <a:extLst>
              <a:ext uri="{FF2B5EF4-FFF2-40B4-BE49-F238E27FC236}">
                <a16:creationId xmlns:a16="http://schemas.microsoft.com/office/drawing/2014/main" id="{6D0045E1-BFAB-4281-9561-8EA02EDAE4E6}"/>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Augmented AI (Amazon A2I)</a:t>
            </a:r>
          </a:p>
        </p:txBody>
      </p:sp>
      <p:cxnSp>
        <p:nvCxnSpPr>
          <p:cNvPr id="7" name="Straight Connector 6" descr="Next service icon.">
            <a:extLst>
              <a:ext uri="{FF2B5EF4-FFF2-40B4-BE49-F238E27FC236}">
                <a16:creationId xmlns:a16="http://schemas.microsoft.com/office/drawing/2014/main" id="{CEEBF8DE-5E8F-2ED5-D1B2-C24A839F000B}"/>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23" descr="AWS Elemental Inference service icon.">
            <a:extLst>
              <a:ext uri="{FF2B5EF4-FFF2-40B4-BE49-F238E27FC236}">
                <a16:creationId xmlns:a16="http://schemas.microsoft.com/office/drawing/2014/main" id="{5999ED61-C88F-2D9D-9419-8C3E9E8C42C6}"/>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7100"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5">
            <a:extLst>
              <a:ext uri="{FF2B5EF4-FFF2-40B4-BE49-F238E27FC236}">
                <a16:creationId xmlns:a16="http://schemas.microsoft.com/office/drawing/2014/main" id="{3EAEB687-36AD-E3C6-DD5C-A94075612882}"/>
              </a:ext>
            </a:extLst>
          </p:cNvPr>
          <p:cNvSpPr txBox="1">
            <a:spLocks noChangeArrowheads="1"/>
          </p:cNvSpPr>
          <p:nvPr/>
        </p:nvSpPr>
        <p:spPr bwMode="auto">
          <a:xfrm>
            <a:off x="9085262"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Elemental Inference</a:t>
            </a:r>
          </a:p>
        </p:txBody>
      </p:sp>
    </p:spTree>
    <p:extLst>
      <p:ext uri="{BB962C8B-B14F-4D97-AF65-F5344CB8AC3E}">
        <p14:creationId xmlns:p14="http://schemas.microsoft.com/office/powerpoint/2010/main" val="139408757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61A55327-0C6D-C8D6-CB1B-70DA27983A21}"/>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CB824FBF-93C4-E13F-5868-7F6FB9996B3C}"/>
              </a:ext>
            </a:extLst>
          </p:cNvPr>
          <p:cNvSpPr>
            <a:spLocks noGrp="1"/>
          </p:cNvSpPr>
          <p:nvPr>
            <p:ph type="sldNum" sz="quarter" idx="11"/>
          </p:nvPr>
        </p:nvSpPr>
        <p:spPr/>
        <p:txBody>
          <a:bodyPr/>
          <a:lstStyle/>
          <a:p>
            <a:fld id="{EB4B8DE2-A4E8-46E4-8BBF-D75455EFF32C}" type="slidenum">
              <a:rPr lang="en-US" smtClean="0"/>
              <a:pPr/>
              <a:t>47</a:t>
            </a:fld>
            <a:endParaRPr lang="en-US" dirty="0"/>
          </a:p>
        </p:txBody>
      </p:sp>
      <p:sp>
        <p:nvSpPr>
          <p:cNvPr id="131077" name="Title 1">
            <a:extLst>
              <a:ext uri="{FF2B5EF4-FFF2-40B4-BE49-F238E27FC236}">
                <a16:creationId xmlns:a16="http://schemas.microsoft.com/office/drawing/2014/main" id="{6AD86A73-B55B-9A4D-8285-31E12C80BD6A}"/>
              </a:ext>
            </a:extLst>
          </p:cNvPr>
          <p:cNvSpPr>
            <a:spLocks noGrp="1" noChangeArrowheads="1"/>
          </p:cNvSpPr>
          <p:nvPr>
            <p:ph type="title"/>
          </p:nvPr>
        </p:nvSpPr>
        <p:spPr/>
        <p:txBody>
          <a:bodyPr/>
          <a:lstStyle/>
          <a:p>
            <a:pPr>
              <a:tabLst>
                <a:tab pos="11314113" algn="r"/>
              </a:tabLst>
            </a:pPr>
            <a:r>
              <a:rPr lang="en-US" altLang="en-US" dirty="0"/>
              <a:t>Artificial Intelligence	6/10</a:t>
            </a:r>
          </a:p>
        </p:txBody>
      </p:sp>
      <p:pic>
        <p:nvPicPr>
          <p:cNvPr id="20" name="Graphic 6" descr="Amazon Fraud Detector service icon.">
            <a:extLst>
              <a:ext uri="{FF2B5EF4-FFF2-40B4-BE49-F238E27FC236}">
                <a16:creationId xmlns:a16="http://schemas.microsoft.com/office/drawing/2014/main" id="{329068F0-BC83-483F-A80F-F5A7B942648B}"/>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4F1AED3F-FD91-4C0B-985A-EA2FEC53A716}"/>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Fraud Detector</a:t>
            </a:r>
          </a:p>
        </p:txBody>
      </p:sp>
      <p:cxnSp>
        <p:nvCxnSpPr>
          <p:cNvPr id="22" name="Straight Connector 21" descr="Next service icon.">
            <a:extLst>
              <a:ext uri="{FF2B5EF4-FFF2-40B4-BE49-F238E27FC236}">
                <a16:creationId xmlns:a16="http://schemas.microsoft.com/office/drawing/2014/main" id="{FB6306FE-88D9-45FE-81A9-A10C36BEA608}"/>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6" descr="Amazon Kendra service icon.">
            <a:extLst>
              <a:ext uri="{FF2B5EF4-FFF2-40B4-BE49-F238E27FC236}">
                <a16:creationId xmlns:a16="http://schemas.microsoft.com/office/drawing/2014/main" id="{C96AD74A-94B1-4F10-9BAE-938858732880}"/>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0091746F-D15A-489E-A6B8-5FD90AB785C3}"/>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Kendra</a:t>
            </a:r>
          </a:p>
        </p:txBody>
      </p:sp>
      <p:cxnSp>
        <p:nvCxnSpPr>
          <p:cNvPr id="25" name="Straight Connector 24" descr="Next service icon.">
            <a:extLst>
              <a:ext uri="{FF2B5EF4-FFF2-40B4-BE49-F238E27FC236}">
                <a16:creationId xmlns:a16="http://schemas.microsoft.com/office/drawing/2014/main" id="{91400CCF-2755-4CD4-8DB6-FC4D3CC1E03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19" descr="Amazon CodeGuru service icon.">
            <a:extLst>
              <a:ext uri="{FF2B5EF4-FFF2-40B4-BE49-F238E27FC236}">
                <a16:creationId xmlns:a16="http://schemas.microsoft.com/office/drawing/2014/main" id="{4F845B1E-8BD5-4980-A64F-399B3CE471DB}"/>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58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3789517A-1206-4304-A149-CB2A9C37D30F}"/>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CodeGuru</a:t>
            </a:r>
          </a:p>
        </p:txBody>
      </p:sp>
      <p:cxnSp>
        <p:nvCxnSpPr>
          <p:cNvPr id="28" name="Straight Connector 27" descr="Next service icon.">
            <a:extLst>
              <a:ext uri="{FF2B5EF4-FFF2-40B4-BE49-F238E27FC236}">
                <a16:creationId xmlns:a16="http://schemas.microsoft.com/office/drawing/2014/main" id="{68864DF2-6B99-47CB-AB66-FFCDAFCDAA77}"/>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7" descr="PyTorch on AWS service icon.">
            <a:extLst>
              <a:ext uri="{FF2B5EF4-FFF2-40B4-BE49-F238E27FC236}">
                <a16:creationId xmlns:a16="http://schemas.microsoft.com/office/drawing/2014/main" id="{122258BF-A9CD-4FFA-8EFA-1BB9B178DB6E}"/>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7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17">
            <a:extLst>
              <a:ext uri="{FF2B5EF4-FFF2-40B4-BE49-F238E27FC236}">
                <a16:creationId xmlns:a16="http://schemas.microsoft.com/office/drawing/2014/main" id="{EF6F76B6-8CB4-4A5B-B1DA-F76A6B1C1CF3}"/>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PyTorch on AWS</a:t>
            </a:r>
          </a:p>
        </p:txBody>
      </p:sp>
    </p:spTree>
    <p:extLst>
      <p:ext uri="{BB962C8B-B14F-4D97-AF65-F5344CB8AC3E}">
        <p14:creationId xmlns:p14="http://schemas.microsoft.com/office/powerpoint/2010/main" val="421979109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CC7F263E-01DF-A81E-8460-8C276A6F9CE9}"/>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46E98C9-2D01-543E-7EED-13301BEDDBE0}"/>
              </a:ext>
            </a:extLst>
          </p:cNvPr>
          <p:cNvSpPr>
            <a:spLocks noGrp="1"/>
          </p:cNvSpPr>
          <p:nvPr>
            <p:ph type="sldNum" sz="quarter" idx="11"/>
          </p:nvPr>
        </p:nvSpPr>
        <p:spPr/>
        <p:txBody>
          <a:bodyPr/>
          <a:lstStyle/>
          <a:p>
            <a:fld id="{EB4B8DE2-A4E8-46E4-8BBF-D75455EFF32C}" type="slidenum">
              <a:rPr lang="en-US" smtClean="0"/>
              <a:pPr/>
              <a:t>48</a:t>
            </a:fld>
            <a:endParaRPr lang="en-US" dirty="0"/>
          </a:p>
        </p:txBody>
      </p:sp>
      <p:sp>
        <p:nvSpPr>
          <p:cNvPr id="131077" name="Title 1">
            <a:extLst>
              <a:ext uri="{FF2B5EF4-FFF2-40B4-BE49-F238E27FC236}">
                <a16:creationId xmlns:a16="http://schemas.microsoft.com/office/drawing/2014/main" id="{6AD86A73-B55B-9A4D-8285-31E12C80BD6A}"/>
              </a:ext>
            </a:extLst>
          </p:cNvPr>
          <p:cNvSpPr>
            <a:spLocks noGrp="1" noChangeArrowheads="1"/>
          </p:cNvSpPr>
          <p:nvPr>
            <p:ph type="title"/>
          </p:nvPr>
        </p:nvSpPr>
        <p:spPr/>
        <p:txBody>
          <a:bodyPr/>
          <a:lstStyle/>
          <a:p>
            <a:pPr>
              <a:tabLst>
                <a:tab pos="11314113" algn="r"/>
              </a:tabLst>
            </a:pPr>
            <a:r>
              <a:rPr lang="en-US" altLang="en-US" dirty="0"/>
              <a:t>Artificial Intelligence	7/10</a:t>
            </a:r>
          </a:p>
        </p:txBody>
      </p:sp>
      <p:pic>
        <p:nvPicPr>
          <p:cNvPr id="22" name="Graphic 21" descr="Amazon Lookout for Vision service icon.">
            <a:extLst>
              <a:ext uri="{FF2B5EF4-FFF2-40B4-BE49-F238E27FC236}">
                <a16:creationId xmlns:a16="http://schemas.microsoft.com/office/drawing/2014/main" id="{2B9E49F4-D110-C778-5323-DC9FC152142D}"/>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2982364" y="1182688"/>
            <a:ext cx="762000" cy="762000"/>
          </a:xfrm>
          <a:prstGeom prst="rect">
            <a:avLst/>
          </a:prstGeom>
        </p:spPr>
      </p:pic>
      <p:sp>
        <p:nvSpPr>
          <p:cNvPr id="24" name="TextBox 11">
            <a:extLst>
              <a:ext uri="{FF2B5EF4-FFF2-40B4-BE49-F238E27FC236}">
                <a16:creationId xmlns:a16="http://schemas.microsoft.com/office/drawing/2014/main" id="{59031171-47C9-4C25-ABB4-C7A532D2FE71}"/>
              </a:ext>
            </a:extLst>
          </p:cNvPr>
          <p:cNvSpPr txBox="1">
            <a:spLocks noChangeArrowheads="1"/>
          </p:cNvSpPr>
          <p:nvPr/>
        </p:nvSpPr>
        <p:spPr bwMode="auto">
          <a:xfrm>
            <a:off x="2215054" y="1946275"/>
            <a:ext cx="22899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Lookout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for Vision</a:t>
            </a:r>
          </a:p>
        </p:txBody>
      </p:sp>
      <p:cxnSp>
        <p:nvCxnSpPr>
          <p:cNvPr id="21" name="Straight Connector 20" descr="Next service icon.">
            <a:extLst>
              <a:ext uri="{FF2B5EF4-FFF2-40B4-BE49-F238E27FC236}">
                <a16:creationId xmlns:a16="http://schemas.microsoft.com/office/drawing/2014/main" id="{06D1E0AB-C226-4250-8389-5F90E2602E9C}"/>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 name="Graphic 8" descr="Amazon Monitron service icon.">
            <a:extLst>
              <a:ext uri="{FF2B5EF4-FFF2-40B4-BE49-F238E27FC236}">
                <a16:creationId xmlns:a16="http://schemas.microsoft.com/office/drawing/2014/main" id="{EF8FFDBA-B0E9-30E4-4485-DB73853D9C8B}"/>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5245100" y="1182688"/>
            <a:ext cx="762000" cy="762000"/>
          </a:xfrm>
          <a:prstGeom prst="rect">
            <a:avLst/>
          </a:prstGeom>
        </p:spPr>
      </p:pic>
      <p:sp>
        <p:nvSpPr>
          <p:cNvPr id="29" name="TextBox 12">
            <a:extLst>
              <a:ext uri="{FF2B5EF4-FFF2-40B4-BE49-F238E27FC236}">
                <a16:creationId xmlns:a16="http://schemas.microsoft.com/office/drawing/2014/main" id="{842D6AAF-0865-4EF3-BA98-2FF93EA56F36}"/>
              </a:ext>
            </a:extLst>
          </p:cNvPr>
          <p:cNvSpPr txBox="1">
            <a:spLocks noChangeArrowheads="1"/>
          </p:cNvSpPr>
          <p:nvPr/>
        </p:nvSpPr>
        <p:spPr bwMode="auto">
          <a:xfrm>
            <a:off x="4499464" y="1946275"/>
            <a:ext cx="22532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a:t>
            </a:r>
            <a:r>
              <a:rPr lang="en-US" altLang="en-US" sz="1200" dirty="0" err="1">
                <a:latin typeface="Arial" panose="020B0604020202020204" pitchFamily="34" charset="0"/>
                <a:ea typeface="Amazon Ember" panose="020B0603020204020204" pitchFamily="34" charset="0"/>
                <a:cs typeface="Arial" panose="020B0604020202020204" pitchFamily="34" charset="0"/>
              </a:rPr>
              <a:t>Monitron</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cxnSp>
        <p:nvCxnSpPr>
          <p:cNvPr id="26" name="Straight Connector 25" descr="Next service icon.">
            <a:extLst>
              <a:ext uri="{FF2B5EF4-FFF2-40B4-BE49-F238E27FC236}">
                <a16:creationId xmlns:a16="http://schemas.microsoft.com/office/drawing/2014/main" id="{10DB8285-F414-49FF-8A0F-684A539118D7}"/>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1" name="Graphic 10" descr="AWS Neuron service icon.">
            <a:extLst>
              <a:ext uri="{FF2B5EF4-FFF2-40B4-BE49-F238E27FC236}">
                <a16:creationId xmlns:a16="http://schemas.microsoft.com/office/drawing/2014/main" id="{1A72EBA7-36FC-44AF-C2BA-C63E9AC1DB2B}"/>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7535863" y="1182688"/>
            <a:ext cx="762000" cy="762000"/>
          </a:xfrm>
          <a:prstGeom prst="rect">
            <a:avLst/>
          </a:prstGeom>
        </p:spPr>
      </p:pic>
      <p:sp>
        <p:nvSpPr>
          <p:cNvPr id="32" name="TextBox 17">
            <a:extLst>
              <a:ext uri="{FF2B5EF4-FFF2-40B4-BE49-F238E27FC236}">
                <a16:creationId xmlns:a16="http://schemas.microsoft.com/office/drawing/2014/main" id="{285F1D0B-E923-46B8-8544-34C1ED465C7E}"/>
              </a:ext>
            </a:extLst>
          </p:cNvPr>
          <p:cNvSpPr txBox="1">
            <a:spLocks noChangeArrowheads="1"/>
          </p:cNvSpPr>
          <p:nvPr/>
        </p:nvSpPr>
        <p:spPr bwMode="auto">
          <a:xfrm>
            <a:off x="6769461" y="1946275"/>
            <a:ext cx="22840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Neuron</a:t>
            </a:r>
          </a:p>
        </p:txBody>
      </p:sp>
      <p:cxnSp>
        <p:nvCxnSpPr>
          <p:cNvPr id="8" name="Straight Connector 7" descr="Next service icon.">
            <a:extLst>
              <a:ext uri="{FF2B5EF4-FFF2-40B4-BE49-F238E27FC236}">
                <a16:creationId xmlns:a16="http://schemas.microsoft.com/office/drawing/2014/main" id="{3227EF72-6015-604E-F5D7-4F592AC1740E}"/>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 name="Graphic 5" descr="Amazon Q service icon.">
            <a:extLst>
              <a:ext uri="{FF2B5EF4-FFF2-40B4-BE49-F238E27FC236}">
                <a16:creationId xmlns:a16="http://schemas.microsoft.com/office/drawing/2014/main" id="{BA109430-9CC7-F0E5-595C-38F9F1C1405D}"/>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9818068" y="1182688"/>
            <a:ext cx="762000" cy="762000"/>
          </a:xfrm>
          <a:prstGeom prst="rect">
            <a:avLst/>
          </a:prstGeom>
        </p:spPr>
      </p:pic>
      <p:sp>
        <p:nvSpPr>
          <p:cNvPr id="7" name="TextBox 17">
            <a:extLst>
              <a:ext uri="{FF2B5EF4-FFF2-40B4-BE49-F238E27FC236}">
                <a16:creationId xmlns:a16="http://schemas.microsoft.com/office/drawing/2014/main" id="{23F7BD9D-E2CE-8D46-AE3B-84139A47D40F}"/>
              </a:ext>
            </a:extLst>
          </p:cNvPr>
          <p:cNvSpPr txBox="1">
            <a:spLocks noChangeArrowheads="1"/>
          </p:cNvSpPr>
          <p:nvPr/>
        </p:nvSpPr>
        <p:spPr bwMode="auto">
          <a:xfrm>
            <a:off x="9066789" y="1946275"/>
            <a:ext cx="227567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Q</a:t>
            </a:r>
            <a:endParaRPr lang="en-US" altLang="en-US" sz="1000" dirty="0">
              <a:latin typeface="Arial" panose="020B0604020202020204" pitchFamily="34" charset="0"/>
              <a:ea typeface="Amazon Ember" panose="020B0603020204020204" pitchFamily="34" charset="0"/>
              <a:cs typeface="Arial" panose="020B0604020202020204" pitchFamily="34" charset="0"/>
            </a:endParaRPr>
          </a:p>
        </p:txBody>
      </p:sp>
    </p:spTree>
    <p:extLst>
      <p:ext uri="{BB962C8B-B14F-4D97-AF65-F5344CB8AC3E}">
        <p14:creationId xmlns:p14="http://schemas.microsoft.com/office/powerpoint/2010/main" val="52637998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4D99676A-8D60-C93D-ADE7-8BCB93868641}"/>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CABDD7C-FD40-8915-2FE8-F3384A503A87}"/>
              </a:ext>
            </a:extLst>
          </p:cNvPr>
          <p:cNvSpPr>
            <a:spLocks noGrp="1"/>
          </p:cNvSpPr>
          <p:nvPr>
            <p:ph type="sldNum" sz="quarter" idx="11"/>
          </p:nvPr>
        </p:nvSpPr>
        <p:spPr/>
        <p:txBody>
          <a:bodyPr/>
          <a:lstStyle/>
          <a:p>
            <a:fld id="{EB4B8DE2-A4E8-46E4-8BBF-D75455EFF32C}" type="slidenum">
              <a:rPr lang="en-US" smtClean="0"/>
              <a:pPr/>
              <a:t>49</a:t>
            </a:fld>
            <a:endParaRPr lang="en-US" dirty="0"/>
          </a:p>
        </p:txBody>
      </p:sp>
      <p:sp>
        <p:nvSpPr>
          <p:cNvPr id="131077" name="Title 1">
            <a:extLst>
              <a:ext uri="{FF2B5EF4-FFF2-40B4-BE49-F238E27FC236}">
                <a16:creationId xmlns:a16="http://schemas.microsoft.com/office/drawing/2014/main" id="{6AD86A73-B55B-9A4D-8285-31E12C80BD6A}"/>
              </a:ext>
            </a:extLst>
          </p:cNvPr>
          <p:cNvSpPr>
            <a:spLocks noGrp="1" noChangeArrowheads="1"/>
          </p:cNvSpPr>
          <p:nvPr>
            <p:ph type="title"/>
          </p:nvPr>
        </p:nvSpPr>
        <p:spPr/>
        <p:txBody>
          <a:bodyPr/>
          <a:lstStyle/>
          <a:p>
            <a:pPr>
              <a:tabLst>
                <a:tab pos="11314113" algn="r"/>
              </a:tabLst>
            </a:pPr>
            <a:r>
              <a:rPr lang="en-US" altLang="en-US" dirty="0"/>
              <a:t>Artificial Intelligence	8/10</a:t>
            </a:r>
          </a:p>
        </p:txBody>
      </p:sp>
      <p:pic>
        <p:nvPicPr>
          <p:cNvPr id="25" name="Graphic 24" descr="Amazon DevOps Guru service icon.">
            <a:extLst>
              <a:ext uri="{FF2B5EF4-FFF2-40B4-BE49-F238E27FC236}">
                <a16:creationId xmlns:a16="http://schemas.microsoft.com/office/drawing/2014/main" id="{DB68BE5C-9500-4747-8191-D00DF9148EEF}"/>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2973389" y="1182688"/>
            <a:ext cx="762000" cy="762000"/>
          </a:xfrm>
          <a:prstGeom prst="rect">
            <a:avLst/>
          </a:prstGeom>
        </p:spPr>
      </p:pic>
      <p:sp>
        <p:nvSpPr>
          <p:cNvPr id="22" name="TextBox 9">
            <a:extLst>
              <a:ext uri="{FF2B5EF4-FFF2-40B4-BE49-F238E27FC236}">
                <a16:creationId xmlns:a16="http://schemas.microsoft.com/office/drawing/2014/main" id="{46E93867-3A08-401E-A7F7-1019A8EBCF84}"/>
              </a:ext>
            </a:extLst>
          </p:cNvPr>
          <p:cNvSpPr txBox="1">
            <a:spLocks noChangeArrowheads="1"/>
          </p:cNvSpPr>
          <p:nvPr/>
        </p:nvSpPr>
        <p:spPr bwMode="auto">
          <a:xfrm>
            <a:off x="2216152" y="1946275"/>
            <a:ext cx="22764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DevOps Guru</a:t>
            </a:r>
          </a:p>
        </p:txBody>
      </p:sp>
      <p:pic>
        <p:nvPicPr>
          <p:cNvPr id="29" name="Graphic 28" descr="Insights resource icon for the Amazon DevOps Guru service.">
            <a:extLst>
              <a:ext uri="{FF2B5EF4-FFF2-40B4-BE49-F238E27FC236}">
                <a16:creationId xmlns:a16="http://schemas.microsoft.com/office/drawing/2014/main" id="{72F441FC-402D-43FF-9A53-FAD1C964B467}"/>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3148808" y="2794000"/>
            <a:ext cx="457200" cy="457200"/>
          </a:xfrm>
          <a:prstGeom prst="rect">
            <a:avLst/>
          </a:prstGeom>
        </p:spPr>
      </p:pic>
      <p:sp>
        <p:nvSpPr>
          <p:cNvPr id="28" name="TextBox 16">
            <a:extLst>
              <a:ext uri="{FF2B5EF4-FFF2-40B4-BE49-F238E27FC236}">
                <a16:creationId xmlns:a16="http://schemas.microsoft.com/office/drawing/2014/main" id="{EC7ED012-D513-4842-8D25-AEB96B767E52}"/>
              </a:ext>
            </a:extLst>
          </p:cNvPr>
          <p:cNvSpPr txBox="1">
            <a:spLocks noChangeArrowheads="1"/>
          </p:cNvSpPr>
          <p:nvPr/>
        </p:nvSpPr>
        <p:spPr bwMode="auto">
          <a:xfrm>
            <a:off x="2752502" y="3251200"/>
            <a:ext cx="12498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Insights</a:t>
            </a:r>
          </a:p>
        </p:txBody>
      </p:sp>
      <p:cxnSp>
        <p:nvCxnSpPr>
          <p:cNvPr id="24" name="Straight Connector 23" descr="Next service icon.">
            <a:extLst>
              <a:ext uri="{FF2B5EF4-FFF2-40B4-BE49-F238E27FC236}">
                <a16:creationId xmlns:a16="http://schemas.microsoft.com/office/drawing/2014/main" id="{AEEF22AA-86C5-43F9-8FF3-A38135FB7FA9}"/>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32" descr="AWS HealthLake service icon.">
            <a:extLst>
              <a:ext uri="{FF2B5EF4-FFF2-40B4-BE49-F238E27FC236}">
                <a16:creationId xmlns:a16="http://schemas.microsoft.com/office/drawing/2014/main" id="{D1305F08-4CC8-443E-A948-00FF351AEDF9}"/>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5241925" y="1182688"/>
            <a:ext cx="762000" cy="762000"/>
          </a:xfrm>
          <a:prstGeom prst="rect">
            <a:avLst/>
          </a:prstGeom>
        </p:spPr>
      </p:pic>
      <p:sp>
        <p:nvSpPr>
          <p:cNvPr id="31" name="TextBox 11">
            <a:extLst>
              <a:ext uri="{FF2B5EF4-FFF2-40B4-BE49-F238E27FC236}">
                <a16:creationId xmlns:a16="http://schemas.microsoft.com/office/drawing/2014/main" id="{57B898CE-B320-4D26-9BE0-CF49998C14AD}"/>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HealthLake</a:t>
            </a:r>
          </a:p>
        </p:txBody>
      </p:sp>
      <p:cxnSp>
        <p:nvCxnSpPr>
          <p:cNvPr id="32" name="Straight Connector 31" descr="Next service icon.">
            <a:extLst>
              <a:ext uri="{FF2B5EF4-FFF2-40B4-BE49-F238E27FC236}">
                <a16:creationId xmlns:a16="http://schemas.microsoft.com/office/drawing/2014/main" id="{41FA0D5F-4111-40A4-AC81-69B1A31FBFF7}"/>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25" descr="AWS Panorama service icon.">
            <a:extLst>
              <a:ext uri="{FF2B5EF4-FFF2-40B4-BE49-F238E27FC236}">
                <a16:creationId xmlns:a16="http://schemas.microsoft.com/office/drawing/2014/main" id="{C5DDC91B-BF64-E941-B5BD-44935B7D4FDC}"/>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7524750" y="1182688"/>
            <a:ext cx="762000" cy="762000"/>
          </a:xfrm>
          <a:prstGeom prst="rect">
            <a:avLst/>
          </a:prstGeom>
        </p:spPr>
      </p:pic>
      <p:sp>
        <p:nvSpPr>
          <p:cNvPr id="131084" name="TextBox 12">
            <a:extLst>
              <a:ext uri="{FF2B5EF4-FFF2-40B4-BE49-F238E27FC236}">
                <a16:creationId xmlns:a16="http://schemas.microsoft.com/office/drawing/2014/main" id="{D720BF19-F88C-DF45-9EF7-D0AB3D17CC72}"/>
              </a:ext>
            </a:extLst>
          </p:cNvPr>
          <p:cNvSpPr txBox="1">
            <a:spLocks noChangeArrowheads="1"/>
          </p:cNvSpPr>
          <p:nvPr/>
        </p:nvSpPr>
        <p:spPr bwMode="auto">
          <a:xfrm>
            <a:off x="6764337" y="1946275"/>
            <a:ext cx="22828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Panorama</a:t>
            </a:r>
          </a:p>
        </p:txBody>
      </p:sp>
      <p:cxnSp>
        <p:nvCxnSpPr>
          <p:cNvPr id="3" name="Straight Connector 2" descr="Next service icon.">
            <a:extLst>
              <a:ext uri="{FF2B5EF4-FFF2-40B4-BE49-F238E27FC236}">
                <a16:creationId xmlns:a16="http://schemas.microsoft.com/office/drawing/2014/main" id="{D6FE5956-EE8A-1D89-8A48-9F3FD7DE67EC}"/>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 name="Graphic 7" descr="Amazon SageMaker Studio Lab service icon.">
            <a:extLst>
              <a:ext uri="{FF2B5EF4-FFF2-40B4-BE49-F238E27FC236}">
                <a16:creationId xmlns:a16="http://schemas.microsoft.com/office/drawing/2014/main" id="{0ED00311-3250-853B-2BEF-61C98FA3D59B}"/>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a:off x="9828213" y="1182688"/>
            <a:ext cx="762000" cy="762000"/>
          </a:xfrm>
          <a:prstGeom prst="rect">
            <a:avLst/>
          </a:prstGeom>
        </p:spPr>
      </p:pic>
      <p:sp>
        <p:nvSpPr>
          <p:cNvPr id="9" name="TextBox 9">
            <a:extLst>
              <a:ext uri="{FF2B5EF4-FFF2-40B4-BE49-F238E27FC236}">
                <a16:creationId xmlns:a16="http://schemas.microsoft.com/office/drawing/2014/main" id="{9B81EF18-07AD-8FA2-6153-01814095CAA0}"/>
              </a:ext>
            </a:extLst>
          </p:cNvPr>
          <p:cNvSpPr txBox="1">
            <a:spLocks noChangeArrowheads="1"/>
          </p:cNvSpPr>
          <p:nvPr/>
        </p:nvSpPr>
        <p:spPr bwMode="auto">
          <a:xfrm>
            <a:off x="908843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SageMaker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Studio Lab</a:t>
            </a:r>
          </a:p>
        </p:txBody>
      </p:sp>
    </p:spTree>
    <p:extLst>
      <p:ext uri="{BB962C8B-B14F-4D97-AF65-F5344CB8AC3E}">
        <p14:creationId xmlns:p14="http://schemas.microsoft.com/office/powerpoint/2010/main" val="8215411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57E0E0EF-2CC7-7CD2-420C-F064F6FBDF9C}"/>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F2B089D-DEA8-E0C2-7FC3-D7989C57BC9C}"/>
              </a:ext>
            </a:extLst>
          </p:cNvPr>
          <p:cNvSpPr>
            <a:spLocks noGrp="1"/>
          </p:cNvSpPr>
          <p:nvPr>
            <p:ph type="sldNum" sz="quarter" idx="14"/>
          </p:nvPr>
        </p:nvSpPr>
        <p:spPr/>
        <p:txBody>
          <a:bodyPr/>
          <a:lstStyle/>
          <a:p>
            <a:fld id="{EB4B8DE2-A4E8-46E4-8BBF-D75455EFF32C}" type="slidenum">
              <a:rPr lang="en-US" smtClean="0"/>
              <a:pPr/>
              <a:t>5</a:t>
            </a:fld>
            <a:endParaRPr lang="en-US" dirty="0"/>
          </a:p>
        </p:txBody>
      </p:sp>
      <p:sp>
        <p:nvSpPr>
          <p:cNvPr id="43009" name="Title 3">
            <a:extLst>
              <a:ext uri="{FF2B5EF4-FFF2-40B4-BE49-F238E27FC236}">
                <a16:creationId xmlns:a16="http://schemas.microsoft.com/office/drawing/2014/main" id="{DEC6C95F-3B4F-2641-BC0E-CAA65127A232}"/>
              </a:ext>
            </a:extLst>
          </p:cNvPr>
          <p:cNvSpPr>
            <a:spLocks noGrp="1" noChangeArrowheads="1"/>
          </p:cNvSpPr>
          <p:nvPr>
            <p:ph type="title"/>
          </p:nvPr>
        </p:nvSpPr>
        <p:spPr/>
        <p:txBody>
          <a:bodyPr/>
          <a:lstStyle/>
          <a:p>
            <a:r>
              <a:rPr lang="en-US" altLang="en-US" dirty="0"/>
              <a:t>About AWS Architecture Icons</a:t>
            </a:r>
          </a:p>
        </p:txBody>
      </p:sp>
      <p:sp>
        <p:nvSpPr>
          <p:cNvPr id="43010" name="Content Placeholder 4">
            <a:extLst>
              <a:ext uri="{FF2B5EF4-FFF2-40B4-BE49-F238E27FC236}">
                <a16:creationId xmlns:a16="http://schemas.microsoft.com/office/drawing/2014/main" id="{2AF10547-B527-224B-A06C-98ECD4EB7F61}"/>
              </a:ext>
            </a:extLst>
          </p:cNvPr>
          <p:cNvSpPr>
            <a:spLocks noGrp="1" noChangeArrowheads="1"/>
          </p:cNvSpPr>
          <p:nvPr>
            <p:ph type="body" sz="quarter" idx="11"/>
          </p:nvPr>
        </p:nvSpPr>
        <p:spPr/>
        <p:txBody>
          <a:bodyPr/>
          <a:lstStyle/>
          <a:p>
            <a:r>
              <a:rPr lang="en-US" altLang="en-US" dirty="0"/>
              <a:t>Architecture diagrams are a great way to communicate your design, deployment, and topology. </a:t>
            </a:r>
          </a:p>
          <a:p>
            <a:r>
              <a:rPr lang="en-US" altLang="en-US" dirty="0"/>
              <a:t>In this deck, you will find an official collection of AWS service icons, resource icons, additional assets and guidelines. These tools will help you build customer-focused and consistent AWS architecture diagrams.</a:t>
            </a:r>
          </a:p>
          <a:p>
            <a:r>
              <a:rPr lang="en-US" altLang="en-US" dirty="0"/>
              <a:t>Customers and partners can use AWS icons to create architecture diagrams. The icons are basic in design so that you can incorporate them directly into your whitepapers, presentations, datasheets, posters, or any technical material that you want.</a:t>
            </a:r>
          </a:p>
        </p:txBody>
      </p:sp>
      <p:pic>
        <p:nvPicPr>
          <p:cNvPr id="5" name="Picture 4" descr="Example of an architecture diagram.">
            <a:extLst>
              <a:ext uri="{FF2B5EF4-FFF2-40B4-BE49-F238E27FC236}">
                <a16:creationId xmlns:a16="http://schemas.microsoft.com/office/drawing/2014/main" id="{81616B40-E7A8-8558-12F7-419F45E6C22D}"/>
              </a:ext>
            </a:extLst>
          </p:cNvPr>
          <p:cNvPicPr>
            <a:picLocks noChangeAspect="1"/>
          </p:cNvPicPr>
          <p:nvPr/>
        </p:nvPicPr>
        <p:blipFill>
          <a:blip r:embed="rId2"/>
          <a:srcRect/>
          <a:stretch/>
        </p:blipFill>
        <p:spPr>
          <a:xfrm>
            <a:off x="6263010" y="1197314"/>
            <a:ext cx="5640969" cy="3694483"/>
          </a:xfrm>
          <a:prstGeom prst="rect">
            <a:avLst/>
          </a:prstGeom>
        </p:spPr>
      </p:pic>
    </p:spTree>
    <p:extLst>
      <p:ext uri="{BB962C8B-B14F-4D97-AF65-F5344CB8AC3E}">
        <p14:creationId xmlns:p14="http://schemas.microsoft.com/office/powerpoint/2010/main" val="391244399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D6D938D2-2FDD-FEF9-655A-592BACA8F35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17930B2F-8599-4121-0319-FA25ACFF3A42}"/>
              </a:ext>
            </a:extLst>
          </p:cNvPr>
          <p:cNvSpPr>
            <a:spLocks noGrp="1"/>
          </p:cNvSpPr>
          <p:nvPr>
            <p:ph type="sldNum" sz="quarter" idx="11"/>
          </p:nvPr>
        </p:nvSpPr>
        <p:spPr/>
        <p:txBody>
          <a:bodyPr/>
          <a:lstStyle/>
          <a:p>
            <a:fld id="{EB4B8DE2-A4E8-46E4-8BBF-D75455EFF32C}" type="slidenum">
              <a:rPr lang="en-US" smtClean="0"/>
              <a:pPr/>
              <a:t>50</a:t>
            </a:fld>
            <a:endParaRPr lang="en-US" dirty="0"/>
          </a:p>
        </p:txBody>
      </p:sp>
      <p:sp>
        <p:nvSpPr>
          <p:cNvPr id="131077" name="Title 1">
            <a:extLst>
              <a:ext uri="{FF2B5EF4-FFF2-40B4-BE49-F238E27FC236}">
                <a16:creationId xmlns:a16="http://schemas.microsoft.com/office/drawing/2014/main" id="{6AD86A73-B55B-9A4D-8285-31E12C80BD6A}"/>
              </a:ext>
            </a:extLst>
          </p:cNvPr>
          <p:cNvSpPr>
            <a:spLocks noGrp="1" noChangeArrowheads="1"/>
          </p:cNvSpPr>
          <p:nvPr>
            <p:ph type="title"/>
          </p:nvPr>
        </p:nvSpPr>
        <p:spPr/>
        <p:txBody>
          <a:bodyPr/>
          <a:lstStyle/>
          <a:p>
            <a:pPr>
              <a:tabLst>
                <a:tab pos="11314113" algn="r"/>
              </a:tabLst>
            </a:pPr>
            <a:r>
              <a:rPr lang="en-US" altLang="en-US" dirty="0"/>
              <a:t>Artificial Intelligence	9/10</a:t>
            </a:r>
          </a:p>
        </p:txBody>
      </p:sp>
      <p:pic>
        <p:nvPicPr>
          <p:cNvPr id="8" name="Graphic 7" descr="Amazon Comprehend Medical service icon.">
            <a:extLst>
              <a:ext uri="{FF2B5EF4-FFF2-40B4-BE49-F238E27FC236}">
                <a16:creationId xmlns:a16="http://schemas.microsoft.com/office/drawing/2014/main" id="{6C990574-6902-CA3B-BF08-7C8315F13C9C}"/>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2967436" y="1182688"/>
            <a:ext cx="762000" cy="762000"/>
          </a:xfrm>
          <a:prstGeom prst="rect">
            <a:avLst/>
          </a:prstGeom>
        </p:spPr>
      </p:pic>
      <p:sp>
        <p:nvSpPr>
          <p:cNvPr id="9" name="TextBox 8">
            <a:extLst>
              <a:ext uri="{FF2B5EF4-FFF2-40B4-BE49-F238E27FC236}">
                <a16:creationId xmlns:a16="http://schemas.microsoft.com/office/drawing/2014/main" id="{346DC988-53BF-07D9-4C7D-E0B30D637FA5}"/>
              </a:ext>
            </a:extLst>
          </p:cNvPr>
          <p:cNvSpPr txBox="1">
            <a:spLocks noChangeArrowheads="1"/>
          </p:cNvSpPr>
          <p:nvPr/>
        </p:nvSpPr>
        <p:spPr bwMode="auto">
          <a:xfrm>
            <a:off x="2210597" y="1946275"/>
            <a:ext cx="22756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Comprehend</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Medical</a:t>
            </a:r>
          </a:p>
        </p:txBody>
      </p:sp>
      <p:cxnSp>
        <p:nvCxnSpPr>
          <p:cNvPr id="11" name="Straight Connector 10" descr="Next service icon.">
            <a:extLst>
              <a:ext uri="{FF2B5EF4-FFF2-40B4-BE49-F238E27FC236}">
                <a16:creationId xmlns:a16="http://schemas.microsoft.com/office/drawing/2014/main" id="{A2FA7FCA-9BFD-D147-B3A3-B7CDC169C50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0" name="Graphic 9" descr="AWS HealthOmics service icon.">
            <a:extLst>
              <a:ext uri="{FF2B5EF4-FFF2-40B4-BE49-F238E27FC236}">
                <a16:creationId xmlns:a16="http://schemas.microsoft.com/office/drawing/2014/main" id="{9FF0C62D-F491-88AE-BC7D-189028C8DB31}"/>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5243114" y="1182688"/>
            <a:ext cx="762000" cy="762000"/>
          </a:xfrm>
          <a:prstGeom prst="rect">
            <a:avLst/>
          </a:prstGeom>
        </p:spPr>
      </p:pic>
      <p:sp>
        <p:nvSpPr>
          <p:cNvPr id="18" name="TextBox 17">
            <a:extLst>
              <a:ext uri="{FF2B5EF4-FFF2-40B4-BE49-F238E27FC236}">
                <a16:creationId xmlns:a16="http://schemas.microsoft.com/office/drawing/2014/main" id="{2F25B9FC-C7D3-BDF1-38CA-74EE8A9280E8}"/>
              </a:ext>
            </a:extLst>
          </p:cNvPr>
          <p:cNvSpPr txBox="1">
            <a:spLocks noChangeArrowheads="1"/>
          </p:cNvSpPr>
          <p:nvPr/>
        </p:nvSpPr>
        <p:spPr bwMode="auto">
          <a:xfrm>
            <a:off x="4486275" y="1946275"/>
            <a:ext cx="22756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HealthOmics</a:t>
            </a:r>
          </a:p>
        </p:txBody>
      </p:sp>
      <p:cxnSp>
        <p:nvCxnSpPr>
          <p:cNvPr id="14" name="Straight Connector 13" descr="Next service icon.">
            <a:extLst>
              <a:ext uri="{FF2B5EF4-FFF2-40B4-BE49-F238E27FC236}">
                <a16:creationId xmlns:a16="http://schemas.microsoft.com/office/drawing/2014/main" id="{10FD4863-BEC8-DF4F-B955-6DD3745A270D}"/>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28" descr="AWS HealthImaging service icon.">
            <a:extLst>
              <a:ext uri="{FF2B5EF4-FFF2-40B4-BE49-F238E27FC236}">
                <a16:creationId xmlns:a16="http://schemas.microsoft.com/office/drawing/2014/main" id="{297E5E24-E339-FC58-65B4-426C89A52D80}"/>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7524351" y="1182688"/>
            <a:ext cx="762000" cy="762000"/>
          </a:xfrm>
          <a:prstGeom prst="rect">
            <a:avLst/>
          </a:prstGeom>
        </p:spPr>
      </p:pic>
      <p:sp>
        <p:nvSpPr>
          <p:cNvPr id="26" name="TextBox 9">
            <a:extLst>
              <a:ext uri="{FF2B5EF4-FFF2-40B4-BE49-F238E27FC236}">
                <a16:creationId xmlns:a16="http://schemas.microsoft.com/office/drawing/2014/main" id="{9902EB2E-32CE-8718-827A-25D64FA47FB2}"/>
              </a:ext>
            </a:extLst>
          </p:cNvPr>
          <p:cNvSpPr txBox="1">
            <a:spLocks noChangeArrowheads="1"/>
          </p:cNvSpPr>
          <p:nvPr/>
        </p:nvSpPr>
        <p:spPr bwMode="auto">
          <a:xfrm>
            <a:off x="6761952"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HealthImaging</a:t>
            </a:r>
          </a:p>
        </p:txBody>
      </p:sp>
      <p:cxnSp>
        <p:nvCxnSpPr>
          <p:cNvPr id="22" name="Straight Connector 21" descr="Next service icon.">
            <a:extLst>
              <a:ext uri="{FF2B5EF4-FFF2-40B4-BE49-F238E27FC236}">
                <a16:creationId xmlns:a16="http://schemas.microsoft.com/office/drawing/2014/main" id="{F73E238E-C305-6903-A0C0-3620FC59FF8F}"/>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0" name="Graphic 29" descr="AWS HealthScribe service icon.">
            <a:extLst>
              <a:ext uri="{FF2B5EF4-FFF2-40B4-BE49-F238E27FC236}">
                <a16:creationId xmlns:a16="http://schemas.microsoft.com/office/drawing/2014/main" id="{B422D682-3982-714A-BF49-D2BAD4058C54}"/>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9831706" y="1182688"/>
            <a:ext cx="762000" cy="762000"/>
          </a:xfrm>
          <a:prstGeom prst="rect">
            <a:avLst/>
          </a:prstGeom>
        </p:spPr>
      </p:pic>
      <p:sp>
        <p:nvSpPr>
          <p:cNvPr id="28" name="TextBox 27">
            <a:extLst>
              <a:ext uri="{FF2B5EF4-FFF2-40B4-BE49-F238E27FC236}">
                <a16:creationId xmlns:a16="http://schemas.microsoft.com/office/drawing/2014/main" id="{246423FE-478B-0674-6DFE-4D41578A87E3}"/>
              </a:ext>
            </a:extLst>
          </p:cNvPr>
          <p:cNvSpPr txBox="1">
            <a:spLocks noChangeArrowheads="1"/>
          </p:cNvSpPr>
          <p:nvPr/>
        </p:nvSpPr>
        <p:spPr bwMode="auto">
          <a:xfrm>
            <a:off x="9051925"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HealthScribe</a:t>
            </a:r>
          </a:p>
        </p:txBody>
      </p:sp>
    </p:spTree>
    <p:extLst>
      <p:ext uri="{BB962C8B-B14F-4D97-AF65-F5344CB8AC3E}">
        <p14:creationId xmlns:p14="http://schemas.microsoft.com/office/powerpoint/2010/main" val="252028148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D6D938D2-2FDD-FEF9-655A-592BACA8F35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2FBF1F0-E9A5-3854-D705-F6BAD88CB1EE}"/>
              </a:ext>
            </a:extLst>
          </p:cNvPr>
          <p:cNvSpPr>
            <a:spLocks noGrp="1"/>
          </p:cNvSpPr>
          <p:nvPr>
            <p:ph type="sldNum" sz="quarter" idx="11"/>
          </p:nvPr>
        </p:nvSpPr>
        <p:spPr/>
        <p:txBody>
          <a:bodyPr/>
          <a:lstStyle/>
          <a:p>
            <a:fld id="{EB4B8DE2-A4E8-46E4-8BBF-D75455EFF32C}" type="slidenum">
              <a:rPr lang="en-US" smtClean="0"/>
              <a:pPr/>
              <a:t>51</a:t>
            </a:fld>
            <a:endParaRPr lang="en-US" dirty="0"/>
          </a:p>
        </p:txBody>
      </p:sp>
      <p:sp>
        <p:nvSpPr>
          <p:cNvPr id="131077" name="Title 1">
            <a:extLst>
              <a:ext uri="{FF2B5EF4-FFF2-40B4-BE49-F238E27FC236}">
                <a16:creationId xmlns:a16="http://schemas.microsoft.com/office/drawing/2014/main" id="{6AD86A73-B55B-9A4D-8285-31E12C80BD6A}"/>
              </a:ext>
            </a:extLst>
          </p:cNvPr>
          <p:cNvSpPr>
            <a:spLocks noGrp="1" noChangeArrowheads="1"/>
          </p:cNvSpPr>
          <p:nvPr>
            <p:ph type="title"/>
          </p:nvPr>
        </p:nvSpPr>
        <p:spPr/>
        <p:txBody>
          <a:bodyPr/>
          <a:lstStyle/>
          <a:p>
            <a:pPr>
              <a:tabLst>
                <a:tab pos="11314113" algn="r"/>
              </a:tabLst>
            </a:pPr>
            <a:r>
              <a:rPr lang="en-US" altLang="en-US" dirty="0"/>
              <a:t>Artificial Intelligence	10/10</a:t>
            </a:r>
          </a:p>
        </p:txBody>
      </p:sp>
      <p:pic>
        <p:nvPicPr>
          <p:cNvPr id="7" name="Graphic 6" descr="Amazon Bedrock service icon.">
            <a:extLst>
              <a:ext uri="{FF2B5EF4-FFF2-40B4-BE49-F238E27FC236}">
                <a16:creationId xmlns:a16="http://schemas.microsoft.com/office/drawing/2014/main" id="{4C0A08BC-11C8-B713-FE48-853A93E03F69}"/>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2967436" y="1182688"/>
            <a:ext cx="762000" cy="762000"/>
          </a:xfrm>
          <a:prstGeom prst="rect">
            <a:avLst/>
          </a:prstGeom>
        </p:spPr>
      </p:pic>
      <p:sp>
        <p:nvSpPr>
          <p:cNvPr id="8" name="TextBox 12">
            <a:extLst>
              <a:ext uri="{FF2B5EF4-FFF2-40B4-BE49-F238E27FC236}">
                <a16:creationId xmlns:a16="http://schemas.microsoft.com/office/drawing/2014/main" id="{0347884A-04A2-A40F-4EA8-E1054961E099}"/>
              </a:ext>
            </a:extLst>
          </p:cNvPr>
          <p:cNvSpPr txBox="1">
            <a:spLocks noChangeArrowheads="1"/>
          </p:cNvSpPr>
          <p:nvPr/>
        </p:nvSpPr>
        <p:spPr bwMode="auto">
          <a:xfrm>
            <a:off x="2201864" y="1946275"/>
            <a:ext cx="227885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Bedrock</a:t>
            </a:r>
          </a:p>
        </p:txBody>
      </p:sp>
      <p:cxnSp>
        <p:nvCxnSpPr>
          <p:cNvPr id="11" name="Straight Connector 10" descr="Next service icon.">
            <a:extLst>
              <a:ext uri="{FF2B5EF4-FFF2-40B4-BE49-F238E27FC236}">
                <a16:creationId xmlns:a16="http://schemas.microsoft.com/office/drawing/2014/main" id="{A2FA7FCA-9BFD-D147-B3A3-B7CDC169C50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4" descr="Amazon Bedrock AgentCore service icon.">
            <a:extLst>
              <a:ext uri="{FF2B5EF4-FFF2-40B4-BE49-F238E27FC236}">
                <a16:creationId xmlns:a16="http://schemas.microsoft.com/office/drawing/2014/main" id="{C2EA8A82-E596-8BDB-9F52-06C6920E7ABE}"/>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6606"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7">
            <a:extLst>
              <a:ext uri="{FF2B5EF4-FFF2-40B4-BE49-F238E27FC236}">
                <a16:creationId xmlns:a16="http://schemas.microsoft.com/office/drawing/2014/main" id="{EF8A7067-A9C2-6CEE-8894-18CDEDA8020E}"/>
              </a:ext>
            </a:extLst>
          </p:cNvPr>
          <p:cNvSpPr txBox="1">
            <a:spLocks noChangeArrowheads="1"/>
          </p:cNvSpPr>
          <p:nvPr/>
        </p:nvSpPr>
        <p:spPr bwMode="auto">
          <a:xfrm>
            <a:off x="4532231"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Bedrock </a:t>
            </a:r>
          </a:p>
          <a:p>
            <a:pPr algn="ctr" eaLnBrk="1" hangingPunct="1"/>
            <a:r>
              <a:rPr lang="en-US" altLang="en-US" sz="1200" dirty="0" err="1">
                <a:latin typeface="Arial" panose="020B0604020202020204" pitchFamily="34" charset="0"/>
                <a:ea typeface="Amazon Ember" panose="020B0603020204020204" pitchFamily="34" charset="0"/>
                <a:cs typeface="Arial" panose="020B0604020202020204" pitchFamily="34" charset="0"/>
              </a:rPr>
              <a:t>AgentCore</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cxnSp>
        <p:nvCxnSpPr>
          <p:cNvPr id="4" name="Straight Connector 3" descr="Next service icon.">
            <a:extLst>
              <a:ext uri="{FF2B5EF4-FFF2-40B4-BE49-F238E27FC236}">
                <a16:creationId xmlns:a16="http://schemas.microsoft.com/office/drawing/2014/main" id="{A21FE6AD-3298-742D-8D7A-2C8323F28BBF}"/>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5" name="Graphic 14" descr="AWS App Studio service icon.">
            <a:extLst>
              <a:ext uri="{FF2B5EF4-FFF2-40B4-BE49-F238E27FC236}">
                <a16:creationId xmlns:a16="http://schemas.microsoft.com/office/drawing/2014/main" id="{20223EBE-A04F-C2C0-BE7C-77B6C773A291}"/>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7524351" y="1182688"/>
            <a:ext cx="762000" cy="762000"/>
          </a:xfrm>
          <a:prstGeom prst="rect">
            <a:avLst/>
          </a:prstGeom>
        </p:spPr>
      </p:pic>
      <p:sp>
        <p:nvSpPr>
          <p:cNvPr id="19" name="TextBox 17">
            <a:extLst>
              <a:ext uri="{FF2B5EF4-FFF2-40B4-BE49-F238E27FC236}">
                <a16:creationId xmlns:a16="http://schemas.microsoft.com/office/drawing/2014/main" id="{746DFE09-619A-3226-8577-FCD90BFF7348}"/>
              </a:ext>
            </a:extLst>
          </p:cNvPr>
          <p:cNvSpPr txBox="1">
            <a:spLocks noChangeArrowheads="1"/>
          </p:cNvSpPr>
          <p:nvPr/>
        </p:nvSpPr>
        <p:spPr bwMode="auto">
          <a:xfrm>
            <a:off x="6772191" y="1946275"/>
            <a:ext cx="227567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b="0" i="0" u="none" strike="noStrike" dirty="0">
                <a:solidFill>
                  <a:srgbClr val="000000"/>
                </a:solidFill>
                <a:effectLst/>
                <a:latin typeface="Arial" panose="020B0604020202020204" pitchFamily="34" charset="0"/>
                <a:cs typeface="Arial" panose="020B0604020202020204" pitchFamily="34" charset="0"/>
              </a:rPr>
              <a:t>AWS App Studio</a:t>
            </a:r>
            <a:endParaRPr lang="en-US" altLang="en-US" sz="1000" dirty="0">
              <a:latin typeface="Arial" panose="020B0604020202020204" pitchFamily="34" charset="0"/>
              <a:ea typeface="Amazon Ember" panose="020B0603020204020204" pitchFamily="34" charset="0"/>
              <a:cs typeface="Arial" panose="020B0604020202020204" pitchFamily="34" charset="0"/>
            </a:endParaRPr>
          </a:p>
        </p:txBody>
      </p:sp>
      <p:cxnSp>
        <p:nvCxnSpPr>
          <p:cNvPr id="3" name="Straight Connector 2" descr="Next service icon.">
            <a:extLst>
              <a:ext uri="{FF2B5EF4-FFF2-40B4-BE49-F238E27FC236}">
                <a16:creationId xmlns:a16="http://schemas.microsoft.com/office/drawing/2014/main" id="{045C3F1C-46E8-60B4-9E1E-5A84561986EE}"/>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6" name="Graphic 15" descr="Amazon Nova service icon.">
            <a:extLst>
              <a:ext uri="{FF2B5EF4-FFF2-40B4-BE49-F238E27FC236}">
                <a16:creationId xmlns:a16="http://schemas.microsoft.com/office/drawing/2014/main" id="{7D166CCD-BE35-D79E-EED7-C778D0B6D62C}"/>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9831706" y="1182688"/>
            <a:ext cx="762000" cy="762000"/>
          </a:xfrm>
          <a:prstGeom prst="rect">
            <a:avLst/>
          </a:prstGeom>
        </p:spPr>
      </p:pic>
      <p:sp>
        <p:nvSpPr>
          <p:cNvPr id="21" name="TextBox 17">
            <a:extLst>
              <a:ext uri="{FF2B5EF4-FFF2-40B4-BE49-F238E27FC236}">
                <a16:creationId xmlns:a16="http://schemas.microsoft.com/office/drawing/2014/main" id="{8140507D-5E50-6D51-5920-66960395B43D}"/>
              </a:ext>
            </a:extLst>
          </p:cNvPr>
          <p:cNvSpPr txBox="1">
            <a:spLocks noChangeArrowheads="1"/>
          </p:cNvSpPr>
          <p:nvPr/>
        </p:nvSpPr>
        <p:spPr bwMode="auto">
          <a:xfrm>
            <a:off x="9070653" y="1946275"/>
            <a:ext cx="227567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b="0" i="0" u="none" strike="noStrike" dirty="0">
                <a:solidFill>
                  <a:srgbClr val="000000"/>
                </a:solidFill>
                <a:effectLst/>
                <a:latin typeface="Arial" panose="020B0604020202020204" pitchFamily="34" charset="0"/>
                <a:cs typeface="Arial" panose="020B0604020202020204" pitchFamily="34" charset="0"/>
              </a:rPr>
              <a:t>Amazon Nova</a:t>
            </a:r>
            <a:endParaRPr lang="en-US" altLang="en-US" sz="1000" dirty="0">
              <a:latin typeface="Arial" panose="020B0604020202020204" pitchFamily="34" charset="0"/>
              <a:ea typeface="Amazon Ember" panose="020B0603020204020204" pitchFamily="34" charset="0"/>
              <a:cs typeface="Arial" panose="020B0604020202020204" pitchFamily="34" charset="0"/>
            </a:endParaRPr>
          </a:p>
        </p:txBody>
      </p:sp>
    </p:spTree>
    <p:extLst>
      <p:ext uri="{BB962C8B-B14F-4D97-AF65-F5344CB8AC3E}">
        <p14:creationId xmlns:p14="http://schemas.microsoft.com/office/powerpoint/2010/main" val="98438051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DEEA2ACC-7D7D-04D0-A641-19B7B4DE764F}"/>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2A3F7790-AE6D-4175-E269-81317787020E}"/>
              </a:ext>
            </a:extLst>
          </p:cNvPr>
          <p:cNvSpPr>
            <a:spLocks noGrp="1"/>
          </p:cNvSpPr>
          <p:nvPr>
            <p:ph type="sldNum" sz="quarter" idx="10"/>
          </p:nvPr>
        </p:nvSpPr>
        <p:spPr/>
        <p:txBody>
          <a:bodyPr/>
          <a:lstStyle/>
          <a:p>
            <a:fld id="{EB4B8DE2-A4E8-46E4-8BBF-D75455EFF32C}" type="slidenum">
              <a:rPr lang="en-US" smtClean="0"/>
              <a:pPr/>
              <a:t>52</a:t>
            </a:fld>
            <a:endParaRPr lang="en-US" dirty="0"/>
          </a:p>
        </p:txBody>
      </p:sp>
      <p:sp>
        <p:nvSpPr>
          <p:cNvPr id="83970" name="Title 1">
            <a:extLst>
              <a:ext uri="{FF2B5EF4-FFF2-40B4-BE49-F238E27FC236}">
                <a16:creationId xmlns:a16="http://schemas.microsoft.com/office/drawing/2014/main" id="{44F0D7D2-F4CD-8345-B7CC-290DFFCA6891}"/>
              </a:ext>
            </a:extLst>
          </p:cNvPr>
          <p:cNvSpPr>
            <a:spLocks noGrp="1" noChangeArrowheads="1"/>
          </p:cNvSpPr>
          <p:nvPr>
            <p:ph type="ctrTitle"/>
          </p:nvPr>
        </p:nvSpPr>
        <p:spPr/>
        <p:txBody>
          <a:bodyPr/>
          <a:lstStyle/>
          <a:p>
            <a:r>
              <a:rPr lang="en-US" altLang="en-US" dirty="0"/>
              <a:t>Blockchain</a:t>
            </a:r>
          </a:p>
        </p:txBody>
      </p:sp>
      <p:pic>
        <p:nvPicPr>
          <p:cNvPr id="10" name="Graphic 7" descr="Blockchain standard category icon">
            <a:extLst>
              <a:ext uri="{FF2B5EF4-FFF2-40B4-BE49-F238E27FC236}">
                <a16:creationId xmlns:a16="http://schemas.microsoft.com/office/drawing/2014/main" id="{85489EF1-073A-443A-9933-F24166C152CA}"/>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 3">
            <a:extLst>
              <a:ext uri="{FF2B5EF4-FFF2-40B4-BE49-F238E27FC236}">
                <a16:creationId xmlns:a16="http://schemas.microsoft.com/office/drawing/2014/main" id="{505750E6-E584-40BC-A923-A8F26379F89F}"/>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BD265BB-1ADE-036C-7854-ECC324C00FBF}"/>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7825C54A-F67B-BE64-72BB-385EEFB2A354}"/>
              </a:ext>
            </a:extLst>
          </p:cNvPr>
          <p:cNvSpPr>
            <a:spLocks noGrp="1"/>
          </p:cNvSpPr>
          <p:nvPr>
            <p:ph type="sldNum" sz="quarter" idx="11"/>
          </p:nvPr>
        </p:nvSpPr>
        <p:spPr/>
        <p:txBody>
          <a:bodyPr/>
          <a:lstStyle/>
          <a:p>
            <a:fld id="{EB4B8DE2-A4E8-46E4-8BBF-D75455EFF32C}" type="slidenum">
              <a:rPr lang="en-US" smtClean="0"/>
              <a:pPr/>
              <a:t>53</a:t>
            </a:fld>
            <a:endParaRPr lang="en-US" dirty="0"/>
          </a:p>
        </p:txBody>
      </p:sp>
      <p:sp>
        <p:nvSpPr>
          <p:cNvPr id="84995" name="Title 1">
            <a:extLst>
              <a:ext uri="{FF2B5EF4-FFF2-40B4-BE49-F238E27FC236}">
                <a16:creationId xmlns:a16="http://schemas.microsoft.com/office/drawing/2014/main" id="{0099995B-806C-8647-8F1C-E05E8EE5D202}"/>
              </a:ext>
            </a:extLst>
          </p:cNvPr>
          <p:cNvSpPr>
            <a:spLocks noGrp="1" noChangeArrowheads="1"/>
          </p:cNvSpPr>
          <p:nvPr>
            <p:ph type="title"/>
          </p:nvPr>
        </p:nvSpPr>
        <p:spPr/>
        <p:txBody>
          <a:bodyPr/>
          <a:lstStyle/>
          <a:p>
            <a:pPr>
              <a:tabLst>
                <a:tab pos="10914063" algn="l"/>
              </a:tabLst>
            </a:pPr>
            <a:r>
              <a:rPr lang="en-US" altLang="en-US" dirty="0"/>
              <a:t>Blockchain	1/1</a:t>
            </a:r>
          </a:p>
        </p:txBody>
      </p:sp>
      <p:pic>
        <p:nvPicPr>
          <p:cNvPr id="27" name="Graphic 19" descr="Amazon Managed Blockchain service icon.">
            <a:extLst>
              <a:ext uri="{FF2B5EF4-FFF2-40B4-BE49-F238E27FC236}">
                <a16:creationId xmlns:a16="http://schemas.microsoft.com/office/drawing/2014/main" id="{1392B125-1C82-44CF-87F7-8492C16B1BEC}"/>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9">
            <a:extLst>
              <a:ext uri="{FF2B5EF4-FFF2-40B4-BE49-F238E27FC236}">
                <a16:creationId xmlns:a16="http://schemas.microsoft.com/office/drawing/2014/main" id="{EAFC24F2-6C27-4B4B-9C2A-BFDC6361AA05}"/>
              </a:ext>
            </a:extLst>
          </p:cNvPr>
          <p:cNvSpPr txBox="1">
            <a:spLocks noChangeArrowheads="1"/>
          </p:cNvSpPr>
          <p:nvPr/>
        </p:nvSpPr>
        <p:spPr bwMode="auto">
          <a:xfrm>
            <a:off x="2217738" y="1946275"/>
            <a:ext cx="2268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Managed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Blockchain</a:t>
            </a:r>
          </a:p>
        </p:txBody>
      </p:sp>
      <p:pic>
        <p:nvPicPr>
          <p:cNvPr id="30" name="Graphic 6" descr="Blockchain resource icon for the Amazon Managed Blockchain service.">
            <a:extLst>
              <a:ext uri="{FF2B5EF4-FFF2-40B4-BE49-F238E27FC236}">
                <a16:creationId xmlns:a16="http://schemas.microsoft.com/office/drawing/2014/main" id="{B0F31054-4E80-43A4-9901-B0D08C1831E4}"/>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3122613" y="29321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2">
            <a:extLst>
              <a:ext uri="{FF2B5EF4-FFF2-40B4-BE49-F238E27FC236}">
                <a16:creationId xmlns:a16="http://schemas.microsoft.com/office/drawing/2014/main" id="{05E3B62A-991D-431A-B14F-887C12DA9217}"/>
              </a:ext>
            </a:extLst>
          </p:cNvPr>
          <p:cNvSpPr txBox="1">
            <a:spLocks noChangeArrowheads="1"/>
          </p:cNvSpPr>
          <p:nvPr/>
        </p:nvSpPr>
        <p:spPr bwMode="auto">
          <a:xfrm>
            <a:off x="2603500" y="3290888"/>
            <a:ext cx="14954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Blockchain</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62BE561D-3718-37C1-4F3E-13F5A9D4F3A4}"/>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4E2BBB7-B0C8-55E4-EB11-B0C96E42A72A}"/>
              </a:ext>
            </a:extLst>
          </p:cNvPr>
          <p:cNvSpPr>
            <a:spLocks noGrp="1"/>
          </p:cNvSpPr>
          <p:nvPr>
            <p:ph type="sldNum" sz="quarter" idx="10"/>
          </p:nvPr>
        </p:nvSpPr>
        <p:spPr/>
        <p:txBody>
          <a:bodyPr/>
          <a:lstStyle/>
          <a:p>
            <a:fld id="{EB4B8DE2-A4E8-46E4-8BBF-D75455EFF32C}" type="slidenum">
              <a:rPr lang="en-US" smtClean="0"/>
              <a:pPr/>
              <a:t>54</a:t>
            </a:fld>
            <a:endParaRPr lang="en-US" dirty="0"/>
          </a:p>
        </p:txBody>
      </p:sp>
      <p:sp>
        <p:nvSpPr>
          <p:cNvPr id="86018" name="Title 1">
            <a:extLst>
              <a:ext uri="{FF2B5EF4-FFF2-40B4-BE49-F238E27FC236}">
                <a16:creationId xmlns:a16="http://schemas.microsoft.com/office/drawing/2014/main" id="{D70F92AA-F1B7-C548-9C36-2D4694FBACBC}"/>
              </a:ext>
            </a:extLst>
          </p:cNvPr>
          <p:cNvSpPr>
            <a:spLocks noGrp="1" noChangeArrowheads="1"/>
          </p:cNvSpPr>
          <p:nvPr>
            <p:ph type="ctrTitle"/>
          </p:nvPr>
        </p:nvSpPr>
        <p:spPr/>
        <p:txBody>
          <a:bodyPr/>
          <a:lstStyle/>
          <a:p>
            <a:r>
              <a:rPr lang="en-US" altLang="en-US" dirty="0"/>
              <a:t>Business</a:t>
            </a:r>
            <a:br>
              <a:rPr lang="en-US" altLang="en-US" dirty="0"/>
            </a:br>
            <a:r>
              <a:rPr lang="en-US" altLang="en-US" dirty="0"/>
              <a:t>Applications</a:t>
            </a:r>
          </a:p>
        </p:txBody>
      </p:sp>
      <p:pic>
        <p:nvPicPr>
          <p:cNvPr id="86017" name="Graphic 7" descr="Business Applications standard category icon.">
            <a:extLst>
              <a:ext uri="{FF2B5EF4-FFF2-40B4-BE49-F238E27FC236}">
                <a16:creationId xmlns:a16="http://schemas.microsoft.com/office/drawing/2014/main" id="{02720BD5-36C8-0241-A573-31F53823CDC1}"/>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21" name="Label">
            <a:extLst>
              <a:ext uri="{FF2B5EF4-FFF2-40B4-BE49-F238E27FC236}">
                <a16:creationId xmlns:a16="http://schemas.microsoft.com/office/drawing/2014/main" id="{0D5B493C-3B20-734E-AE80-84C88E91CCF6}"/>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E9E3133B-7C17-58A0-162E-937FAD1883E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2C5C0875-FC10-B6AE-B733-FB9C64CF4780}"/>
              </a:ext>
            </a:extLst>
          </p:cNvPr>
          <p:cNvSpPr>
            <a:spLocks noGrp="1"/>
          </p:cNvSpPr>
          <p:nvPr>
            <p:ph type="sldNum" sz="quarter" idx="11"/>
          </p:nvPr>
        </p:nvSpPr>
        <p:spPr/>
        <p:txBody>
          <a:bodyPr/>
          <a:lstStyle/>
          <a:p>
            <a:fld id="{EB4B8DE2-A4E8-46E4-8BBF-D75455EFF32C}" type="slidenum">
              <a:rPr lang="en-US" smtClean="0"/>
              <a:pPr/>
              <a:t>55</a:t>
            </a:fld>
            <a:endParaRPr lang="en-US" dirty="0"/>
          </a:p>
        </p:txBody>
      </p:sp>
      <p:sp>
        <p:nvSpPr>
          <p:cNvPr id="87044" name="Title 1">
            <a:extLst>
              <a:ext uri="{FF2B5EF4-FFF2-40B4-BE49-F238E27FC236}">
                <a16:creationId xmlns:a16="http://schemas.microsoft.com/office/drawing/2014/main" id="{5065AB95-CE52-2D42-AAEA-3DD1DA2E5AB0}"/>
              </a:ext>
            </a:extLst>
          </p:cNvPr>
          <p:cNvSpPr>
            <a:spLocks noGrp="1" noChangeArrowheads="1"/>
          </p:cNvSpPr>
          <p:nvPr>
            <p:ph type="title"/>
          </p:nvPr>
        </p:nvSpPr>
        <p:spPr/>
        <p:txBody>
          <a:bodyPr/>
          <a:lstStyle/>
          <a:p>
            <a:pPr>
              <a:tabLst>
                <a:tab pos="10914063" algn="l"/>
              </a:tabLst>
            </a:pPr>
            <a:r>
              <a:rPr lang="en-US" altLang="en-US" dirty="0"/>
              <a:t>Business Applications	1/4</a:t>
            </a:r>
          </a:p>
        </p:txBody>
      </p:sp>
      <p:pic>
        <p:nvPicPr>
          <p:cNvPr id="3" name="Graphic 19" descr="Amazon Chime service icon.">
            <a:extLst>
              <a:ext uri="{FF2B5EF4-FFF2-40B4-BE49-F238E27FC236}">
                <a16:creationId xmlns:a16="http://schemas.microsoft.com/office/drawing/2014/main" id="{EBDCBD6F-71FC-C73A-A5BE-90BFDAFDDFF3}"/>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48" name="TextBox 9">
            <a:extLst>
              <a:ext uri="{FF2B5EF4-FFF2-40B4-BE49-F238E27FC236}">
                <a16:creationId xmlns:a16="http://schemas.microsoft.com/office/drawing/2014/main" id="{6BFDCA87-7D3E-7C4F-B100-75553556BCCA}"/>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Chime</a:t>
            </a:r>
          </a:p>
        </p:txBody>
      </p:sp>
      <p:cxnSp>
        <p:nvCxnSpPr>
          <p:cNvPr id="11" name="Straight Connector 10" descr="Next service icon.">
            <a:extLst>
              <a:ext uri="{FF2B5EF4-FFF2-40B4-BE49-F238E27FC236}">
                <a16:creationId xmlns:a16="http://schemas.microsoft.com/office/drawing/2014/main" id="{DB07C56B-FCAC-B646-8A3A-B06348870058}"/>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 name="Graphic 21" descr="Amazon WorkMail service icon.">
            <a:extLst>
              <a:ext uri="{FF2B5EF4-FFF2-40B4-BE49-F238E27FC236}">
                <a16:creationId xmlns:a16="http://schemas.microsoft.com/office/drawing/2014/main" id="{9204513F-5CC7-F2FA-4EF7-680A4ED0D549}"/>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6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50" name="TextBox 11">
            <a:extLst>
              <a:ext uri="{FF2B5EF4-FFF2-40B4-BE49-F238E27FC236}">
                <a16:creationId xmlns:a16="http://schemas.microsoft.com/office/drawing/2014/main" id="{A6426A6D-A018-2143-95C6-62C43EBD978F}"/>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a:t>
            </a:r>
            <a:r>
              <a:rPr lang="en-US" altLang="en-US" sz="1200" dirty="0" err="1">
                <a:latin typeface="Arial" panose="020B0604020202020204" pitchFamily="34" charset="0"/>
                <a:ea typeface="Amazon Ember" panose="020B0603020204020204" pitchFamily="34" charset="0"/>
                <a:cs typeface="Arial" panose="020B0604020202020204" pitchFamily="34" charset="0"/>
              </a:rPr>
              <a:t>WorkMail</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cxnSp>
        <p:nvCxnSpPr>
          <p:cNvPr id="5" name="Straight Connector 4" descr="Next service icon.">
            <a:extLst>
              <a:ext uri="{FF2B5EF4-FFF2-40B4-BE49-F238E27FC236}">
                <a16:creationId xmlns:a16="http://schemas.microsoft.com/office/drawing/2014/main" id="{E01CF5A1-07F6-6BD8-9B76-76C6CF4D693E}"/>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 name="Graphic 18" descr="Amazon Simple Email Service (Amazon SES) service icon.">
            <a:extLst>
              <a:ext uri="{FF2B5EF4-FFF2-40B4-BE49-F238E27FC236}">
                <a16:creationId xmlns:a16="http://schemas.microsoft.com/office/drawing/2014/main" id="{F6546F22-3795-A344-1478-611258321066}"/>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42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2">
            <a:extLst>
              <a:ext uri="{FF2B5EF4-FFF2-40B4-BE49-F238E27FC236}">
                <a16:creationId xmlns:a16="http://schemas.microsoft.com/office/drawing/2014/main" id="{4A35489E-F343-CC3A-1E9B-4BCC0BDCDF89}"/>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Simple Email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Service (Amazon SES)</a:t>
            </a:r>
          </a:p>
        </p:txBody>
      </p:sp>
      <p:pic>
        <p:nvPicPr>
          <p:cNvPr id="13" name="Graphic 6" descr="Email resource icon for Amazon SES service.">
            <a:extLst>
              <a:ext uri="{FF2B5EF4-FFF2-40B4-BE49-F238E27FC236}">
                <a16:creationId xmlns:a16="http://schemas.microsoft.com/office/drawing/2014/main" id="{28E75A96-3407-5524-E707-4D350429B7E5}"/>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7686675" y="28225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5">
            <a:extLst>
              <a:ext uri="{FF2B5EF4-FFF2-40B4-BE49-F238E27FC236}">
                <a16:creationId xmlns:a16="http://schemas.microsoft.com/office/drawing/2014/main" id="{3C3438A7-FC70-DA83-6707-30D1B648517F}"/>
              </a:ext>
            </a:extLst>
          </p:cNvPr>
          <p:cNvSpPr txBox="1">
            <a:spLocks noChangeArrowheads="1"/>
          </p:cNvSpPr>
          <p:nvPr/>
        </p:nvSpPr>
        <p:spPr bwMode="auto">
          <a:xfrm>
            <a:off x="7286626" y="3279775"/>
            <a:ext cx="12652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Email</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7B33F5F-1FC7-8516-DF82-97A02523057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EA21A82B-A2E9-37E9-DDED-A1578F880DF4}"/>
              </a:ext>
            </a:extLst>
          </p:cNvPr>
          <p:cNvSpPr>
            <a:spLocks noGrp="1"/>
          </p:cNvSpPr>
          <p:nvPr>
            <p:ph type="sldNum" sz="quarter" idx="11"/>
          </p:nvPr>
        </p:nvSpPr>
        <p:spPr/>
        <p:txBody>
          <a:bodyPr/>
          <a:lstStyle/>
          <a:p>
            <a:fld id="{EB4B8DE2-A4E8-46E4-8BBF-D75455EFF32C}" type="slidenum">
              <a:rPr lang="en-US" smtClean="0"/>
              <a:pPr/>
              <a:t>56</a:t>
            </a:fld>
            <a:endParaRPr lang="en-US" dirty="0"/>
          </a:p>
        </p:txBody>
      </p:sp>
      <p:sp>
        <p:nvSpPr>
          <p:cNvPr id="87044" name="Title 1">
            <a:extLst>
              <a:ext uri="{FF2B5EF4-FFF2-40B4-BE49-F238E27FC236}">
                <a16:creationId xmlns:a16="http://schemas.microsoft.com/office/drawing/2014/main" id="{5065AB95-CE52-2D42-AAEA-3DD1DA2E5AB0}"/>
              </a:ext>
            </a:extLst>
          </p:cNvPr>
          <p:cNvSpPr>
            <a:spLocks noGrp="1" noChangeArrowheads="1"/>
          </p:cNvSpPr>
          <p:nvPr>
            <p:ph type="title"/>
          </p:nvPr>
        </p:nvSpPr>
        <p:spPr/>
        <p:txBody>
          <a:bodyPr/>
          <a:lstStyle/>
          <a:p>
            <a:pPr>
              <a:tabLst>
                <a:tab pos="10914063" algn="l"/>
              </a:tabLst>
            </a:pPr>
            <a:r>
              <a:rPr lang="en-US" altLang="en-US" dirty="0"/>
              <a:t>Business Applications	2/4</a:t>
            </a:r>
          </a:p>
        </p:txBody>
      </p:sp>
      <p:pic>
        <p:nvPicPr>
          <p:cNvPr id="37" name="Graphic 17" descr="Amazon Connect service icon.">
            <a:extLst>
              <a:ext uri="{FF2B5EF4-FFF2-40B4-BE49-F238E27FC236}">
                <a16:creationId xmlns:a16="http://schemas.microsoft.com/office/drawing/2014/main" id="{A2481252-0F2A-49F9-BB63-FFEAC5AA926C}"/>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9">
            <a:extLst>
              <a:ext uri="{FF2B5EF4-FFF2-40B4-BE49-F238E27FC236}">
                <a16:creationId xmlns:a16="http://schemas.microsoft.com/office/drawing/2014/main" id="{E382F453-174D-4537-BF71-1DCADE6FBAE9}"/>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Connect</a:t>
            </a:r>
          </a:p>
        </p:txBody>
      </p:sp>
      <p:cxnSp>
        <p:nvCxnSpPr>
          <p:cNvPr id="38" name="Straight Connector 37" descr="Next service icon.">
            <a:extLst>
              <a:ext uri="{FF2B5EF4-FFF2-40B4-BE49-F238E27FC236}">
                <a16:creationId xmlns:a16="http://schemas.microsoft.com/office/drawing/2014/main" id="{A123CD69-94AE-48DF-BBD2-D417571F1B1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38" descr="Amazon Pinpoint service icon.">
            <a:extLst>
              <a:ext uri="{FF2B5EF4-FFF2-40B4-BE49-F238E27FC236}">
                <a16:creationId xmlns:a16="http://schemas.microsoft.com/office/drawing/2014/main" id="{5C4EB974-C4B3-4C34-B98C-8381796D325C}"/>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6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1">
            <a:extLst>
              <a:ext uri="{FF2B5EF4-FFF2-40B4-BE49-F238E27FC236}">
                <a16:creationId xmlns:a16="http://schemas.microsoft.com/office/drawing/2014/main" id="{91601338-80E9-4AAC-9EDA-0D28E6EDFA02}"/>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Pinpoint</a:t>
            </a:r>
          </a:p>
        </p:txBody>
      </p:sp>
      <p:pic>
        <p:nvPicPr>
          <p:cNvPr id="42" name="Graphic 6" descr="Journey resource icon for Amazon Pinpoint service.">
            <a:extLst>
              <a:ext uri="{FF2B5EF4-FFF2-40B4-BE49-F238E27FC236}">
                <a16:creationId xmlns:a16="http://schemas.microsoft.com/office/drawing/2014/main" id="{5BB0C662-9C89-4439-8AC5-27148AE83998}"/>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391152" y="28225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15">
            <a:extLst>
              <a:ext uri="{FF2B5EF4-FFF2-40B4-BE49-F238E27FC236}">
                <a16:creationId xmlns:a16="http://schemas.microsoft.com/office/drawing/2014/main" id="{2DB18E55-3127-44E3-8991-2E88A13EEBB4}"/>
              </a:ext>
            </a:extLst>
          </p:cNvPr>
          <p:cNvSpPr txBox="1">
            <a:spLocks noChangeArrowheads="1"/>
          </p:cNvSpPr>
          <p:nvPr/>
        </p:nvSpPr>
        <p:spPr bwMode="auto">
          <a:xfrm>
            <a:off x="4991103" y="3279775"/>
            <a:ext cx="12652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Journey</a:t>
            </a:r>
          </a:p>
        </p:txBody>
      </p:sp>
      <p:cxnSp>
        <p:nvCxnSpPr>
          <p:cNvPr id="43" name="Straight Connector 42" descr="Next service icon.">
            <a:extLst>
              <a:ext uri="{FF2B5EF4-FFF2-40B4-BE49-F238E27FC236}">
                <a16:creationId xmlns:a16="http://schemas.microsoft.com/office/drawing/2014/main" id="{62CA2531-F3CF-4546-911E-D5AB9FF884E0}"/>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23" descr="Amazon WorkDocs service icon.">
            <a:extLst>
              <a:ext uri="{FF2B5EF4-FFF2-40B4-BE49-F238E27FC236}">
                <a16:creationId xmlns:a16="http://schemas.microsoft.com/office/drawing/2014/main" id="{657B3894-9B3C-5CCB-3034-224DB8AD5218}"/>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7527746"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5">
            <a:extLst>
              <a:ext uri="{FF2B5EF4-FFF2-40B4-BE49-F238E27FC236}">
                <a16:creationId xmlns:a16="http://schemas.microsoft.com/office/drawing/2014/main" id="{7FFE9DA4-F079-2766-021E-D2938FD84ECA}"/>
              </a:ext>
            </a:extLst>
          </p:cNvPr>
          <p:cNvSpPr txBox="1">
            <a:spLocks noChangeArrowheads="1"/>
          </p:cNvSpPr>
          <p:nvPr/>
        </p:nvSpPr>
        <p:spPr bwMode="auto">
          <a:xfrm>
            <a:off x="6811783"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WorkDocs</a:t>
            </a:r>
          </a:p>
        </p:txBody>
      </p:sp>
    </p:spTree>
    <p:extLst>
      <p:ext uri="{BB962C8B-B14F-4D97-AF65-F5344CB8AC3E}">
        <p14:creationId xmlns:p14="http://schemas.microsoft.com/office/powerpoint/2010/main" val="260403063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DA4EFE1-33F4-2E78-0A10-5667C03E0281}"/>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4221E27-DDF8-57D2-657C-601F5180E7D4}"/>
              </a:ext>
            </a:extLst>
          </p:cNvPr>
          <p:cNvSpPr>
            <a:spLocks noGrp="1"/>
          </p:cNvSpPr>
          <p:nvPr>
            <p:ph type="sldNum" sz="quarter" idx="11"/>
          </p:nvPr>
        </p:nvSpPr>
        <p:spPr/>
        <p:txBody>
          <a:bodyPr/>
          <a:lstStyle/>
          <a:p>
            <a:fld id="{EB4B8DE2-A4E8-46E4-8BBF-D75455EFF32C}" type="slidenum">
              <a:rPr lang="en-US" smtClean="0"/>
              <a:pPr/>
              <a:t>57</a:t>
            </a:fld>
            <a:endParaRPr lang="en-US" dirty="0"/>
          </a:p>
        </p:txBody>
      </p:sp>
      <p:sp>
        <p:nvSpPr>
          <p:cNvPr id="87044" name="Title 1">
            <a:extLst>
              <a:ext uri="{FF2B5EF4-FFF2-40B4-BE49-F238E27FC236}">
                <a16:creationId xmlns:a16="http://schemas.microsoft.com/office/drawing/2014/main" id="{5065AB95-CE52-2D42-AAEA-3DD1DA2E5AB0}"/>
              </a:ext>
            </a:extLst>
          </p:cNvPr>
          <p:cNvSpPr>
            <a:spLocks noGrp="1" noChangeArrowheads="1"/>
          </p:cNvSpPr>
          <p:nvPr>
            <p:ph type="title"/>
          </p:nvPr>
        </p:nvSpPr>
        <p:spPr/>
        <p:txBody>
          <a:bodyPr/>
          <a:lstStyle/>
          <a:p>
            <a:pPr>
              <a:tabLst>
                <a:tab pos="10914063" algn="l"/>
              </a:tabLst>
            </a:pPr>
            <a:r>
              <a:rPr lang="en-US" altLang="en-US" dirty="0"/>
              <a:t>Business Applications	3/4</a:t>
            </a:r>
          </a:p>
        </p:txBody>
      </p:sp>
      <p:pic>
        <p:nvPicPr>
          <p:cNvPr id="21" name="Graphic 17" descr="Amazon Chime SDK service icon.">
            <a:extLst>
              <a:ext uri="{FF2B5EF4-FFF2-40B4-BE49-F238E27FC236}">
                <a16:creationId xmlns:a16="http://schemas.microsoft.com/office/drawing/2014/main" id="{53E24250-D0A4-49D1-8DAB-2D53A72B8F6D}"/>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9">
            <a:extLst>
              <a:ext uri="{FF2B5EF4-FFF2-40B4-BE49-F238E27FC236}">
                <a16:creationId xmlns:a16="http://schemas.microsoft.com/office/drawing/2014/main" id="{6620B394-C39B-4FD8-992D-43F6A629B124}"/>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Chime SDK</a:t>
            </a:r>
          </a:p>
        </p:txBody>
      </p:sp>
      <p:cxnSp>
        <p:nvCxnSpPr>
          <p:cNvPr id="23" name="Straight Connector 22" descr="Next service icon.">
            <a:extLst>
              <a:ext uri="{FF2B5EF4-FFF2-40B4-BE49-F238E27FC236}">
                <a16:creationId xmlns:a16="http://schemas.microsoft.com/office/drawing/2014/main" id="{D1E086D1-BF6C-4A1B-B8F8-1E082641F31E}"/>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18" descr="Amazon Pinpoint APIs service icon.">
            <a:extLst>
              <a:ext uri="{FF2B5EF4-FFF2-40B4-BE49-F238E27FC236}">
                <a16:creationId xmlns:a16="http://schemas.microsoft.com/office/drawing/2014/main" id="{8043D620-462B-48F2-AD87-67387EFE3441}"/>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1"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950275F3-1557-41FD-BF6A-3C6D0C619198}"/>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Pinpoint APIs</a:t>
            </a:r>
          </a:p>
        </p:txBody>
      </p:sp>
      <p:cxnSp>
        <p:nvCxnSpPr>
          <p:cNvPr id="27" name="Straight Connector 26" descr="Next service icon.">
            <a:extLst>
              <a:ext uri="{FF2B5EF4-FFF2-40B4-BE49-F238E27FC236}">
                <a16:creationId xmlns:a16="http://schemas.microsoft.com/office/drawing/2014/main" id="{2D5E2897-2C3C-4352-A731-CE9BD3E935F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23" descr="Amazon WorkDocs SDK service icon.">
            <a:extLst>
              <a:ext uri="{FF2B5EF4-FFF2-40B4-BE49-F238E27FC236}">
                <a16:creationId xmlns:a16="http://schemas.microsoft.com/office/drawing/2014/main" id="{522DF8E1-EFAA-45C2-AC69-A78FB90C333F}"/>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1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2">
            <a:extLst>
              <a:ext uri="{FF2B5EF4-FFF2-40B4-BE49-F238E27FC236}">
                <a16:creationId xmlns:a16="http://schemas.microsoft.com/office/drawing/2014/main" id="{DBF9697D-8CDA-4411-9137-173AEB439777}"/>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WorkDocs SDK</a:t>
            </a:r>
          </a:p>
        </p:txBody>
      </p:sp>
      <p:cxnSp>
        <p:nvCxnSpPr>
          <p:cNvPr id="30" name="Straight Connector 29" descr="Next service icon.">
            <a:extLst>
              <a:ext uri="{FF2B5EF4-FFF2-40B4-BE49-F238E27FC236}">
                <a16:creationId xmlns:a16="http://schemas.microsoft.com/office/drawing/2014/main" id="{A129394A-38D6-41A2-B00F-3D199A79B8D4}"/>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4" name="Graphic 17" descr="AWS Wickr service icon.">
            <a:extLst>
              <a:ext uri="{FF2B5EF4-FFF2-40B4-BE49-F238E27FC236}">
                <a16:creationId xmlns:a16="http://schemas.microsoft.com/office/drawing/2014/main" id="{7DA0634D-C45C-482E-A8C5-98980006DDB8}"/>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868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15">
            <a:extLst>
              <a:ext uri="{FF2B5EF4-FFF2-40B4-BE49-F238E27FC236}">
                <a16:creationId xmlns:a16="http://schemas.microsoft.com/office/drawing/2014/main" id="{03431BA1-EDC1-4F2F-BBAB-73ACE99E9AF1}"/>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Wickr</a:t>
            </a:r>
          </a:p>
        </p:txBody>
      </p:sp>
    </p:spTree>
    <p:extLst>
      <p:ext uri="{BB962C8B-B14F-4D97-AF65-F5344CB8AC3E}">
        <p14:creationId xmlns:p14="http://schemas.microsoft.com/office/powerpoint/2010/main" val="167666649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F19993FF-B1E7-02B6-C577-6FD3459D0D27}"/>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8" name="Slide Number Placeholder 7">
            <a:extLst>
              <a:ext uri="{FF2B5EF4-FFF2-40B4-BE49-F238E27FC236}">
                <a16:creationId xmlns:a16="http://schemas.microsoft.com/office/drawing/2014/main" id="{4DA28401-1B32-499F-F207-7BC0875AB10E}"/>
              </a:ext>
            </a:extLst>
          </p:cNvPr>
          <p:cNvSpPr>
            <a:spLocks noGrp="1"/>
          </p:cNvSpPr>
          <p:nvPr>
            <p:ph type="sldNum" sz="quarter" idx="11"/>
          </p:nvPr>
        </p:nvSpPr>
        <p:spPr/>
        <p:txBody>
          <a:bodyPr/>
          <a:lstStyle/>
          <a:p>
            <a:fld id="{EB4B8DE2-A4E8-46E4-8BBF-D75455EFF32C}" type="slidenum">
              <a:rPr lang="en-US" smtClean="0"/>
              <a:pPr/>
              <a:t>58</a:t>
            </a:fld>
            <a:endParaRPr lang="en-US" dirty="0"/>
          </a:p>
        </p:txBody>
      </p:sp>
      <p:sp>
        <p:nvSpPr>
          <p:cNvPr id="87044" name="Title 1">
            <a:extLst>
              <a:ext uri="{FF2B5EF4-FFF2-40B4-BE49-F238E27FC236}">
                <a16:creationId xmlns:a16="http://schemas.microsoft.com/office/drawing/2014/main" id="{5065AB95-CE52-2D42-AAEA-3DD1DA2E5AB0}"/>
              </a:ext>
            </a:extLst>
          </p:cNvPr>
          <p:cNvSpPr>
            <a:spLocks noGrp="1" noChangeArrowheads="1"/>
          </p:cNvSpPr>
          <p:nvPr>
            <p:ph type="title"/>
          </p:nvPr>
        </p:nvSpPr>
        <p:spPr/>
        <p:txBody>
          <a:bodyPr/>
          <a:lstStyle/>
          <a:p>
            <a:pPr>
              <a:tabLst>
                <a:tab pos="10914063" algn="l"/>
              </a:tabLst>
            </a:pPr>
            <a:r>
              <a:rPr lang="en-US" altLang="en-US" dirty="0"/>
              <a:t>Business Applications	4/4</a:t>
            </a:r>
          </a:p>
        </p:txBody>
      </p:sp>
      <p:pic>
        <p:nvPicPr>
          <p:cNvPr id="2" name="Graphic 1" descr="AWS Supply Chain service icon.">
            <a:extLst>
              <a:ext uri="{FF2B5EF4-FFF2-40B4-BE49-F238E27FC236}">
                <a16:creationId xmlns:a16="http://schemas.microsoft.com/office/drawing/2014/main" id="{C05263D7-6978-2ACB-5083-C521AA63FBC5}"/>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48" name="TextBox 9">
            <a:extLst>
              <a:ext uri="{FF2B5EF4-FFF2-40B4-BE49-F238E27FC236}">
                <a16:creationId xmlns:a16="http://schemas.microsoft.com/office/drawing/2014/main" id="{6BFDCA87-7D3E-7C4F-B100-75553556BCCA}"/>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Supply Chain</a:t>
            </a:r>
          </a:p>
        </p:txBody>
      </p:sp>
      <p:cxnSp>
        <p:nvCxnSpPr>
          <p:cNvPr id="5" name="Straight Connector 4" descr="Next service icon.">
            <a:extLst>
              <a:ext uri="{FF2B5EF4-FFF2-40B4-BE49-F238E27FC236}">
                <a16:creationId xmlns:a16="http://schemas.microsoft.com/office/drawing/2014/main" id="{D0E45523-0E69-CD79-C719-E5705F1669E2}"/>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 name="Graphic 18" descr="AWS AppFabric service icon.">
            <a:extLst>
              <a:ext uri="{FF2B5EF4-FFF2-40B4-BE49-F238E27FC236}">
                <a16:creationId xmlns:a16="http://schemas.microsoft.com/office/drawing/2014/main" id="{1F2B84F0-987D-FB3A-0552-B6025BBFC693}"/>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1"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11">
            <a:extLst>
              <a:ext uri="{FF2B5EF4-FFF2-40B4-BE49-F238E27FC236}">
                <a16:creationId xmlns:a16="http://schemas.microsoft.com/office/drawing/2014/main" id="{DBF1E82E-B740-7049-9D88-D57A4774AC9C}"/>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AppFabric</a:t>
            </a:r>
          </a:p>
        </p:txBody>
      </p:sp>
      <p:cxnSp>
        <p:nvCxnSpPr>
          <p:cNvPr id="3" name="Straight Connector 2" descr="Next service icon.">
            <a:extLst>
              <a:ext uri="{FF2B5EF4-FFF2-40B4-BE49-F238E27FC236}">
                <a16:creationId xmlns:a16="http://schemas.microsoft.com/office/drawing/2014/main" id="{C673E0F1-C8A0-D012-2D04-48BB87542E7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 name="Graphic 23" descr="AWS End User Messaging service icon.">
            <a:extLst>
              <a:ext uri="{FF2B5EF4-FFF2-40B4-BE49-F238E27FC236}">
                <a16:creationId xmlns:a16="http://schemas.microsoft.com/office/drawing/2014/main" id="{BF531075-BFFE-DA84-9E6A-99D887C2DB19}"/>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1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12">
            <a:extLst>
              <a:ext uri="{FF2B5EF4-FFF2-40B4-BE49-F238E27FC236}">
                <a16:creationId xmlns:a16="http://schemas.microsoft.com/office/drawing/2014/main" id="{A1818587-A83E-0A0F-5166-828E2D365186}"/>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End User Messaging</a:t>
            </a:r>
          </a:p>
        </p:txBody>
      </p:sp>
      <p:cxnSp>
        <p:nvCxnSpPr>
          <p:cNvPr id="13" name="Straight Connector 12" descr="Next service icon.">
            <a:extLst>
              <a:ext uri="{FF2B5EF4-FFF2-40B4-BE49-F238E27FC236}">
                <a16:creationId xmlns:a16="http://schemas.microsoft.com/office/drawing/2014/main" id="{2D73EEFC-1F8E-4DCF-2889-249A621A2D1C}"/>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1" name="Graphic 18" descr="Amazon Quick service icon.">
            <a:extLst>
              <a:ext uri="{FF2B5EF4-FFF2-40B4-BE49-F238E27FC236}">
                <a16:creationId xmlns:a16="http://schemas.microsoft.com/office/drawing/2014/main" id="{09898DB7-50EC-69B2-2055-5920D161D31D}"/>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2115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2">
            <a:extLst>
              <a:ext uri="{FF2B5EF4-FFF2-40B4-BE49-F238E27FC236}">
                <a16:creationId xmlns:a16="http://schemas.microsoft.com/office/drawing/2014/main" id="{CB99DE6C-19F9-FFEF-12BD-FAB0CBE1DFB8}"/>
              </a:ext>
            </a:extLst>
          </p:cNvPr>
          <p:cNvSpPr txBox="1">
            <a:spLocks noChangeArrowheads="1"/>
          </p:cNvSpPr>
          <p:nvPr/>
        </p:nvSpPr>
        <p:spPr bwMode="auto">
          <a:xfrm>
            <a:off x="9073443" y="1944688"/>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Quick</a:t>
            </a:r>
          </a:p>
        </p:txBody>
      </p:sp>
    </p:spTree>
    <p:extLst>
      <p:ext uri="{BB962C8B-B14F-4D97-AF65-F5344CB8AC3E}">
        <p14:creationId xmlns:p14="http://schemas.microsoft.com/office/powerpoint/2010/main" val="232594199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7343A140-4BAA-955A-4834-30FE2E90625F}"/>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DE3DDE19-D804-D1F3-7E7F-305A92D69909}"/>
              </a:ext>
            </a:extLst>
          </p:cNvPr>
          <p:cNvSpPr>
            <a:spLocks noGrp="1"/>
          </p:cNvSpPr>
          <p:nvPr>
            <p:ph type="sldNum" sz="quarter" idx="10"/>
          </p:nvPr>
        </p:nvSpPr>
        <p:spPr/>
        <p:txBody>
          <a:bodyPr/>
          <a:lstStyle/>
          <a:p>
            <a:fld id="{EB4B8DE2-A4E8-46E4-8BBF-D75455EFF32C}" type="slidenum">
              <a:rPr lang="en-US" smtClean="0"/>
              <a:pPr/>
              <a:t>59</a:t>
            </a:fld>
            <a:endParaRPr lang="en-US" dirty="0"/>
          </a:p>
        </p:txBody>
      </p:sp>
      <p:sp>
        <p:nvSpPr>
          <p:cNvPr id="80898" name="Title 1">
            <a:extLst>
              <a:ext uri="{FF2B5EF4-FFF2-40B4-BE49-F238E27FC236}">
                <a16:creationId xmlns:a16="http://schemas.microsoft.com/office/drawing/2014/main" id="{C03F25B9-E3F3-5E43-8015-0068CC9145BB}"/>
              </a:ext>
            </a:extLst>
          </p:cNvPr>
          <p:cNvSpPr>
            <a:spLocks noGrp="1" noChangeArrowheads="1"/>
          </p:cNvSpPr>
          <p:nvPr>
            <p:ph type="ctrTitle"/>
          </p:nvPr>
        </p:nvSpPr>
        <p:spPr/>
        <p:txBody>
          <a:bodyPr/>
          <a:lstStyle/>
          <a:p>
            <a:r>
              <a:rPr lang="en-US" altLang="en-US" dirty="0"/>
              <a:t>Cloud Financial Management</a:t>
            </a:r>
          </a:p>
        </p:txBody>
      </p:sp>
      <p:pic>
        <p:nvPicPr>
          <p:cNvPr id="80897" name="Graphic 7" descr="Cloud Financial Management standard category icon.">
            <a:extLst>
              <a:ext uri="{FF2B5EF4-FFF2-40B4-BE49-F238E27FC236}">
                <a16:creationId xmlns:a16="http://schemas.microsoft.com/office/drawing/2014/main" id="{61904FBB-E6AA-5545-A9CB-FAD8D344ECEA}"/>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901" name="label">
            <a:extLst>
              <a:ext uri="{FF2B5EF4-FFF2-40B4-BE49-F238E27FC236}">
                <a16:creationId xmlns:a16="http://schemas.microsoft.com/office/drawing/2014/main" id="{510C4428-C710-FA43-839D-3DA8FB33A02E}"/>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ooter Placeholder 10">
            <a:extLst>
              <a:ext uri="{FF2B5EF4-FFF2-40B4-BE49-F238E27FC236}">
                <a16:creationId xmlns:a16="http://schemas.microsoft.com/office/drawing/2014/main" id="{C5054160-42F0-070A-4307-6A76C26A3E53}"/>
              </a:ext>
            </a:extLst>
          </p:cNvPr>
          <p:cNvSpPr>
            <a:spLocks noGrp="1"/>
          </p:cNvSpPr>
          <p:nvPr>
            <p:ph type="ftr" sz="quarter" idx="16"/>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73E6CF14-CA40-B188-A020-350F921DA213}"/>
              </a:ext>
            </a:extLst>
          </p:cNvPr>
          <p:cNvSpPr>
            <a:spLocks noGrp="1"/>
          </p:cNvSpPr>
          <p:nvPr>
            <p:ph type="sldNum" sz="quarter" idx="17"/>
          </p:nvPr>
        </p:nvSpPr>
        <p:spPr/>
        <p:txBody>
          <a:bodyPr/>
          <a:lstStyle/>
          <a:p>
            <a:fld id="{EB4B8DE2-A4E8-46E4-8BBF-D75455EFF32C}" type="slidenum">
              <a:rPr lang="en-US" smtClean="0"/>
              <a:pPr/>
              <a:t>6</a:t>
            </a:fld>
            <a:endParaRPr lang="en-US" dirty="0"/>
          </a:p>
        </p:txBody>
      </p:sp>
      <p:sp>
        <p:nvSpPr>
          <p:cNvPr id="44033" name="Title 4">
            <a:extLst>
              <a:ext uri="{FF2B5EF4-FFF2-40B4-BE49-F238E27FC236}">
                <a16:creationId xmlns:a16="http://schemas.microsoft.com/office/drawing/2014/main" id="{48DBD1DA-0DF2-2F48-93F0-5FC9752FCD33}"/>
              </a:ext>
            </a:extLst>
          </p:cNvPr>
          <p:cNvSpPr>
            <a:spLocks noGrp="1" noChangeArrowheads="1"/>
          </p:cNvSpPr>
          <p:nvPr>
            <p:ph type="title"/>
          </p:nvPr>
        </p:nvSpPr>
        <p:spPr/>
        <p:txBody>
          <a:bodyPr/>
          <a:lstStyle/>
          <a:p>
            <a:r>
              <a:rPr lang="en-US" altLang="en-US" dirty="0"/>
              <a:t>Before You Begin:</a:t>
            </a:r>
          </a:p>
        </p:txBody>
      </p:sp>
      <p:sp>
        <p:nvSpPr>
          <p:cNvPr id="44034" name="Content Placeholder 5">
            <a:extLst>
              <a:ext uri="{FF2B5EF4-FFF2-40B4-BE49-F238E27FC236}">
                <a16:creationId xmlns:a16="http://schemas.microsoft.com/office/drawing/2014/main" id="{E2F525D9-F783-7B40-850E-520CE425ACA7}"/>
              </a:ext>
            </a:extLst>
          </p:cNvPr>
          <p:cNvSpPr>
            <a:spLocks noGrp="1" noChangeArrowheads="1"/>
          </p:cNvSpPr>
          <p:nvPr>
            <p:ph type="body" sz="quarter" idx="13"/>
          </p:nvPr>
        </p:nvSpPr>
        <p:spPr/>
        <p:txBody>
          <a:bodyPr/>
          <a:lstStyle/>
          <a:p>
            <a:br>
              <a:rPr lang="en-US" altLang="en-US" dirty="0"/>
            </a:br>
            <a:r>
              <a:rPr lang="en-US" altLang="en-US" sz="4000" b="1" dirty="0">
                <a:solidFill>
                  <a:schemeClr val="accent1"/>
                </a:solidFill>
              </a:rPr>
              <a:t>1</a:t>
            </a:r>
          </a:p>
          <a:p>
            <a:r>
              <a:rPr lang="en-US" altLang="en-US" sz="2000" b="1" dirty="0"/>
              <a:t>Check for the latest </a:t>
            </a:r>
            <a:br>
              <a:rPr lang="en-US" altLang="en-US" sz="2000" b="1" dirty="0"/>
            </a:br>
            <a:r>
              <a:rPr lang="en-US" altLang="en-US" sz="2000" b="1" dirty="0"/>
              <a:t>deck update.</a:t>
            </a:r>
          </a:p>
          <a:p>
            <a:r>
              <a:rPr lang="en-US" altLang="en-US" sz="1800" dirty="0"/>
              <a:t>Download the latest </a:t>
            </a:r>
            <a:br>
              <a:rPr lang="en-US" altLang="en-US" sz="1800" dirty="0"/>
            </a:br>
            <a:r>
              <a:rPr lang="en-US" altLang="en-US" sz="1800" dirty="0"/>
              <a:t>deck from the </a:t>
            </a:r>
            <a:br>
              <a:rPr lang="en-US" altLang="en-US" sz="1800" dirty="0"/>
            </a:br>
            <a:r>
              <a:rPr lang="en-US" altLang="en-US" sz="1800" dirty="0">
                <a:hlinkClick r:id="rId2"/>
              </a:rPr>
              <a:t>AWS Architecture Center</a:t>
            </a:r>
            <a:r>
              <a:rPr lang="en-US" altLang="en-US" sz="1800" dirty="0"/>
              <a:t>.</a:t>
            </a:r>
          </a:p>
          <a:p>
            <a:endParaRPr lang="en-US" altLang="en-US" dirty="0"/>
          </a:p>
        </p:txBody>
      </p:sp>
      <p:sp>
        <p:nvSpPr>
          <p:cNvPr id="44035" name="Content Placeholder 6">
            <a:extLst>
              <a:ext uri="{FF2B5EF4-FFF2-40B4-BE49-F238E27FC236}">
                <a16:creationId xmlns:a16="http://schemas.microsoft.com/office/drawing/2014/main" id="{0F218B49-3462-5541-B87F-3EA3FD8B709F}"/>
              </a:ext>
            </a:extLst>
          </p:cNvPr>
          <p:cNvSpPr>
            <a:spLocks noGrp="1" noChangeArrowheads="1"/>
          </p:cNvSpPr>
          <p:nvPr>
            <p:ph type="body" sz="quarter" idx="14"/>
          </p:nvPr>
        </p:nvSpPr>
        <p:spPr/>
        <p:txBody>
          <a:bodyPr/>
          <a:lstStyle/>
          <a:p>
            <a:br>
              <a:rPr lang="en-US" altLang="en-US" dirty="0"/>
            </a:br>
            <a:r>
              <a:rPr lang="en-US" altLang="en-US" sz="4000" b="1" dirty="0">
                <a:solidFill>
                  <a:schemeClr val="accent1"/>
                </a:solidFill>
              </a:rPr>
              <a:t>2</a:t>
            </a:r>
          </a:p>
          <a:p>
            <a:r>
              <a:rPr lang="en-US" altLang="en-US" sz="2000" b="1" dirty="0"/>
              <a:t>Read the guidelines.</a:t>
            </a:r>
          </a:p>
          <a:p>
            <a:r>
              <a:rPr lang="en-US" altLang="en-US" sz="1800" dirty="0"/>
              <a:t>For specific element guidance and best practices, see the </a:t>
            </a:r>
            <a:r>
              <a:rPr lang="en-US" altLang="en-US" sz="1800" dirty="0">
                <a:hlinkClick r:id="rId3" action="ppaction://hlinksldjump"/>
              </a:rPr>
              <a:t>guidelines</a:t>
            </a:r>
            <a:r>
              <a:rPr lang="en-US" altLang="en-US" sz="1800" dirty="0"/>
              <a:t> section.</a:t>
            </a:r>
          </a:p>
          <a:p>
            <a:endParaRPr lang="en-US" altLang="en-US" dirty="0"/>
          </a:p>
        </p:txBody>
      </p:sp>
      <p:sp>
        <p:nvSpPr>
          <p:cNvPr id="44036" name="Content Placeholder 7">
            <a:extLst>
              <a:ext uri="{FF2B5EF4-FFF2-40B4-BE49-F238E27FC236}">
                <a16:creationId xmlns:a16="http://schemas.microsoft.com/office/drawing/2014/main" id="{1C310A59-4332-774B-8C5F-EE7C2B07B4B2}"/>
              </a:ext>
            </a:extLst>
          </p:cNvPr>
          <p:cNvSpPr>
            <a:spLocks noGrp="1" noChangeArrowheads="1"/>
          </p:cNvSpPr>
          <p:nvPr>
            <p:ph type="body" sz="quarter" idx="15"/>
          </p:nvPr>
        </p:nvSpPr>
        <p:spPr>
          <a:xfrm>
            <a:off x="8326438" y="1176338"/>
            <a:ext cx="3311380" cy="4725987"/>
          </a:xfrm>
        </p:spPr>
        <p:txBody>
          <a:bodyPr/>
          <a:lstStyle/>
          <a:p>
            <a:br>
              <a:rPr lang="en-US" altLang="en-US" dirty="0"/>
            </a:br>
            <a:r>
              <a:rPr lang="en-US" altLang="en-US" sz="4000" b="1" dirty="0">
                <a:solidFill>
                  <a:schemeClr val="accent1"/>
                </a:solidFill>
              </a:rPr>
              <a:t>3</a:t>
            </a:r>
          </a:p>
          <a:p>
            <a:r>
              <a:rPr lang="en-US" altLang="en-US" sz="2000" b="1" dirty="0"/>
              <a:t>When in doubt, </a:t>
            </a:r>
            <a:br>
              <a:rPr lang="en-US" altLang="en-US" sz="2000" b="1" dirty="0"/>
            </a:br>
            <a:r>
              <a:rPr lang="en-US" altLang="en-US" sz="2000" b="1" dirty="0"/>
              <a:t>see the examples.</a:t>
            </a:r>
          </a:p>
          <a:p>
            <a:r>
              <a:rPr lang="en-US" altLang="en-US" sz="1800" dirty="0"/>
              <a:t>For completed diagrams, go to the </a:t>
            </a:r>
            <a:r>
              <a:rPr lang="en-US" altLang="en-US" sz="1800" dirty="0">
                <a:hlinkClick r:id="rId4" action="ppaction://hlinksldjump"/>
              </a:rPr>
              <a:t>example pages</a:t>
            </a:r>
            <a:r>
              <a:rPr lang="en-US" altLang="en-US" sz="1800" dirty="0"/>
              <a:t>. If you’re having trouble with a particular layout or object, use these as a template.</a:t>
            </a:r>
          </a:p>
        </p:txBody>
      </p:sp>
    </p:spTree>
    <p:extLst>
      <p:ext uri="{BB962C8B-B14F-4D97-AF65-F5344CB8AC3E}">
        <p14:creationId xmlns:p14="http://schemas.microsoft.com/office/powerpoint/2010/main" val="374585195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6E58A91F-8486-71FD-F104-A76747EE9176}"/>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C89D27E9-72FD-3A64-8C09-DAF28B81059A}"/>
              </a:ext>
            </a:extLst>
          </p:cNvPr>
          <p:cNvSpPr>
            <a:spLocks noGrp="1"/>
          </p:cNvSpPr>
          <p:nvPr>
            <p:ph type="sldNum" sz="quarter" idx="11"/>
          </p:nvPr>
        </p:nvSpPr>
        <p:spPr/>
        <p:txBody>
          <a:bodyPr/>
          <a:lstStyle/>
          <a:p>
            <a:fld id="{EB4B8DE2-A4E8-46E4-8BBF-D75455EFF32C}" type="slidenum">
              <a:rPr lang="en-US" smtClean="0"/>
              <a:pPr/>
              <a:t>60</a:t>
            </a:fld>
            <a:endParaRPr lang="en-US" dirty="0"/>
          </a:p>
        </p:txBody>
      </p:sp>
      <p:sp>
        <p:nvSpPr>
          <p:cNvPr id="81925" name="Title 1">
            <a:extLst>
              <a:ext uri="{FF2B5EF4-FFF2-40B4-BE49-F238E27FC236}">
                <a16:creationId xmlns:a16="http://schemas.microsoft.com/office/drawing/2014/main" id="{680722DE-FEE5-1E49-B896-BF305383AF37}"/>
              </a:ext>
            </a:extLst>
          </p:cNvPr>
          <p:cNvSpPr>
            <a:spLocks noGrp="1" noChangeArrowheads="1"/>
          </p:cNvSpPr>
          <p:nvPr>
            <p:ph type="title"/>
          </p:nvPr>
        </p:nvSpPr>
        <p:spPr/>
        <p:txBody>
          <a:bodyPr/>
          <a:lstStyle/>
          <a:p>
            <a:pPr>
              <a:tabLst>
                <a:tab pos="10914063" algn="l"/>
              </a:tabLst>
            </a:pPr>
            <a:r>
              <a:rPr lang="en-US" altLang="en-US" dirty="0"/>
              <a:t>Cloud Financial Management	1/2</a:t>
            </a:r>
          </a:p>
        </p:txBody>
      </p:sp>
      <p:pic>
        <p:nvPicPr>
          <p:cNvPr id="20" name="Graphic 19" descr="AWS Budgets service icon.">
            <a:extLst>
              <a:ext uri="{FF2B5EF4-FFF2-40B4-BE49-F238E27FC236}">
                <a16:creationId xmlns:a16="http://schemas.microsoft.com/office/drawing/2014/main" id="{7E3B9EDA-4377-4286-8B75-EEFFAD2EE624}"/>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70D23E4E-2464-4EBE-87D9-07BBDF9070C3}"/>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Budgets</a:t>
            </a:r>
          </a:p>
        </p:txBody>
      </p:sp>
      <p:cxnSp>
        <p:nvCxnSpPr>
          <p:cNvPr id="22" name="Straight Connector 21" descr="Next service icon.">
            <a:extLst>
              <a:ext uri="{FF2B5EF4-FFF2-40B4-BE49-F238E27FC236}">
                <a16:creationId xmlns:a16="http://schemas.microsoft.com/office/drawing/2014/main" id="{3C5919ED-5A05-443B-AA4E-D64E9A67789D}"/>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7" descr="AWS Cost &amp; Usage Report service icon.">
            <a:extLst>
              <a:ext uri="{FF2B5EF4-FFF2-40B4-BE49-F238E27FC236}">
                <a16:creationId xmlns:a16="http://schemas.microsoft.com/office/drawing/2014/main" id="{15164D6A-041B-403A-A6B6-7CB9179AD228}"/>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FFBB7116-5FA8-4EF1-B41E-DFA9DE1A9EDC}"/>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Cost &amp;</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Usage Report</a:t>
            </a:r>
          </a:p>
        </p:txBody>
      </p:sp>
      <p:cxnSp>
        <p:nvCxnSpPr>
          <p:cNvPr id="25" name="Straight Connector 24" descr="Next service icon.">
            <a:extLst>
              <a:ext uri="{FF2B5EF4-FFF2-40B4-BE49-F238E27FC236}">
                <a16:creationId xmlns:a16="http://schemas.microsoft.com/office/drawing/2014/main" id="{2951CCFB-9B16-4FEB-8291-02CF0F7BB34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21" descr="AWS Cost Explorer service icon.">
            <a:extLst>
              <a:ext uri="{FF2B5EF4-FFF2-40B4-BE49-F238E27FC236}">
                <a16:creationId xmlns:a16="http://schemas.microsoft.com/office/drawing/2014/main" id="{9E520815-C937-4ED4-A607-8D3B15CD7885}"/>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12AD2C31-E337-4791-B46C-283E47A0A414}"/>
              </a:ext>
            </a:extLst>
          </p:cNvPr>
          <p:cNvSpPr txBox="1">
            <a:spLocks noChangeArrowheads="1"/>
          </p:cNvSpPr>
          <p:nvPr/>
        </p:nvSpPr>
        <p:spPr bwMode="auto">
          <a:xfrm>
            <a:off x="6767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Cost Explorer</a:t>
            </a:r>
          </a:p>
        </p:txBody>
      </p:sp>
      <p:cxnSp>
        <p:nvCxnSpPr>
          <p:cNvPr id="28" name="Straight Connector 27" descr="Next service icon.">
            <a:extLst>
              <a:ext uri="{FF2B5EF4-FFF2-40B4-BE49-F238E27FC236}">
                <a16:creationId xmlns:a16="http://schemas.microsoft.com/office/drawing/2014/main" id="{8BE2EB2D-846B-410E-ABDE-87B01CE8C0F6}"/>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23" descr="Reserved Instance (RI) Reporting service icon.">
            <a:extLst>
              <a:ext uri="{FF2B5EF4-FFF2-40B4-BE49-F238E27FC236}">
                <a16:creationId xmlns:a16="http://schemas.microsoft.com/office/drawing/2014/main" id="{CA3137D7-8F22-44CE-A701-D9C72EF14CC1}"/>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15">
            <a:extLst>
              <a:ext uri="{FF2B5EF4-FFF2-40B4-BE49-F238E27FC236}">
                <a16:creationId xmlns:a16="http://schemas.microsoft.com/office/drawing/2014/main" id="{4D08A2B4-3FCB-40C9-A16D-C3AA322E6366}"/>
              </a:ext>
            </a:extLst>
          </p:cNvPr>
          <p:cNvSpPr txBox="1">
            <a:spLocks noChangeArrowheads="1"/>
          </p:cNvSpPr>
          <p:nvPr/>
        </p:nvSpPr>
        <p:spPr bwMode="auto">
          <a:xfrm>
            <a:off x="9047163" y="1946275"/>
            <a:ext cx="22018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Reserved Instance (RI) Reporting</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BCC754BB-81E5-8A21-F02B-2B9062D27BB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86CDCDB5-EBE8-63CF-6D50-4BD9F9B3BDD0}"/>
              </a:ext>
            </a:extLst>
          </p:cNvPr>
          <p:cNvSpPr>
            <a:spLocks noGrp="1"/>
          </p:cNvSpPr>
          <p:nvPr>
            <p:ph type="sldNum" sz="quarter" idx="11"/>
          </p:nvPr>
        </p:nvSpPr>
        <p:spPr/>
        <p:txBody>
          <a:bodyPr/>
          <a:lstStyle/>
          <a:p>
            <a:fld id="{EB4B8DE2-A4E8-46E4-8BBF-D75455EFF32C}" type="slidenum">
              <a:rPr lang="en-US" smtClean="0"/>
              <a:pPr/>
              <a:t>61</a:t>
            </a:fld>
            <a:endParaRPr lang="en-US" dirty="0"/>
          </a:p>
        </p:txBody>
      </p:sp>
      <p:sp>
        <p:nvSpPr>
          <p:cNvPr id="82946" name="Title 1">
            <a:extLst>
              <a:ext uri="{FF2B5EF4-FFF2-40B4-BE49-F238E27FC236}">
                <a16:creationId xmlns:a16="http://schemas.microsoft.com/office/drawing/2014/main" id="{8055913A-34A3-DE44-B79B-00DA14D34ACD}"/>
              </a:ext>
            </a:extLst>
          </p:cNvPr>
          <p:cNvSpPr>
            <a:spLocks noGrp="1" noChangeArrowheads="1"/>
          </p:cNvSpPr>
          <p:nvPr>
            <p:ph type="title"/>
          </p:nvPr>
        </p:nvSpPr>
        <p:spPr/>
        <p:txBody>
          <a:bodyPr/>
          <a:lstStyle/>
          <a:p>
            <a:pPr>
              <a:tabLst>
                <a:tab pos="10914063" algn="l"/>
              </a:tabLst>
            </a:pPr>
            <a:r>
              <a:rPr lang="en-US" altLang="en-US" dirty="0"/>
              <a:t>Cloud Financial Management	2/2</a:t>
            </a:r>
          </a:p>
        </p:txBody>
      </p:sp>
      <p:pic>
        <p:nvPicPr>
          <p:cNvPr id="18" name="Graphic 6" descr="Savings Plans service icon.">
            <a:extLst>
              <a:ext uri="{FF2B5EF4-FFF2-40B4-BE49-F238E27FC236}">
                <a16:creationId xmlns:a16="http://schemas.microsoft.com/office/drawing/2014/main" id="{B1102FDF-8230-43C0-9750-1F4A3F342EEE}"/>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9">
            <a:extLst>
              <a:ext uri="{FF2B5EF4-FFF2-40B4-BE49-F238E27FC236}">
                <a16:creationId xmlns:a16="http://schemas.microsoft.com/office/drawing/2014/main" id="{5394F85A-B213-4B2F-9D0C-4921469E968C}"/>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Savings Plans</a:t>
            </a:r>
          </a:p>
        </p:txBody>
      </p:sp>
      <p:cxnSp>
        <p:nvCxnSpPr>
          <p:cNvPr id="20" name="Straight Connector 19" descr="Next service icon.">
            <a:extLst>
              <a:ext uri="{FF2B5EF4-FFF2-40B4-BE49-F238E27FC236}">
                <a16:creationId xmlns:a16="http://schemas.microsoft.com/office/drawing/2014/main" id="{7712DE11-941C-4805-B071-09943A79FE3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21" descr="AWS Billing Conductor service icon.">
            <a:extLst>
              <a:ext uri="{FF2B5EF4-FFF2-40B4-BE49-F238E27FC236}">
                <a16:creationId xmlns:a16="http://schemas.microsoft.com/office/drawing/2014/main" id="{959CD0CD-3BC7-292E-575B-10BBA6F9ACF6}"/>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11">
            <a:extLst>
              <a:ext uri="{FF2B5EF4-FFF2-40B4-BE49-F238E27FC236}">
                <a16:creationId xmlns:a16="http://schemas.microsoft.com/office/drawing/2014/main" id="{9966AF9A-22A2-44AD-985E-297150E748EA}"/>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Billing Conductor</a:t>
            </a:r>
          </a:p>
        </p:txBody>
      </p:sp>
      <p:cxnSp>
        <p:nvCxnSpPr>
          <p:cNvPr id="5" name="Straight Connector 4" descr="Next service icon.">
            <a:extLst>
              <a:ext uri="{FF2B5EF4-FFF2-40B4-BE49-F238E27FC236}">
                <a16:creationId xmlns:a16="http://schemas.microsoft.com/office/drawing/2014/main" id="{08393FA8-0F72-0C1B-35BE-5C68B2426CAC}"/>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 name="Graphic 21" descr="AWS FinOps Agent service icon.">
            <a:extLst>
              <a:ext uri="{FF2B5EF4-FFF2-40B4-BE49-F238E27FC236}">
                <a16:creationId xmlns:a16="http://schemas.microsoft.com/office/drawing/2014/main" id="{B758731C-0C0B-D329-ECF7-BB97D6A07690}"/>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12">
            <a:extLst>
              <a:ext uri="{FF2B5EF4-FFF2-40B4-BE49-F238E27FC236}">
                <a16:creationId xmlns:a16="http://schemas.microsoft.com/office/drawing/2014/main" id="{9A0C0864-46AC-9256-4C95-323575AB6CB7}"/>
              </a:ext>
            </a:extLst>
          </p:cNvPr>
          <p:cNvSpPr txBox="1">
            <a:spLocks noChangeArrowheads="1"/>
          </p:cNvSpPr>
          <p:nvPr/>
        </p:nvSpPr>
        <p:spPr bwMode="auto">
          <a:xfrm>
            <a:off x="6767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FinOps Agent</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336C7030-74A6-D2C5-8723-F4F292DA0807}"/>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9D6BABE-243E-410B-4ED7-F202C15EF472}"/>
              </a:ext>
            </a:extLst>
          </p:cNvPr>
          <p:cNvSpPr>
            <a:spLocks noGrp="1"/>
          </p:cNvSpPr>
          <p:nvPr>
            <p:ph type="sldNum" sz="quarter" idx="10"/>
          </p:nvPr>
        </p:nvSpPr>
        <p:spPr/>
        <p:txBody>
          <a:bodyPr/>
          <a:lstStyle/>
          <a:p>
            <a:fld id="{EB4B8DE2-A4E8-46E4-8BBF-D75455EFF32C}" type="slidenum">
              <a:rPr lang="en-US" smtClean="0"/>
              <a:pPr/>
              <a:t>62</a:t>
            </a:fld>
            <a:endParaRPr lang="en-US" dirty="0"/>
          </a:p>
        </p:txBody>
      </p:sp>
      <p:sp>
        <p:nvSpPr>
          <p:cNvPr id="88066" name="Title 1">
            <a:extLst>
              <a:ext uri="{FF2B5EF4-FFF2-40B4-BE49-F238E27FC236}">
                <a16:creationId xmlns:a16="http://schemas.microsoft.com/office/drawing/2014/main" id="{F0218FCA-8461-A741-9D07-58D89441669A}"/>
              </a:ext>
            </a:extLst>
          </p:cNvPr>
          <p:cNvSpPr>
            <a:spLocks noGrp="1" noChangeArrowheads="1"/>
          </p:cNvSpPr>
          <p:nvPr>
            <p:ph type="ctrTitle"/>
          </p:nvPr>
        </p:nvSpPr>
        <p:spPr/>
        <p:txBody>
          <a:bodyPr/>
          <a:lstStyle/>
          <a:p>
            <a:r>
              <a:rPr lang="en-US" altLang="en-US" dirty="0"/>
              <a:t>Compute</a:t>
            </a:r>
          </a:p>
        </p:txBody>
      </p:sp>
      <p:pic>
        <p:nvPicPr>
          <p:cNvPr id="88065" name="Graphic 7" descr="Compute standard category icon.">
            <a:extLst>
              <a:ext uri="{FF2B5EF4-FFF2-40B4-BE49-F238E27FC236}">
                <a16:creationId xmlns:a16="http://schemas.microsoft.com/office/drawing/2014/main" id="{1B767C1E-1EE2-4447-9073-195CFA61B1F0}"/>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69" name="label">
            <a:extLst>
              <a:ext uri="{FF2B5EF4-FFF2-40B4-BE49-F238E27FC236}">
                <a16:creationId xmlns:a16="http://schemas.microsoft.com/office/drawing/2014/main" id="{6A54CB08-3B65-2E49-AC1C-D9958CB188F0}"/>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D4381E17-3895-662C-9D0A-9CF89485AA8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321F96E-5F51-3A3D-9CC0-4E7930DA4EA7}"/>
              </a:ext>
            </a:extLst>
          </p:cNvPr>
          <p:cNvSpPr>
            <a:spLocks noGrp="1"/>
          </p:cNvSpPr>
          <p:nvPr>
            <p:ph type="sldNum" sz="quarter" idx="11"/>
          </p:nvPr>
        </p:nvSpPr>
        <p:spPr/>
        <p:txBody>
          <a:bodyPr/>
          <a:lstStyle/>
          <a:p>
            <a:fld id="{EB4B8DE2-A4E8-46E4-8BBF-D75455EFF32C}" type="slidenum">
              <a:rPr lang="en-US" smtClean="0"/>
              <a:pPr/>
              <a:t>63</a:t>
            </a:fld>
            <a:endParaRPr lang="en-US" dirty="0"/>
          </a:p>
        </p:txBody>
      </p:sp>
      <p:sp>
        <p:nvSpPr>
          <p:cNvPr id="89089" name="Title 1">
            <a:extLst>
              <a:ext uri="{FF2B5EF4-FFF2-40B4-BE49-F238E27FC236}">
                <a16:creationId xmlns:a16="http://schemas.microsoft.com/office/drawing/2014/main" id="{F36CF864-A216-CE48-8FA2-65E23B545665}"/>
              </a:ext>
            </a:extLst>
          </p:cNvPr>
          <p:cNvSpPr>
            <a:spLocks noGrp="1" noChangeArrowheads="1"/>
          </p:cNvSpPr>
          <p:nvPr>
            <p:ph type="title"/>
          </p:nvPr>
        </p:nvSpPr>
        <p:spPr/>
        <p:txBody>
          <a:bodyPr/>
          <a:lstStyle/>
          <a:p>
            <a:pPr>
              <a:tabLst>
                <a:tab pos="10914063" algn="l"/>
              </a:tabLst>
            </a:pPr>
            <a:r>
              <a:rPr lang="en-US" altLang="en-US" dirty="0"/>
              <a:t>Compute	1/7</a:t>
            </a:r>
          </a:p>
        </p:txBody>
      </p:sp>
      <p:pic>
        <p:nvPicPr>
          <p:cNvPr id="89093" name="Graphic 5" descr="Amazon Elastic Compute Cloud (Amazon EC2) service icon.">
            <a:extLst>
              <a:ext uri="{FF2B5EF4-FFF2-40B4-BE49-F238E27FC236}">
                <a16:creationId xmlns:a16="http://schemas.microsoft.com/office/drawing/2014/main" id="{38622D4A-AB16-E74E-A250-BDBAAFFAA603}"/>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094" name="TextBox 6">
            <a:extLst>
              <a:ext uri="{FF2B5EF4-FFF2-40B4-BE49-F238E27FC236}">
                <a16:creationId xmlns:a16="http://schemas.microsoft.com/office/drawing/2014/main" id="{36FEB6A7-BBBF-BF4E-B09F-F70950BA7F04}"/>
              </a:ext>
            </a:extLst>
          </p:cNvPr>
          <p:cNvSpPr txBox="1">
            <a:spLocks noChangeArrowheads="1"/>
          </p:cNvSpPr>
          <p:nvPr/>
        </p:nvSpPr>
        <p:spPr bwMode="auto">
          <a:xfrm>
            <a:off x="2227263" y="1946275"/>
            <a:ext cx="2268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Elastic Compute Cloud (Amazon EC2)</a:t>
            </a:r>
          </a:p>
        </p:txBody>
      </p:sp>
      <p:pic>
        <p:nvPicPr>
          <p:cNvPr id="52" name="Graphic 51" descr="AMI resource icon for the Amazon EC2 service.">
            <a:extLst>
              <a:ext uri="{FF2B5EF4-FFF2-40B4-BE49-F238E27FC236}">
                <a16:creationId xmlns:a16="http://schemas.microsoft.com/office/drawing/2014/main" id="{03643622-52A6-A96A-EAFB-FA438BDBD06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658708" y="2866617"/>
            <a:ext cx="457200" cy="457200"/>
          </a:xfrm>
          <a:prstGeom prst="rect">
            <a:avLst/>
          </a:prstGeom>
        </p:spPr>
      </p:pic>
      <p:sp>
        <p:nvSpPr>
          <p:cNvPr id="22" name="TextBox 16">
            <a:extLst>
              <a:ext uri="{FF2B5EF4-FFF2-40B4-BE49-F238E27FC236}">
                <a16:creationId xmlns:a16="http://schemas.microsoft.com/office/drawing/2014/main" id="{D555E90F-BFB2-7793-38F0-0A867BAFFC6E}"/>
              </a:ext>
            </a:extLst>
          </p:cNvPr>
          <p:cNvSpPr txBox="1">
            <a:spLocks noChangeArrowheads="1"/>
          </p:cNvSpPr>
          <p:nvPr/>
        </p:nvSpPr>
        <p:spPr bwMode="auto">
          <a:xfrm>
            <a:off x="2477276" y="3336837"/>
            <a:ext cx="792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AMI</a:t>
            </a:r>
          </a:p>
        </p:txBody>
      </p:sp>
      <p:pic>
        <p:nvPicPr>
          <p:cNvPr id="51" name="Graphic 50" descr="Auto scaling resource icon for the Amazon EC2 service.">
            <a:extLst>
              <a:ext uri="{FF2B5EF4-FFF2-40B4-BE49-F238E27FC236}">
                <a16:creationId xmlns:a16="http://schemas.microsoft.com/office/drawing/2014/main" id="{D622C24C-E804-4AD6-14E7-66CDD17668C2}"/>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737962" y="2861051"/>
            <a:ext cx="457200" cy="457200"/>
          </a:xfrm>
          <a:prstGeom prst="rect">
            <a:avLst/>
          </a:prstGeom>
        </p:spPr>
      </p:pic>
      <p:sp>
        <p:nvSpPr>
          <p:cNvPr id="23" name="TextBox 16">
            <a:extLst>
              <a:ext uri="{FF2B5EF4-FFF2-40B4-BE49-F238E27FC236}">
                <a16:creationId xmlns:a16="http://schemas.microsoft.com/office/drawing/2014/main" id="{4B9E3E39-EF61-DE7D-E13F-6035C8215BE2}"/>
              </a:ext>
            </a:extLst>
          </p:cNvPr>
          <p:cNvSpPr txBox="1">
            <a:spLocks noChangeArrowheads="1"/>
          </p:cNvSpPr>
          <p:nvPr/>
        </p:nvSpPr>
        <p:spPr bwMode="auto">
          <a:xfrm>
            <a:off x="3472861" y="3336837"/>
            <a:ext cx="98740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Auto scaling</a:t>
            </a:r>
          </a:p>
        </p:txBody>
      </p:sp>
      <p:pic>
        <p:nvPicPr>
          <p:cNvPr id="48" name="Graphic 47" descr="Elastic IP address resource icon for the Amazon EC2 service.">
            <a:extLst>
              <a:ext uri="{FF2B5EF4-FFF2-40B4-BE49-F238E27FC236}">
                <a16:creationId xmlns:a16="http://schemas.microsoft.com/office/drawing/2014/main" id="{BC309DD1-17C6-958C-0B85-14DC9A5E28BD}"/>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4865301" y="2860243"/>
            <a:ext cx="457200" cy="457200"/>
          </a:xfrm>
          <a:prstGeom prst="rect">
            <a:avLst/>
          </a:prstGeom>
        </p:spPr>
      </p:pic>
      <p:sp>
        <p:nvSpPr>
          <p:cNvPr id="24" name="TextBox 16">
            <a:extLst>
              <a:ext uri="{FF2B5EF4-FFF2-40B4-BE49-F238E27FC236}">
                <a16:creationId xmlns:a16="http://schemas.microsoft.com/office/drawing/2014/main" id="{0543F3C9-C580-F775-8837-A7CFD477618E}"/>
              </a:ext>
            </a:extLst>
          </p:cNvPr>
          <p:cNvSpPr txBox="1">
            <a:spLocks noChangeArrowheads="1"/>
          </p:cNvSpPr>
          <p:nvPr/>
        </p:nvSpPr>
        <p:spPr bwMode="auto">
          <a:xfrm>
            <a:off x="4603996" y="3336837"/>
            <a:ext cx="9874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Elastic IP address</a:t>
            </a:r>
          </a:p>
        </p:txBody>
      </p:sp>
      <p:pic>
        <p:nvPicPr>
          <p:cNvPr id="44" name="Graphic 43" descr="Rescue resource icon for the Amazon EC2 service.">
            <a:extLst>
              <a:ext uri="{FF2B5EF4-FFF2-40B4-BE49-F238E27FC236}">
                <a16:creationId xmlns:a16="http://schemas.microsoft.com/office/drawing/2014/main" id="{45098044-85A6-6A4F-BD6A-93178DA9CCB4}"/>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951932" y="2858061"/>
            <a:ext cx="457200" cy="457200"/>
          </a:xfrm>
          <a:prstGeom prst="rect">
            <a:avLst/>
          </a:prstGeom>
        </p:spPr>
      </p:pic>
      <p:sp>
        <p:nvSpPr>
          <p:cNvPr id="25" name="TextBox 16">
            <a:extLst>
              <a:ext uri="{FF2B5EF4-FFF2-40B4-BE49-F238E27FC236}">
                <a16:creationId xmlns:a16="http://schemas.microsoft.com/office/drawing/2014/main" id="{29DA7625-CB49-6D9A-E39C-6FCD56D7FB33}"/>
              </a:ext>
            </a:extLst>
          </p:cNvPr>
          <p:cNvSpPr txBox="1">
            <a:spLocks noChangeArrowheads="1"/>
          </p:cNvSpPr>
          <p:nvPr/>
        </p:nvSpPr>
        <p:spPr bwMode="auto">
          <a:xfrm>
            <a:off x="5808156" y="3336837"/>
            <a:ext cx="7447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Rescue</a:t>
            </a:r>
          </a:p>
        </p:txBody>
      </p:sp>
      <p:pic>
        <p:nvPicPr>
          <p:cNvPr id="50" name="Graphic 49" descr="AWS Microservice Extractor for .NET resource icon for the Amazon EC2 service.">
            <a:extLst>
              <a:ext uri="{FF2B5EF4-FFF2-40B4-BE49-F238E27FC236}">
                <a16:creationId xmlns:a16="http://schemas.microsoft.com/office/drawing/2014/main" id="{707471EB-E9D0-5D6A-B9A9-16BBA80D15B5}"/>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7079632" y="2866624"/>
            <a:ext cx="457200" cy="457200"/>
          </a:xfrm>
          <a:prstGeom prst="rect">
            <a:avLst/>
          </a:prstGeom>
        </p:spPr>
      </p:pic>
      <p:sp>
        <p:nvSpPr>
          <p:cNvPr id="27" name="TextBox 16">
            <a:extLst>
              <a:ext uri="{FF2B5EF4-FFF2-40B4-BE49-F238E27FC236}">
                <a16:creationId xmlns:a16="http://schemas.microsoft.com/office/drawing/2014/main" id="{9A8D4DD3-9F64-80F8-603B-5C8D04D2EA25}"/>
              </a:ext>
            </a:extLst>
          </p:cNvPr>
          <p:cNvSpPr txBox="1">
            <a:spLocks noChangeArrowheads="1"/>
          </p:cNvSpPr>
          <p:nvPr/>
        </p:nvSpPr>
        <p:spPr bwMode="auto">
          <a:xfrm>
            <a:off x="6618638" y="3336837"/>
            <a:ext cx="1379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Microservice Extractor for .NET</a:t>
            </a:r>
          </a:p>
        </p:txBody>
      </p:sp>
      <p:pic>
        <p:nvPicPr>
          <p:cNvPr id="47" name="Graphic 46" descr="Instance instance icon for the Amazon EC2 service.">
            <a:extLst>
              <a:ext uri="{FF2B5EF4-FFF2-40B4-BE49-F238E27FC236}">
                <a16:creationId xmlns:a16="http://schemas.microsoft.com/office/drawing/2014/main" id="{1AAF98C5-35B9-5FF2-FD98-21CFC9F35E05}"/>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658708" y="4097076"/>
            <a:ext cx="457200" cy="457200"/>
          </a:xfrm>
          <a:prstGeom prst="rect">
            <a:avLst/>
          </a:prstGeom>
        </p:spPr>
      </p:pic>
      <p:sp>
        <p:nvSpPr>
          <p:cNvPr id="8" name="TextBox 16">
            <a:extLst>
              <a:ext uri="{FF2B5EF4-FFF2-40B4-BE49-F238E27FC236}">
                <a16:creationId xmlns:a16="http://schemas.microsoft.com/office/drawing/2014/main" id="{D7A07685-FB62-35C3-D916-9E6AC593D3EA}"/>
              </a:ext>
            </a:extLst>
          </p:cNvPr>
          <p:cNvSpPr txBox="1">
            <a:spLocks noChangeArrowheads="1"/>
          </p:cNvSpPr>
          <p:nvPr/>
        </p:nvSpPr>
        <p:spPr bwMode="auto">
          <a:xfrm>
            <a:off x="2319110" y="4544268"/>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a:t>
            </a:r>
          </a:p>
        </p:txBody>
      </p:sp>
      <p:sp>
        <p:nvSpPr>
          <p:cNvPr id="16" name="TextBox 16">
            <a:extLst>
              <a:ext uri="{FF2B5EF4-FFF2-40B4-BE49-F238E27FC236}">
                <a16:creationId xmlns:a16="http://schemas.microsoft.com/office/drawing/2014/main" id="{C2297F05-78D2-8767-021F-4044E8666F9D}"/>
              </a:ext>
            </a:extLst>
          </p:cNvPr>
          <p:cNvSpPr txBox="1">
            <a:spLocks noChangeArrowheads="1"/>
          </p:cNvSpPr>
          <p:nvPr/>
        </p:nvSpPr>
        <p:spPr bwMode="auto">
          <a:xfrm>
            <a:off x="2477277" y="5257622"/>
            <a:ext cx="68678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200" dirty="0">
                <a:solidFill>
                  <a:schemeClr val="tx2"/>
                </a:solidFill>
                <a:latin typeface="Arial" panose="020B0604020202020204" pitchFamily="34" charset="0"/>
                <a:ea typeface="Amazon Ember" panose="020B0603020204020204" pitchFamily="34" charset="0"/>
                <a:cs typeface="Arial" panose="020B0604020202020204" pitchFamily="34" charset="0"/>
              </a:rPr>
              <a:t>*Specify the instance type. Example labels: M5n instance, C4 instance, High Memory instance. Refer to the latest list of </a:t>
            </a:r>
            <a:r>
              <a:rPr lang="en-US" altLang="en-US" sz="1200" dirty="0">
                <a:solidFill>
                  <a:schemeClr val="tx2"/>
                </a:solidFill>
                <a:latin typeface="Arial" panose="020B0604020202020204" pitchFamily="34" charset="0"/>
                <a:ea typeface="Amazon Ember" panose="020B0603020204020204" pitchFamily="34" charset="0"/>
                <a:cs typeface="Arial" panose="020B0604020202020204" pitchFamily="34" charset="0"/>
                <a:hlinkClick r:id="rId10"/>
              </a:rPr>
              <a:t>EC2 instance types</a:t>
            </a:r>
            <a:r>
              <a:rPr lang="en-US" altLang="en-US" sz="1200" dirty="0">
                <a:solidFill>
                  <a:schemeClr val="tx2"/>
                </a:solidFill>
                <a:latin typeface="Arial" panose="020B0604020202020204" pitchFamily="34" charset="0"/>
                <a:ea typeface="Amazon Ember" panose="020B0603020204020204" pitchFamily="34" charset="0"/>
                <a:cs typeface="Arial" panose="020B0604020202020204" pitchFamily="34" charset="0"/>
              </a:rPr>
              <a:t>.</a:t>
            </a:r>
          </a:p>
        </p:txBody>
      </p:sp>
      <p:pic>
        <p:nvPicPr>
          <p:cNvPr id="49" name="Graphic 48" descr="DB instance instance icon for the Amazon EC2 service.">
            <a:extLst>
              <a:ext uri="{FF2B5EF4-FFF2-40B4-BE49-F238E27FC236}">
                <a16:creationId xmlns:a16="http://schemas.microsoft.com/office/drawing/2014/main" id="{1A21BAE0-9548-1872-9FD7-F26209A985C8}"/>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3737962" y="4089349"/>
            <a:ext cx="457200" cy="457200"/>
          </a:xfrm>
          <a:prstGeom prst="rect">
            <a:avLst/>
          </a:prstGeom>
        </p:spPr>
      </p:pic>
      <p:sp>
        <p:nvSpPr>
          <p:cNvPr id="3" name="TextBox 16">
            <a:extLst>
              <a:ext uri="{FF2B5EF4-FFF2-40B4-BE49-F238E27FC236}">
                <a16:creationId xmlns:a16="http://schemas.microsoft.com/office/drawing/2014/main" id="{26A8B099-5AA5-A74A-73A8-97B7035EEC68}"/>
              </a:ext>
            </a:extLst>
          </p:cNvPr>
          <p:cNvSpPr txBox="1">
            <a:spLocks noChangeArrowheads="1"/>
          </p:cNvSpPr>
          <p:nvPr/>
        </p:nvSpPr>
        <p:spPr bwMode="auto">
          <a:xfrm>
            <a:off x="3416737" y="4549724"/>
            <a:ext cx="11159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DB instance</a:t>
            </a:r>
          </a:p>
        </p:txBody>
      </p:sp>
      <p:pic>
        <p:nvPicPr>
          <p:cNvPr id="45" name="Graphic 44" descr="Instances instance icon for the Amazon EC2 service.">
            <a:extLst>
              <a:ext uri="{FF2B5EF4-FFF2-40B4-BE49-F238E27FC236}">
                <a16:creationId xmlns:a16="http://schemas.microsoft.com/office/drawing/2014/main" id="{14CFE7B6-AE77-5B5D-3B12-8D37A134D506}"/>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4865301" y="4089349"/>
            <a:ext cx="457200" cy="457200"/>
          </a:xfrm>
          <a:prstGeom prst="rect">
            <a:avLst/>
          </a:prstGeom>
        </p:spPr>
      </p:pic>
      <p:sp>
        <p:nvSpPr>
          <p:cNvPr id="9" name="TextBox 16">
            <a:extLst>
              <a:ext uri="{FF2B5EF4-FFF2-40B4-BE49-F238E27FC236}">
                <a16:creationId xmlns:a16="http://schemas.microsoft.com/office/drawing/2014/main" id="{4FBED683-964A-C063-E308-9159DE07082A}"/>
              </a:ext>
            </a:extLst>
          </p:cNvPr>
          <p:cNvSpPr txBox="1">
            <a:spLocks noChangeArrowheads="1"/>
          </p:cNvSpPr>
          <p:nvPr/>
        </p:nvSpPr>
        <p:spPr bwMode="auto">
          <a:xfrm>
            <a:off x="4542633" y="4544268"/>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Instances</a:t>
            </a:r>
          </a:p>
        </p:txBody>
      </p:sp>
      <p:pic>
        <p:nvPicPr>
          <p:cNvPr id="43" name="Graphic 42" descr="Spot instance instance icon for the Amazon EC2 service.">
            <a:extLst>
              <a:ext uri="{FF2B5EF4-FFF2-40B4-BE49-F238E27FC236}">
                <a16:creationId xmlns:a16="http://schemas.microsoft.com/office/drawing/2014/main" id="{F7F3E536-891F-DFCD-DBEE-F933277100F4}"/>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5941091" y="4097076"/>
            <a:ext cx="457200" cy="457200"/>
          </a:xfrm>
          <a:prstGeom prst="rect">
            <a:avLst/>
          </a:prstGeom>
        </p:spPr>
      </p:pic>
      <p:sp>
        <p:nvSpPr>
          <p:cNvPr id="10" name="TextBox 16">
            <a:extLst>
              <a:ext uri="{FF2B5EF4-FFF2-40B4-BE49-F238E27FC236}">
                <a16:creationId xmlns:a16="http://schemas.microsoft.com/office/drawing/2014/main" id="{209D70D3-D836-E28B-B5BB-B3A69702EA6B}"/>
              </a:ext>
            </a:extLst>
          </p:cNvPr>
          <p:cNvSpPr txBox="1">
            <a:spLocks noChangeArrowheads="1"/>
          </p:cNvSpPr>
          <p:nvPr/>
        </p:nvSpPr>
        <p:spPr bwMode="auto">
          <a:xfrm>
            <a:off x="5626242" y="4544432"/>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Spot Instance</a:t>
            </a:r>
          </a:p>
        </p:txBody>
      </p:sp>
      <p:pic>
        <p:nvPicPr>
          <p:cNvPr id="46" name="Graphic 45" descr="Instance with CloudWatch instance icon for the Amazon EC2 service.">
            <a:extLst>
              <a:ext uri="{FF2B5EF4-FFF2-40B4-BE49-F238E27FC236}">
                <a16:creationId xmlns:a16="http://schemas.microsoft.com/office/drawing/2014/main" id="{32F32682-3C5B-977E-9124-8F1D87A10A85}"/>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7079632" y="4091955"/>
            <a:ext cx="457200" cy="457200"/>
          </a:xfrm>
          <a:prstGeom prst="rect">
            <a:avLst/>
          </a:prstGeom>
        </p:spPr>
      </p:pic>
      <p:sp>
        <p:nvSpPr>
          <p:cNvPr id="11" name="TextBox 16">
            <a:extLst>
              <a:ext uri="{FF2B5EF4-FFF2-40B4-BE49-F238E27FC236}">
                <a16:creationId xmlns:a16="http://schemas.microsoft.com/office/drawing/2014/main" id="{0D216F65-A8A1-4BAB-2FC3-557A17C5FA40}"/>
              </a:ext>
            </a:extLst>
          </p:cNvPr>
          <p:cNvSpPr txBox="1">
            <a:spLocks noChangeArrowheads="1"/>
          </p:cNvSpPr>
          <p:nvPr/>
        </p:nvSpPr>
        <p:spPr bwMode="auto">
          <a:xfrm>
            <a:off x="6750448" y="4540671"/>
            <a:ext cx="11155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 with CloudWatch</a:t>
            </a:r>
          </a:p>
        </p:txBody>
      </p:sp>
    </p:spTree>
    <p:extLst>
      <p:ext uri="{BB962C8B-B14F-4D97-AF65-F5344CB8AC3E}">
        <p14:creationId xmlns:p14="http://schemas.microsoft.com/office/powerpoint/2010/main" val="254277809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E6589C75-5051-B4A2-4D9F-F0CE2ACD997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4B00C35-29A1-98F8-B542-429C217600FA}"/>
              </a:ext>
            </a:extLst>
          </p:cNvPr>
          <p:cNvSpPr>
            <a:spLocks noGrp="1"/>
          </p:cNvSpPr>
          <p:nvPr>
            <p:ph type="sldNum" sz="quarter" idx="11"/>
          </p:nvPr>
        </p:nvSpPr>
        <p:spPr/>
        <p:txBody>
          <a:bodyPr/>
          <a:lstStyle/>
          <a:p>
            <a:fld id="{EB4B8DE2-A4E8-46E4-8BBF-D75455EFF32C}" type="slidenum">
              <a:rPr lang="en-US" smtClean="0"/>
              <a:pPr/>
              <a:t>64</a:t>
            </a:fld>
            <a:endParaRPr lang="en-US" dirty="0"/>
          </a:p>
        </p:txBody>
      </p:sp>
      <p:sp>
        <p:nvSpPr>
          <p:cNvPr id="91141" name="Title 1">
            <a:extLst>
              <a:ext uri="{FF2B5EF4-FFF2-40B4-BE49-F238E27FC236}">
                <a16:creationId xmlns:a16="http://schemas.microsoft.com/office/drawing/2014/main" id="{1EB6BB23-B3EB-D648-81A9-3FC2BAD426F8}"/>
              </a:ext>
            </a:extLst>
          </p:cNvPr>
          <p:cNvSpPr>
            <a:spLocks noGrp="1" noChangeArrowheads="1"/>
          </p:cNvSpPr>
          <p:nvPr>
            <p:ph type="title"/>
          </p:nvPr>
        </p:nvSpPr>
        <p:spPr/>
        <p:txBody>
          <a:bodyPr/>
          <a:lstStyle/>
          <a:p>
            <a:pPr>
              <a:tabLst>
                <a:tab pos="10914063" algn="l"/>
              </a:tabLst>
            </a:pPr>
            <a:r>
              <a:rPr lang="en-US" altLang="en-US" dirty="0"/>
              <a:t>Compute	2/7</a:t>
            </a:r>
          </a:p>
        </p:txBody>
      </p:sp>
      <p:pic>
        <p:nvPicPr>
          <p:cNvPr id="91140" name="Graphic 7" descr="AWS Elastic Beanstalk service icon.">
            <a:extLst>
              <a:ext uri="{FF2B5EF4-FFF2-40B4-BE49-F238E27FC236}">
                <a16:creationId xmlns:a16="http://schemas.microsoft.com/office/drawing/2014/main" id="{3B1C31A7-7A85-0640-96EE-D8C2C69D524C}"/>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45" name="TextBox 18">
            <a:extLst>
              <a:ext uri="{FF2B5EF4-FFF2-40B4-BE49-F238E27FC236}">
                <a16:creationId xmlns:a16="http://schemas.microsoft.com/office/drawing/2014/main" id="{40547939-65FA-8A4A-B21F-723AE2372DC9}"/>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Elastic Beanstalk</a:t>
            </a:r>
          </a:p>
        </p:txBody>
      </p:sp>
      <p:pic>
        <p:nvPicPr>
          <p:cNvPr id="91154" name="Graphic 6" descr="Deployment resource icon for the AWS Elastic Beanstalk service. ">
            <a:extLst>
              <a:ext uri="{FF2B5EF4-FFF2-40B4-BE49-F238E27FC236}">
                <a16:creationId xmlns:a16="http://schemas.microsoft.com/office/drawing/2014/main" id="{7B4BED6F-9C33-6345-ACDB-0373F9F3FAC5}"/>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3140075" y="27686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51" name="TextBox 16">
            <a:extLst>
              <a:ext uri="{FF2B5EF4-FFF2-40B4-BE49-F238E27FC236}">
                <a16:creationId xmlns:a16="http://schemas.microsoft.com/office/drawing/2014/main" id="{E37BACB3-C945-7B41-9293-7756383725C0}"/>
              </a:ext>
            </a:extLst>
          </p:cNvPr>
          <p:cNvSpPr txBox="1">
            <a:spLocks noChangeArrowheads="1"/>
          </p:cNvSpPr>
          <p:nvPr/>
        </p:nvSpPr>
        <p:spPr bwMode="auto">
          <a:xfrm>
            <a:off x="2661686" y="3260725"/>
            <a:ext cx="135921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Deployment</a:t>
            </a:r>
          </a:p>
        </p:txBody>
      </p:sp>
      <p:pic>
        <p:nvPicPr>
          <p:cNvPr id="91155" name="Graphic 9" descr="Application resource icon for the AWS Elastic Beanstalk service. ">
            <a:extLst>
              <a:ext uri="{FF2B5EF4-FFF2-40B4-BE49-F238E27FC236}">
                <a16:creationId xmlns:a16="http://schemas.microsoft.com/office/drawing/2014/main" id="{CEBBAECD-00AF-184D-9067-0F20AC7917F3}"/>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3140075" y="38608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53" name="TextBox 25">
            <a:extLst>
              <a:ext uri="{FF2B5EF4-FFF2-40B4-BE49-F238E27FC236}">
                <a16:creationId xmlns:a16="http://schemas.microsoft.com/office/drawing/2014/main" id="{CFC74595-BF23-3144-92D3-DDA61E4F079D}"/>
              </a:ext>
            </a:extLst>
          </p:cNvPr>
          <p:cNvSpPr txBox="1">
            <a:spLocks noChangeArrowheads="1"/>
          </p:cNvSpPr>
          <p:nvPr/>
        </p:nvSpPr>
        <p:spPr bwMode="auto">
          <a:xfrm>
            <a:off x="2661686" y="4318000"/>
            <a:ext cx="135921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Application</a:t>
            </a:r>
          </a:p>
        </p:txBody>
      </p:sp>
      <p:cxnSp>
        <p:nvCxnSpPr>
          <p:cNvPr id="20" name="Straight Connector 19" descr="Next service icon.">
            <a:extLst>
              <a:ext uri="{FF2B5EF4-FFF2-40B4-BE49-F238E27FC236}">
                <a16:creationId xmlns:a16="http://schemas.microsoft.com/office/drawing/2014/main" id="{759077D0-E7CE-6B4D-9B13-78D60033EB8B}"/>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1139" name="Graphic 10" descr="AWS Lambda service icon.">
            <a:extLst>
              <a:ext uri="{FF2B5EF4-FFF2-40B4-BE49-F238E27FC236}">
                <a16:creationId xmlns:a16="http://schemas.microsoft.com/office/drawing/2014/main" id="{7249C1EC-5A69-3C4D-9DDF-0DB93BB70BC6}"/>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5246688"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47" name="TextBox 20">
            <a:extLst>
              <a:ext uri="{FF2B5EF4-FFF2-40B4-BE49-F238E27FC236}">
                <a16:creationId xmlns:a16="http://schemas.microsoft.com/office/drawing/2014/main" id="{E5D4A7D0-5E44-1943-968A-C198F40D0E71}"/>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Lambda</a:t>
            </a:r>
          </a:p>
        </p:txBody>
      </p:sp>
      <p:pic>
        <p:nvPicPr>
          <p:cNvPr id="91156" name="Graphic 13" descr="Lambda function resource icon for the AWS Lambda service icon.">
            <a:extLst>
              <a:ext uri="{FF2B5EF4-FFF2-40B4-BE49-F238E27FC236}">
                <a16:creationId xmlns:a16="http://schemas.microsoft.com/office/drawing/2014/main" id="{E2B9011C-C7EB-AD4B-85D7-DC979571C750}"/>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5394325" y="27813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52" name="TextBox 17">
            <a:extLst>
              <a:ext uri="{FF2B5EF4-FFF2-40B4-BE49-F238E27FC236}">
                <a16:creationId xmlns:a16="http://schemas.microsoft.com/office/drawing/2014/main" id="{70E93A9B-B3E0-D24E-9DFE-BE9C66CA3837}"/>
              </a:ext>
            </a:extLst>
          </p:cNvPr>
          <p:cNvSpPr txBox="1">
            <a:spLocks noChangeArrowheads="1"/>
          </p:cNvSpPr>
          <p:nvPr/>
        </p:nvSpPr>
        <p:spPr bwMode="auto">
          <a:xfrm>
            <a:off x="4933399" y="3260725"/>
            <a:ext cx="13620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Lambda function</a:t>
            </a:r>
          </a:p>
        </p:txBody>
      </p:sp>
      <p:cxnSp>
        <p:nvCxnSpPr>
          <p:cNvPr id="23" name="Straight Connector 22" descr="Next service icon.">
            <a:extLst>
              <a:ext uri="{FF2B5EF4-FFF2-40B4-BE49-F238E27FC236}">
                <a16:creationId xmlns:a16="http://schemas.microsoft.com/office/drawing/2014/main" id="{41C1D214-E781-9C4F-8F73-60C029E1B591}"/>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1138" name="Graphic 12" descr="Amazon Lightsail service icon.">
            <a:extLst>
              <a:ext uri="{FF2B5EF4-FFF2-40B4-BE49-F238E27FC236}">
                <a16:creationId xmlns:a16="http://schemas.microsoft.com/office/drawing/2014/main" id="{E94D3EA0-49FE-0F44-89BF-95DA89606179}"/>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7521576"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50" name="TextBox 24">
            <a:extLst>
              <a:ext uri="{FF2B5EF4-FFF2-40B4-BE49-F238E27FC236}">
                <a16:creationId xmlns:a16="http://schemas.microsoft.com/office/drawing/2014/main" id="{048042F7-9ADA-2B42-9DEB-F92C648416B7}"/>
              </a:ext>
            </a:extLst>
          </p:cNvPr>
          <p:cNvSpPr txBox="1">
            <a:spLocks noChangeArrowheads="1"/>
          </p:cNvSpPr>
          <p:nvPr/>
        </p:nvSpPr>
        <p:spPr bwMode="auto">
          <a:xfrm>
            <a:off x="6777038" y="1946275"/>
            <a:ext cx="22828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Lightsail</a:t>
            </a:r>
          </a:p>
        </p:txBody>
      </p:sp>
      <p:cxnSp>
        <p:nvCxnSpPr>
          <p:cNvPr id="24" name="Straight Connector 23" descr="Next service icon.">
            <a:extLst>
              <a:ext uri="{FF2B5EF4-FFF2-40B4-BE49-F238E27FC236}">
                <a16:creationId xmlns:a16="http://schemas.microsoft.com/office/drawing/2014/main" id="{01F4A6F5-F34A-4B4E-8BC4-EC3E57AE8381}"/>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1137" name="Graphic 27" descr="Amazon EC2 Auto Scaling service icon.">
            <a:extLst>
              <a:ext uri="{FF2B5EF4-FFF2-40B4-BE49-F238E27FC236}">
                <a16:creationId xmlns:a16="http://schemas.microsoft.com/office/drawing/2014/main" id="{CF086638-2C79-7E48-9E8E-C448A979BD77}"/>
              </a:ext>
            </a:extLst>
          </p:cNvPr>
          <p:cNvPicPr>
            <a:picLocks noChangeAspect="1" noChangeArrowheads="1"/>
          </p:cNvPicPr>
          <p:nvPr/>
        </p:nvPicPr>
        <p:blipFill>
          <a:blip>
            <a:extLst>
              <a:ext uri="{96DAC541-7B7A-43D3-8B79-37D633B846F1}">
                <asvg:svgBlip xmlns:asvg="http://schemas.microsoft.com/office/drawing/2016/SVG/main" r:embed="rId8"/>
              </a:ext>
            </a:extLst>
          </a:blip>
          <a:srcRect/>
          <a:stretch/>
        </p:blipFill>
        <p:spPr bwMode="auto">
          <a:xfrm>
            <a:off x="9813925"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57" name="TextBox 26">
            <a:extLst>
              <a:ext uri="{FF2B5EF4-FFF2-40B4-BE49-F238E27FC236}">
                <a16:creationId xmlns:a16="http://schemas.microsoft.com/office/drawing/2014/main" id="{0FA08B04-60BA-804D-B6C4-8F0619EC84AC}"/>
              </a:ext>
            </a:extLst>
          </p:cNvPr>
          <p:cNvSpPr txBox="1">
            <a:spLocks noChangeArrowheads="1"/>
          </p:cNvSpPr>
          <p:nvPr/>
        </p:nvSpPr>
        <p:spPr bwMode="auto">
          <a:xfrm>
            <a:off x="9093994" y="1946275"/>
            <a:ext cx="22018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EC2</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Auto Scaling</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D1672BD-F340-3AE6-7710-F1643EE67848}"/>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C124417-EF72-C8EA-6EE2-55E3B28F5963}"/>
              </a:ext>
            </a:extLst>
          </p:cNvPr>
          <p:cNvSpPr>
            <a:spLocks noGrp="1"/>
          </p:cNvSpPr>
          <p:nvPr>
            <p:ph type="sldNum" sz="quarter" idx="11"/>
          </p:nvPr>
        </p:nvSpPr>
        <p:spPr/>
        <p:txBody>
          <a:bodyPr/>
          <a:lstStyle/>
          <a:p>
            <a:fld id="{EB4B8DE2-A4E8-46E4-8BBF-D75455EFF32C}" type="slidenum">
              <a:rPr lang="en-US" smtClean="0"/>
              <a:pPr/>
              <a:t>65</a:t>
            </a:fld>
            <a:endParaRPr lang="en-US" dirty="0"/>
          </a:p>
        </p:txBody>
      </p:sp>
      <p:sp>
        <p:nvSpPr>
          <p:cNvPr id="92164" name="Title 1">
            <a:extLst>
              <a:ext uri="{FF2B5EF4-FFF2-40B4-BE49-F238E27FC236}">
                <a16:creationId xmlns:a16="http://schemas.microsoft.com/office/drawing/2014/main" id="{AEF79DC7-EA38-C74D-B001-632CD47FAD24}"/>
              </a:ext>
            </a:extLst>
          </p:cNvPr>
          <p:cNvSpPr>
            <a:spLocks noGrp="1" noChangeArrowheads="1"/>
          </p:cNvSpPr>
          <p:nvPr>
            <p:ph type="title"/>
          </p:nvPr>
        </p:nvSpPr>
        <p:spPr/>
        <p:txBody>
          <a:bodyPr/>
          <a:lstStyle/>
          <a:p>
            <a:pPr>
              <a:tabLst>
                <a:tab pos="10914063" algn="l"/>
              </a:tabLst>
            </a:pPr>
            <a:r>
              <a:rPr lang="en-US" altLang="en-US" dirty="0"/>
              <a:t>Compute	3/7</a:t>
            </a:r>
          </a:p>
        </p:txBody>
      </p:sp>
      <p:pic>
        <p:nvPicPr>
          <p:cNvPr id="92163" name="Graphic 6" descr="AWS Outposts Family service icon.">
            <a:extLst>
              <a:ext uri="{FF2B5EF4-FFF2-40B4-BE49-F238E27FC236}">
                <a16:creationId xmlns:a16="http://schemas.microsoft.com/office/drawing/2014/main" id="{C912484A-E8C6-E744-90F6-3707D93C0E12}"/>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6088"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68" name="TextBox 18">
            <a:extLst>
              <a:ext uri="{FF2B5EF4-FFF2-40B4-BE49-F238E27FC236}">
                <a16:creationId xmlns:a16="http://schemas.microsoft.com/office/drawing/2014/main" id="{72B261CD-3E7C-9846-844B-6A3A51D2F4A1}"/>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Outposts Family</a:t>
            </a:r>
          </a:p>
        </p:txBody>
      </p:sp>
      <p:cxnSp>
        <p:nvCxnSpPr>
          <p:cNvPr id="20" name="Straight Connector 19" descr="Next service icon.">
            <a:extLst>
              <a:ext uri="{FF2B5EF4-FFF2-40B4-BE49-F238E27FC236}">
                <a16:creationId xmlns:a16="http://schemas.microsoft.com/office/drawing/2014/main" id="{759077D0-E7CE-6B4D-9B13-78D60033EB8B}"/>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2162" name="Graphic 9" descr="AWS Outposts Rack service icon.">
            <a:extLst>
              <a:ext uri="{FF2B5EF4-FFF2-40B4-BE49-F238E27FC236}">
                <a16:creationId xmlns:a16="http://schemas.microsoft.com/office/drawing/2014/main" id="{131F7E45-C2EC-5A43-B334-E2BA47A298C3}"/>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023"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70" name="TextBox 21">
            <a:extLst>
              <a:ext uri="{FF2B5EF4-FFF2-40B4-BE49-F238E27FC236}">
                <a16:creationId xmlns:a16="http://schemas.microsoft.com/office/drawing/2014/main" id="{427E1B10-9A4D-D64C-9C2C-D6A3439FB46A}"/>
              </a:ext>
            </a:extLst>
          </p:cNvPr>
          <p:cNvSpPr txBox="1">
            <a:spLocks noChangeArrowheads="1"/>
          </p:cNvSpPr>
          <p:nvPr/>
        </p:nvSpPr>
        <p:spPr bwMode="auto">
          <a:xfrm>
            <a:off x="4492625"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Outposts Rack</a:t>
            </a:r>
          </a:p>
        </p:txBody>
      </p:sp>
      <p:cxnSp>
        <p:nvCxnSpPr>
          <p:cNvPr id="23" name="Straight Connector 22" descr="Next service icon.">
            <a:extLst>
              <a:ext uri="{FF2B5EF4-FFF2-40B4-BE49-F238E27FC236}">
                <a16:creationId xmlns:a16="http://schemas.microsoft.com/office/drawing/2014/main" id="{41C1D214-E781-9C4F-8F73-60C029E1B591}"/>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1" name="Graphic 20" descr="AWS Outposts Servers service icon.">
            <a:extLst>
              <a:ext uri="{FF2B5EF4-FFF2-40B4-BE49-F238E27FC236}">
                <a16:creationId xmlns:a16="http://schemas.microsoft.com/office/drawing/2014/main" id="{2DAFA190-E7BA-9D4C-BE21-2619D64CA3E4}"/>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7521577" y="1185069"/>
            <a:ext cx="762000" cy="762000"/>
          </a:xfrm>
          <a:prstGeom prst="rect">
            <a:avLst/>
          </a:prstGeom>
        </p:spPr>
      </p:pic>
      <p:sp>
        <p:nvSpPr>
          <p:cNvPr id="92173" name="TextBox 24">
            <a:extLst>
              <a:ext uri="{FF2B5EF4-FFF2-40B4-BE49-F238E27FC236}">
                <a16:creationId xmlns:a16="http://schemas.microsoft.com/office/drawing/2014/main" id="{D513CD71-294F-7846-A3A2-8F0E213E3882}"/>
              </a:ext>
            </a:extLst>
          </p:cNvPr>
          <p:cNvSpPr txBox="1">
            <a:spLocks noChangeArrowheads="1"/>
          </p:cNvSpPr>
          <p:nvPr/>
        </p:nvSpPr>
        <p:spPr bwMode="auto">
          <a:xfrm>
            <a:off x="6762750" y="1946275"/>
            <a:ext cx="22891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Outposts Servers</a:t>
            </a:r>
          </a:p>
        </p:txBody>
      </p:sp>
      <p:cxnSp>
        <p:nvCxnSpPr>
          <p:cNvPr id="24" name="Straight Connector 23" descr="Next service icon.">
            <a:extLst>
              <a:ext uri="{FF2B5EF4-FFF2-40B4-BE49-F238E27FC236}">
                <a16:creationId xmlns:a16="http://schemas.microsoft.com/office/drawing/2014/main" id="{01F4A6F5-F34A-4B4E-8BC4-EC3E57AE8381}"/>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8" name="Graphic 13" descr="AWS Serverless Application Repository service icon.">
            <a:extLst>
              <a:ext uri="{FF2B5EF4-FFF2-40B4-BE49-F238E27FC236}">
                <a16:creationId xmlns:a16="http://schemas.microsoft.com/office/drawing/2014/main" id="{2D244245-883A-5F4A-992E-1BE6A9F2D23F}"/>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3925"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26">
            <a:extLst>
              <a:ext uri="{FF2B5EF4-FFF2-40B4-BE49-F238E27FC236}">
                <a16:creationId xmlns:a16="http://schemas.microsoft.com/office/drawing/2014/main" id="{289305F6-8358-0841-B4D2-25228B513D86}"/>
              </a:ext>
            </a:extLst>
          </p:cNvPr>
          <p:cNvSpPr txBox="1">
            <a:spLocks noChangeArrowheads="1"/>
          </p:cNvSpPr>
          <p:nvPr/>
        </p:nvSpPr>
        <p:spPr bwMode="auto">
          <a:xfrm>
            <a:off x="9093994" y="1946275"/>
            <a:ext cx="22018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Serverless</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Application Repository</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059235B-AC98-3A70-FA51-0C95486CC30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9E7F898-DA94-C3CA-3A51-20B801E578E7}"/>
              </a:ext>
            </a:extLst>
          </p:cNvPr>
          <p:cNvSpPr>
            <a:spLocks noGrp="1"/>
          </p:cNvSpPr>
          <p:nvPr>
            <p:ph type="sldNum" sz="quarter" idx="11"/>
          </p:nvPr>
        </p:nvSpPr>
        <p:spPr/>
        <p:txBody>
          <a:bodyPr/>
          <a:lstStyle/>
          <a:p>
            <a:fld id="{EB4B8DE2-A4E8-46E4-8BBF-D75455EFF32C}" type="slidenum">
              <a:rPr lang="en-US" smtClean="0"/>
              <a:pPr/>
              <a:t>66</a:t>
            </a:fld>
            <a:endParaRPr lang="en-US" dirty="0"/>
          </a:p>
        </p:txBody>
      </p:sp>
      <p:sp>
        <p:nvSpPr>
          <p:cNvPr id="95237" name="Title 1">
            <a:extLst>
              <a:ext uri="{FF2B5EF4-FFF2-40B4-BE49-F238E27FC236}">
                <a16:creationId xmlns:a16="http://schemas.microsoft.com/office/drawing/2014/main" id="{77AF1E70-BE65-F748-825F-F11F2813CCF5}"/>
              </a:ext>
            </a:extLst>
          </p:cNvPr>
          <p:cNvSpPr>
            <a:spLocks noGrp="1" noChangeArrowheads="1"/>
          </p:cNvSpPr>
          <p:nvPr>
            <p:ph type="title"/>
          </p:nvPr>
        </p:nvSpPr>
        <p:spPr/>
        <p:txBody>
          <a:bodyPr/>
          <a:lstStyle/>
          <a:p>
            <a:pPr>
              <a:tabLst>
                <a:tab pos="10914063" algn="l"/>
              </a:tabLst>
            </a:pPr>
            <a:r>
              <a:rPr lang="en-US" altLang="en-US" dirty="0"/>
              <a:t>Compute	4/7</a:t>
            </a:r>
          </a:p>
        </p:txBody>
      </p:sp>
      <p:pic>
        <p:nvPicPr>
          <p:cNvPr id="3" name="Graphic 6" descr="AWS Wavelength service icon.">
            <a:extLst>
              <a:ext uri="{FF2B5EF4-FFF2-40B4-BE49-F238E27FC236}">
                <a16:creationId xmlns:a16="http://schemas.microsoft.com/office/drawing/2014/main" id="{95DAD7A9-A82A-1A86-8AA3-96D87B233518}"/>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6088"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8">
            <a:extLst>
              <a:ext uri="{FF2B5EF4-FFF2-40B4-BE49-F238E27FC236}">
                <a16:creationId xmlns:a16="http://schemas.microsoft.com/office/drawing/2014/main" id="{6E766883-DE8D-99F2-9AFE-9631D38E57B4}"/>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Wavelength</a:t>
            </a:r>
          </a:p>
        </p:txBody>
      </p:sp>
      <p:cxnSp>
        <p:nvCxnSpPr>
          <p:cNvPr id="25" name="Straight Connector 24" descr="Next service icon.">
            <a:extLst>
              <a:ext uri="{FF2B5EF4-FFF2-40B4-BE49-F238E27FC236}">
                <a16:creationId xmlns:a16="http://schemas.microsoft.com/office/drawing/2014/main" id="{29370185-AB7A-4B60-AEA7-62069D8EB493}"/>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8" descr="AWS Local Zones service icon.">
            <a:extLst>
              <a:ext uri="{FF2B5EF4-FFF2-40B4-BE49-F238E27FC236}">
                <a16:creationId xmlns:a16="http://schemas.microsoft.com/office/drawing/2014/main" id="{1D1A1DDE-8DCD-4FF5-94B8-E0759FA997A1}"/>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20">
            <a:extLst>
              <a:ext uri="{FF2B5EF4-FFF2-40B4-BE49-F238E27FC236}">
                <a16:creationId xmlns:a16="http://schemas.microsoft.com/office/drawing/2014/main" id="{6C208956-58AA-44B8-80CA-7504F4FC2007}"/>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Local Zones</a:t>
            </a:r>
          </a:p>
        </p:txBody>
      </p:sp>
      <p:cxnSp>
        <p:nvCxnSpPr>
          <p:cNvPr id="28" name="Straight Connector 27" descr="Next service icon.">
            <a:extLst>
              <a:ext uri="{FF2B5EF4-FFF2-40B4-BE49-F238E27FC236}">
                <a16:creationId xmlns:a16="http://schemas.microsoft.com/office/drawing/2014/main" id="{BA48DFC6-0339-43AC-AF4B-99F05711F49E}"/>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11" descr="Amazon EC2 Image Builder service icon.">
            <a:extLst>
              <a:ext uri="{FF2B5EF4-FFF2-40B4-BE49-F238E27FC236}">
                <a16:creationId xmlns:a16="http://schemas.microsoft.com/office/drawing/2014/main" id="{9F46C1A5-3F39-4B99-B24E-CC2614C1F1E3}"/>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215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21">
            <a:extLst>
              <a:ext uri="{FF2B5EF4-FFF2-40B4-BE49-F238E27FC236}">
                <a16:creationId xmlns:a16="http://schemas.microsoft.com/office/drawing/2014/main" id="{EF94310B-DA14-4D3A-95D8-8AAE8A032450}"/>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EC2 Image Builder</a:t>
            </a:r>
          </a:p>
        </p:txBody>
      </p:sp>
      <p:cxnSp>
        <p:nvCxnSpPr>
          <p:cNvPr id="31" name="Straight Connector 30" descr="Next service icon.">
            <a:extLst>
              <a:ext uri="{FF2B5EF4-FFF2-40B4-BE49-F238E27FC236}">
                <a16:creationId xmlns:a16="http://schemas.microsoft.com/office/drawing/2014/main" id="{1016CBBF-C4D2-490A-AACB-80E9C92DA592}"/>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2" name="Graphic 13" descr="Bottlerocket service icon.">
            <a:extLst>
              <a:ext uri="{FF2B5EF4-FFF2-40B4-BE49-F238E27FC236}">
                <a16:creationId xmlns:a16="http://schemas.microsoft.com/office/drawing/2014/main" id="{BB9E2C4F-6C89-403A-B420-EE124A9AE3FF}"/>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24">
            <a:extLst>
              <a:ext uri="{FF2B5EF4-FFF2-40B4-BE49-F238E27FC236}">
                <a16:creationId xmlns:a16="http://schemas.microsoft.com/office/drawing/2014/main" id="{BF7F4453-BBCF-4E9B-917B-F630DC0C8141}"/>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Bottlerocket</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35C3B575-CABA-9D1A-6608-45FF7C6AFCB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61DBBC7-AE6D-209A-1C4D-28696F90560B}"/>
              </a:ext>
            </a:extLst>
          </p:cNvPr>
          <p:cNvSpPr>
            <a:spLocks noGrp="1"/>
          </p:cNvSpPr>
          <p:nvPr>
            <p:ph type="sldNum" sz="quarter" idx="11"/>
          </p:nvPr>
        </p:nvSpPr>
        <p:spPr/>
        <p:txBody>
          <a:bodyPr/>
          <a:lstStyle/>
          <a:p>
            <a:fld id="{EB4B8DE2-A4E8-46E4-8BBF-D75455EFF32C}" type="slidenum">
              <a:rPr lang="en-US" smtClean="0"/>
              <a:pPr/>
              <a:t>67</a:t>
            </a:fld>
            <a:endParaRPr lang="en-US" dirty="0"/>
          </a:p>
        </p:txBody>
      </p:sp>
      <p:sp>
        <p:nvSpPr>
          <p:cNvPr id="96258" name="Title 1">
            <a:extLst>
              <a:ext uri="{FF2B5EF4-FFF2-40B4-BE49-F238E27FC236}">
                <a16:creationId xmlns:a16="http://schemas.microsoft.com/office/drawing/2014/main" id="{C8AF3854-829B-8640-A1A0-28789CE39598}"/>
              </a:ext>
            </a:extLst>
          </p:cNvPr>
          <p:cNvSpPr>
            <a:spLocks noGrp="1" noChangeArrowheads="1"/>
          </p:cNvSpPr>
          <p:nvPr>
            <p:ph type="title"/>
          </p:nvPr>
        </p:nvSpPr>
        <p:spPr/>
        <p:txBody>
          <a:bodyPr/>
          <a:lstStyle/>
          <a:p>
            <a:pPr>
              <a:tabLst>
                <a:tab pos="10914063" algn="l"/>
              </a:tabLst>
            </a:pPr>
            <a:r>
              <a:rPr lang="en-US" altLang="en-US" dirty="0"/>
              <a:t>Compute	5/7</a:t>
            </a:r>
          </a:p>
        </p:txBody>
      </p:sp>
      <p:pic>
        <p:nvPicPr>
          <p:cNvPr id="21" name="Graphic 7" descr="AWS ParallelCluster service icon.">
            <a:extLst>
              <a:ext uri="{FF2B5EF4-FFF2-40B4-BE49-F238E27FC236}">
                <a16:creationId xmlns:a16="http://schemas.microsoft.com/office/drawing/2014/main" id="{214FF676-DC39-4234-B0D8-96EFF08746C6}"/>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18">
            <a:extLst>
              <a:ext uri="{FF2B5EF4-FFF2-40B4-BE49-F238E27FC236}">
                <a16:creationId xmlns:a16="http://schemas.microsoft.com/office/drawing/2014/main" id="{C1094B4D-559C-4E50-889C-E8D0B07A9199}"/>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ParallelCluster</a:t>
            </a:r>
          </a:p>
        </p:txBody>
      </p:sp>
      <p:cxnSp>
        <p:nvCxnSpPr>
          <p:cNvPr id="25" name="Straight Connector 24" descr="Next service icon.">
            <a:extLst>
              <a:ext uri="{FF2B5EF4-FFF2-40B4-BE49-F238E27FC236}">
                <a16:creationId xmlns:a16="http://schemas.microsoft.com/office/drawing/2014/main" id="{903CE28A-0C61-419E-9718-1E408B289DDA}"/>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4" name="Graphic 8" descr="Amazon DCV service icon.">
            <a:extLst>
              <a:ext uri="{FF2B5EF4-FFF2-40B4-BE49-F238E27FC236}">
                <a16:creationId xmlns:a16="http://schemas.microsoft.com/office/drawing/2014/main" id="{E89ACD26-6272-455F-A78E-8DA2636E4123}"/>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20">
            <a:extLst>
              <a:ext uri="{FF2B5EF4-FFF2-40B4-BE49-F238E27FC236}">
                <a16:creationId xmlns:a16="http://schemas.microsoft.com/office/drawing/2014/main" id="{18FCA3F1-66DC-4031-9E57-A0D3ECF81395}"/>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DCV</a:t>
            </a:r>
          </a:p>
        </p:txBody>
      </p:sp>
      <p:cxnSp>
        <p:nvCxnSpPr>
          <p:cNvPr id="36" name="Straight Connector 35" descr="Next service icon.">
            <a:extLst>
              <a:ext uri="{FF2B5EF4-FFF2-40B4-BE49-F238E27FC236}">
                <a16:creationId xmlns:a16="http://schemas.microsoft.com/office/drawing/2014/main" id="{DEF5AB67-CCDA-49AF-BD8F-039609C1A23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7" name="Graphic 11" descr="Elastic Fabric Adapter service icon.">
            <a:extLst>
              <a:ext uri="{FF2B5EF4-FFF2-40B4-BE49-F238E27FC236}">
                <a16:creationId xmlns:a16="http://schemas.microsoft.com/office/drawing/2014/main" id="{81AB1956-4818-4959-AD27-3279E0F4D1FE}"/>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215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TextBox 21">
            <a:extLst>
              <a:ext uri="{FF2B5EF4-FFF2-40B4-BE49-F238E27FC236}">
                <a16:creationId xmlns:a16="http://schemas.microsoft.com/office/drawing/2014/main" id="{D8898836-6196-4BBA-A5CF-09BF1A05A93F}"/>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Elastic Fabric Adapter</a:t>
            </a:r>
          </a:p>
        </p:txBody>
      </p:sp>
      <p:cxnSp>
        <p:nvCxnSpPr>
          <p:cNvPr id="39" name="Straight Connector 38" descr="Next service icon.">
            <a:extLst>
              <a:ext uri="{FF2B5EF4-FFF2-40B4-BE49-F238E27FC236}">
                <a16:creationId xmlns:a16="http://schemas.microsoft.com/office/drawing/2014/main" id="{4CC0EE8F-4E31-466A-B711-7BC6CC4B1E06}"/>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0" name="Graphic 13" descr="AWS Nitro Enclaves service icon.">
            <a:extLst>
              <a:ext uri="{FF2B5EF4-FFF2-40B4-BE49-F238E27FC236}">
                <a16:creationId xmlns:a16="http://schemas.microsoft.com/office/drawing/2014/main" id="{73D45BFC-66EE-43BF-B748-B87B540210B2}"/>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24">
            <a:extLst>
              <a:ext uri="{FF2B5EF4-FFF2-40B4-BE49-F238E27FC236}">
                <a16:creationId xmlns:a16="http://schemas.microsoft.com/office/drawing/2014/main" id="{470D0052-E6E2-4856-895B-86CE994B45F4}"/>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Nitro Enclaves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400CF55-3BCD-C19B-26C5-E8E088AC6C5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98CCE77-5025-45EC-F900-9C2C2624A335}"/>
              </a:ext>
            </a:extLst>
          </p:cNvPr>
          <p:cNvSpPr>
            <a:spLocks noGrp="1"/>
          </p:cNvSpPr>
          <p:nvPr>
            <p:ph type="sldNum" sz="quarter" idx="11"/>
          </p:nvPr>
        </p:nvSpPr>
        <p:spPr/>
        <p:txBody>
          <a:bodyPr/>
          <a:lstStyle/>
          <a:p>
            <a:fld id="{EB4B8DE2-A4E8-46E4-8BBF-D75455EFF32C}" type="slidenum">
              <a:rPr lang="en-US" smtClean="0"/>
              <a:pPr/>
              <a:t>68</a:t>
            </a:fld>
            <a:endParaRPr lang="en-US" dirty="0"/>
          </a:p>
        </p:txBody>
      </p:sp>
      <p:sp>
        <p:nvSpPr>
          <p:cNvPr id="96258" name="Title 1">
            <a:extLst>
              <a:ext uri="{FF2B5EF4-FFF2-40B4-BE49-F238E27FC236}">
                <a16:creationId xmlns:a16="http://schemas.microsoft.com/office/drawing/2014/main" id="{C8AF3854-829B-8640-A1A0-28789CE39598}"/>
              </a:ext>
            </a:extLst>
          </p:cNvPr>
          <p:cNvSpPr>
            <a:spLocks noGrp="1" noChangeArrowheads="1"/>
          </p:cNvSpPr>
          <p:nvPr>
            <p:ph type="title"/>
          </p:nvPr>
        </p:nvSpPr>
        <p:spPr/>
        <p:txBody>
          <a:bodyPr/>
          <a:lstStyle/>
          <a:p>
            <a:pPr>
              <a:tabLst>
                <a:tab pos="10914063" algn="l"/>
              </a:tabLst>
            </a:pPr>
            <a:r>
              <a:rPr lang="en-US" altLang="en-US" dirty="0"/>
              <a:t>Compute	6/7</a:t>
            </a:r>
          </a:p>
        </p:txBody>
      </p:sp>
      <p:pic>
        <p:nvPicPr>
          <p:cNvPr id="31" name="Graphic 7" descr="AWS App Runner service icon.">
            <a:extLst>
              <a:ext uri="{FF2B5EF4-FFF2-40B4-BE49-F238E27FC236}">
                <a16:creationId xmlns:a16="http://schemas.microsoft.com/office/drawing/2014/main" id="{55A69512-DE26-4C1D-A50B-BED52E6A3C58}"/>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18">
            <a:extLst>
              <a:ext uri="{FF2B5EF4-FFF2-40B4-BE49-F238E27FC236}">
                <a16:creationId xmlns:a16="http://schemas.microsoft.com/office/drawing/2014/main" id="{8FEA8AC8-9863-418E-AAF4-1DEE38DC5AE4}"/>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App Runner</a:t>
            </a:r>
          </a:p>
        </p:txBody>
      </p:sp>
      <p:cxnSp>
        <p:nvCxnSpPr>
          <p:cNvPr id="33" name="Straight Connector 32" descr="Next service icon.">
            <a:extLst>
              <a:ext uri="{FF2B5EF4-FFF2-40B4-BE49-F238E27FC236}">
                <a16:creationId xmlns:a16="http://schemas.microsoft.com/office/drawing/2014/main" id="{16819203-921D-408F-9C32-C68874B9F81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 name="Graphic 11" descr="Amazon Lightsail for Research service icon.">
            <a:extLst>
              <a:ext uri="{FF2B5EF4-FFF2-40B4-BE49-F238E27FC236}">
                <a16:creationId xmlns:a16="http://schemas.microsoft.com/office/drawing/2014/main" id="{B004E8EC-A01B-9196-7A53-D9C1403C8E94}"/>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20">
            <a:extLst>
              <a:ext uri="{FF2B5EF4-FFF2-40B4-BE49-F238E27FC236}">
                <a16:creationId xmlns:a16="http://schemas.microsoft.com/office/drawing/2014/main" id="{78B684F0-D7B6-4724-ABF2-C5C93EB889BE}"/>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a:t>
            </a:r>
            <a:r>
              <a:rPr lang="en-US" altLang="en-US" sz="1200" dirty="0" err="1">
                <a:latin typeface="Arial" panose="020B0604020202020204" pitchFamily="34" charset="0"/>
                <a:ea typeface="Amazon Ember" panose="020B0603020204020204" pitchFamily="34" charset="0"/>
                <a:cs typeface="Arial" panose="020B0604020202020204" pitchFamily="34" charset="0"/>
              </a:rPr>
              <a:t>Lightsail</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for Research</a:t>
            </a:r>
          </a:p>
        </p:txBody>
      </p:sp>
      <p:cxnSp>
        <p:nvCxnSpPr>
          <p:cNvPr id="34" name="Straight Connector 33" descr="Next service icon.">
            <a:extLst>
              <a:ext uri="{FF2B5EF4-FFF2-40B4-BE49-F238E27FC236}">
                <a16:creationId xmlns:a16="http://schemas.microsoft.com/office/drawing/2014/main" id="{A5F3657A-BC4B-4B57-82F0-00726B364DCB}"/>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 name="Graphic 13" descr="AWS Batch service icon.">
            <a:extLst>
              <a:ext uri="{FF2B5EF4-FFF2-40B4-BE49-F238E27FC236}">
                <a16:creationId xmlns:a16="http://schemas.microsoft.com/office/drawing/2014/main" id="{8AC50FA8-A354-5958-D47F-74028D80BEB5}"/>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215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21">
            <a:extLst>
              <a:ext uri="{FF2B5EF4-FFF2-40B4-BE49-F238E27FC236}">
                <a16:creationId xmlns:a16="http://schemas.microsoft.com/office/drawing/2014/main" id="{0F67806F-E231-A234-3DA7-7AE4C666D5D7}"/>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Batch</a:t>
            </a:r>
          </a:p>
        </p:txBody>
      </p:sp>
    </p:spTree>
    <p:extLst>
      <p:ext uri="{BB962C8B-B14F-4D97-AF65-F5344CB8AC3E}">
        <p14:creationId xmlns:p14="http://schemas.microsoft.com/office/powerpoint/2010/main" val="267195567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EE6024E3-FD12-5847-7486-55BECF2A4FE8}"/>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63701A8-4C3D-4594-3A78-70F30064E4AF}"/>
              </a:ext>
            </a:extLst>
          </p:cNvPr>
          <p:cNvSpPr>
            <a:spLocks noGrp="1"/>
          </p:cNvSpPr>
          <p:nvPr>
            <p:ph type="sldNum" sz="quarter" idx="11"/>
          </p:nvPr>
        </p:nvSpPr>
        <p:spPr/>
        <p:txBody>
          <a:bodyPr/>
          <a:lstStyle/>
          <a:p>
            <a:fld id="{EB4B8DE2-A4E8-46E4-8BBF-D75455EFF32C}" type="slidenum">
              <a:rPr lang="en-US" smtClean="0"/>
              <a:pPr/>
              <a:t>69</a:t>
            </a:fld>
            <a:endParaRPr lang="en-US" dirty="0"/>
          </a:p>
        </p:txBody>
      </p:sp>
      <p:sp>
        <p:nvSpPr>
          <p:cNvPr id="96258" name="Title 1">
            <a:extLst>
              <a:ext uri="{FF2B5EF4-FFF2-40B4-BE49-F238E27FC236}">
                <a16:creationId xmlns:a16="http://schemas.microsoft.com/office/drawing/2014/main" id="{C8AF3854-829B-8640-A1A0-28789CE39598}"/>
              </a:ext>
            </a:extLst>
          </p:cNvPr>
          <p:cNvSpPr>
            <a:spLocks noGrp="1" noChangeArrowheads="1"/>
          </p:cNvSpPr>
          <p:nvPr>
            <p:ph type="title"/>
          </p:nvPr>
        </p:nvSpPr>
        <p:spPr/>
        <p:txBody>
          <a:bodyPr/>
          <a:lstStyle/>
          <a:p>
            <a:pPr>
              <a:tabLst>
                <a:tab pos="10914063" algn="l"/>
              </a:tabLst>
            </a:pPr>
            <a:r>
              <a:rPr lang="en-US" altLang="en-US" dirty="0"/>
              <a:t>Compute	7/7</a:t>
            </a:r>
          </a:p>
        </p:txBody>
      </p:sp>
      <p:pic>
        <p:nvPicPr>
          <p:cNvPr id="16" name="Graphic 7" descr="AWS SimSpace Weaver service icon.">
            <a:extLst>
              <a:ext uri="{FF2B5EF4-FFF2-40B4-BE49-F238E27FC236}">
                <a16:creationId xmlns:a16="http://schemas.microsoft.com/office/drawing/2014/main" id="{D94B7FF1-F8A8-413A-946B-D2348505B941}"/>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Box 18">
            <a:extLst>
              <a:ext uri="{FF2B5EF4-FFF2-40B4-BE49-F238E27FC236}">
                <a16:creationId xmlns:a16="http://schemas.microsoft.com/office/drawing/2014/main" id="{CFA0D6F3-B940-41CE-B793-994466C55530}"/>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SimSpace Weaver</a:t>
            </a:r>
          </a:p>
        </p:txBody>
      </p:sp>
      <p:cxnSp>
        <p:nvCxnSpPr>
          <p:cNvPr id="3" name="Straight Connector 2" descr="Next service icon.">
            <a:extLst>
              <a:ext uri="{FF2B5EF4-FFF2-40B4-BE49-F238E27FC236}">
                <a16:creationId xmlns:a16="http://schemas.microsoft.com/office/drawing/2014/main" id="{67496E3A-4A71-76FB-DACC-10C9485987C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8" descr="AWS Parallel Computing Service service icon.">
            <a:extLst>
              <a:ext uri="{FF2B5EF4-FFF2-40B4-BE49-F238E27FC236}">
                <a16:creationId xmlns:a16="http://schemas.microsoft.com/office/drawing/2014/main" id="{4831A8F3-6267-AC5F-1DD5-C086E6FDE01B}"/>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20">
            <a:extLst>
              <a:ext uri="{FF2B5EF4-FFF2-40B4-BE49-F238E27FC236}">
                <a16:creationId xmlns:a16="http://schemas.microsoft.com/office/drawing/2014/main" id="{B941F681-4A58-9144-022E-25DB2D0EC640}"/>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AWS Parallel Computing Service</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cxnSp>
        <p:nvCxnSpPr>
          <p:cNvPr id="7" name="Straight Connector 6" descr="Next service icon.">
            <a:extLst>
              <a:ext uri="{FF2B5EF4-FFF2-40B4-BE49-F238E27FC236}">
                <a16:creationId xmlns:a16="http://schemas.microsoft.com/office/drawing/2014/main" id="{B2C6562B-62F8-98E0-2E4D-C18CC65599F5}"/>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 name="Graphic 11" descr="Amazon Elastic VMware Service service icon.">
            <a:extLst>
              <a:ext uri="{FF2B5EF4-FFF2-40B4-BE49-F238E27FC236}">
                <a16:creationId xmlns:a16="http://schemas.microsoft.com/office/drawing/2014/main" id="{33268CC2-CE65-2DB4-C06B-DD31869F0E6A}"/>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215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21">
            <a:extLst>
              <a:ext uri="{FF2B5EF4-FFF2-40B4-BE49-F238E27FC236}">
                <a16:creationId xmlns:a16="http://schemas.microsoft.com/office/drawing/2014/main" id="{DA9EFC23-A3CF-9768-19AA-B08DB1DE4476}"/>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Elastic VMware Service</a:t>
            </a:r>
          </a:p>
        </p:txBody>
      </p:sp>
    </p:spTree>
    <p:extLst>
      <p:ext uri="{BB962C8B-B14F-4D97-AF65-F5344CB8AC3E}">
        <p14:creationId xmlns:p14="http://schemas.microsoft.com/office/powerpoint/2010/main" val="39392289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ooter Placeholder 19">
            <a:extLst>
              <a:ext uri="{FF2B5EF4-FFF2-40B4-BE49-F238E27FC236}">
                <a16:creationId xmlns:a16="http://schemas.microsoft.com/office/drawing/2014/main" id="{E7094121-316F-EED7-446E-5517B7403C35}"/>
              </a:ext>
            </a:extLst>
          </p:cNvPr>
          <p:cNvSpPr>
            <a:spLocks noGrp="1"/>
          </p:cNvSpPr>
          <p:nvPr>
            <p:ph type="ftr" sz="quarter" idx="10"/>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7B191B6-0F85-7D41-CED9-6346E23C61E1}"/>
              </a:ext>
            </a:extLst>
          </p:cNvPr>
          <p:cNvSpPr>
            <a:spLocks noGrp="1"/>
          </p:cNvSpPr>
          <p:nvPr>
            <p:ph type="sldNum" sz="quarter" idx="4"/>
          </p:nvPr>
        </p:nvSpPr>
        <p:spPr/>
        <p:txBody>
          <a:bodyPr/>
          <a:lstStyle/>
          <a:p>
            <a:fld id="{EB4B8DE2-A4E8-46E4-8BBF-D75455EFF32C}" type="slidenum">
              <a:rPr lang="en-US" smtClean="0"/>
              <a:pPr/>
              <a:t>7</a:t>
            </a:fld>
            <a:endParaRPr lang="en-US" dirty="0"/>
          </a:p>
        </p:txBody>
      </p:sp>
      <p:sp>
        <p:nvSpPr>
          <p:cNvPr id="45057" name="Title 5">
            <a:extLst>
              <a:ext uri="{FF2B5EF4-FFF2-40B4-BE49-F238E27FC236}">
                <a16:creationId xmlns:a16="http://schemas.microsoft.com/office/drawing/2014/main" id="{CB1552C9-174A-E746-B193-597E1C226F76}"/>
              </a:ext>
            </a:extLst>
          </p:cNvPr>
          <p:cNvSpPr>
            <a:spLocks noGrp="1" noChangeArrowheads="1"/>
          </p:cNvSpPr>
          <p:nvPr>
            <p:ph type="ctrTitle"/>
          </p:nvPr>
        </p:nvSpPr>
        <p:spPr/>
        <p:txBody>
          <a:bodyPr/>
          <a:lstStyle/>
          <a:p>
            <a:r>
              <a:rPr lang="en-US" altLang="en-US" dirty="0"/>
              <a:t>System</a:t>
            </a:r>
          </a:p>
        </p:txBody>
      </p:sp>
      <p:sp>
        <p:nvSpPr>
          <p:cNvPr id="7" name="Subtitle 6">
            <a:extLst>
              <a:ext uri="{FF2B5EF4-FFF2-40B4-BE49-F238E27FC236}">
                <a16:creationId xmlns:a16="http://schemas.microsoft.com/office/drawing/2014/main" id="{6C070E6E-368C-344B-A68F-07C2CD0FAC38}"/>
              </a:ext>
            </a:extLst>
          </p:cNvPr>
          <p:cNvSpPr>
            <a:spLocks noGrp="1"/>
          </p:cNvSpPr>
          <p:nvPr>
            <p:ph type="subTitle" idx="1"/>
          </p:nvPr>
        </p:nvSpPr>
        <p:spPr/>
        <p:txBody>
          <a:bodyPr/>
          <a:lstStyle/>
          <a:p>
            <a:r>
              <a:rPr lang="en-US" dirty="0"/>
              <a:t>A complete overview of the design system</a:t>
            </a:r>
          </a:p>
          <a:p>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F4BEC843-6BD6-4761-4267-849D47D50680}"/>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7068A458-1C97-A4EE-2D5A-400B3391BDE8}"/>
              </a:ext>
            </a:extLst>
          </p:cNvPr>
          <p:cNvSpPr>
            <a:spLocks noGrp="1"/>
          </p:cNvSpPr>
          <p:nvPr>
            <p:ph type="sldNum" sz="quarter" idx="10"/>
          </p:nvPr>
        </p:nvSpPr>
        <p:spPr/>
        <p:txBody>
          <a:bodyPr/>
          <a:lstStyle/>
          <a:p>
            <a:fld id="{EB4B8DE2-A4E8-46E4-8BBF-D75455EFF32C}" type="slidenum">
              <a:rPr lang="en-US" smtClean="0"/>
              <a:pPr/>
              <a:t>70</a:t>
            </a:fld>
            <a:endParaRPr lang="en-US" dirty="0"/>
          </a:p>
        </p:txBody>
      </p:sp>
      <p:sp>
        <p:nvSpPr>
          <p:cNvPr id="97282" name="Title 1">
            <a:extLst>
              <a:ext uri="{FF2B5EF4-FFF2-40B4-BE49-F238E27FC236}">
                <a16:creationId xmlns:a16="http://schemas.microsoft.com/office/drawing/2014/main" id="{CA41DF8B-8EA9-3646-A6CC-D429729ACB17}"/>
              </a:ext>
            </a:extLst>
          </p:cNvPr>
          <p:cNvSpPr>
            <a:spLocks noGrp="1" noChangeArrowheads="1"/>
          </p:cNvSpPr>
          <p:nvPr>
            <p:ph type="ctrTitle"/>
          </p:nvPr>
        </p:nvSpPr>
        <p:spPr/>
        <p:txBody>
          <a:bodyPr/>
          <a:lstStyle/>
          <a:p>
            <a:r>
              <a:rPr lang="en-US" altLang="en-US" dirty="0"/>
              <a:t>Containers</a:t>
            </a:r>
          </a:p>
        </p:txBody>
      </p:sp>
      <p:pic>
        <p:nvPicPr>
          <p:cNvPr id="97281" name="Graphic 8" descr="Containers standard category icon.">
            <a:extLst>
              <a:ext uri="{FF2B5EF4-FFF2-40B4-BE49-F238E27FC236}">
                <a16:creationId xmlns:a16="http://schemas.microsoft.com/office/drawing/2014/main" id="{33F4BB84-214D-864C-8721-401EAAAA4BF4}"/>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0900"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285" name="label">
            <a:extLst>
              <a:ext uri="{FF2B5EF4-FFF2-40B4-BE49-F238E27FC236}">
                <a16:creationId xmlns:a16="http://schemas.microsoft.com/office/drawing/2014/main" id="{81598D46-9C5F-3542-8226-88F510C83382}"/>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2C55609C-CADD-5986-EBCE-DDCCBED0C08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9837F2E1-E4AE-85EE-EC74-5E2474201BBD}"/>
              </a:ext>
            </a:extLst>
          </p:cNvPr>
          <p:cNvSpPr>
            <a:spLocks noGrp="1"/>
          </p:cNvSpPr>
          <p:nvPr>
            <p:ph type="sldNum" sz="quarter" idx="11"/>
          </p:nvPr>
        </p:nvSpPr>
        <p:spPr/>
        <p:txBody>
          <a:bodyPr/>
          <a:lstStyle/>
          <a:p>
            <a:fld id="{EB4B8DE2-A4E8-46E4-8BBF-D75455EFF32C}" type="slidenum">
              <a:rPr lang="en-US" smtClean="0"/>
              <a:pPr/>
              <a:t>71</a:t>
            </a:fld>
            <a:endParaRPr lang="en-US" dirty="0"/>
          </a:p>
        </p:txBody>
      </p:sp>
      <p:sp>
        <p:nvSpPr>
          <p:cNvPr id="98307" name="Title 1">
            <a:extLst>
              <a:ext uri="{FF2B5EF4-FFF2-40B4-BE49-F238E27FC236}">
                <a16:creationId xmlns:a16="http://schemas.microsoft.com/office/drawing/2014/main" id="{C7BC0091-19B8-C64C-84A7-E7BBAD7428CA}"/>
              </a:ext>
            </a:extLst>
          </p:cNvPr>
          <p:cNvSpPr>
            <a:spLocks noGrp="1" noChangeArrowheads="1"/>
          </p:cNvSpPr>
          <p:nvPr>
            <p:ph type="title"/>
          </p:nvPr>
        </p:nvSpPr>
        <p:spPr/>
        <p:txBody>
          <a:bodyPr/>
          <a:lstStyle/>
          <a:p>
            <a:pPr>
              <a:tabLst>
                <a:tab pos="10914063" algn="l"/>
              </a:tabLst>
            </a:pPr>
            <a:r>
              <a:rPr lang="en-US" altLang="en-US" dirty="0"/>
              <a:t>Containers	1/2</a:t>
            </a:r>
          </a:p>
        </p:txBody>
      </p:sp>
      <p:pic>
        <p:nvPicPr>
          <p:cNvPr id="87" name="Graphic 23" descr="Amazon Elastic Kubernetes Service (Amazon EKS) Service icon.">
            <a:extLst>
              <a:ext uri="{FF2B5EF4-FFF2-40B4-BE49-F238E27FC236}">
                <a16:creationId xmlns:a16="http://schemas.microsoft.com/office/drawing/2014/main" id="{EA8A6847-F42A-55D3-DE1F-CDFFEC1EA83D}"/>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60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 name="TextBox 9">
            <a:extLst>
              <a:ext uri="{FF2B5EF4-FFF2-40B4-BE49-F238E27FC236}">
                <a16:creationId xmlns:a16="http://schemas.microsoft.com/office/drawing/2014/main" id="{A298BA8F-2E1A-32A9-958C-9CB6C974A0E6}"/>
              </a:ext>
            </a:extLst>
          </p:cNvPr>
          <p:cNvSpPr txBox="1">
            <a:spLocks noChangeArrowheads="1"/>
          </p:cNvSpPr>
          <p:nvPr/>
        </p:nvSpPr>
        <p:spPr bwMode="auto">
          <a:xfrm>
            <a:off x="2217738" y="1946275"/>
            <a:ext cx="22685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Elastic Kubernetes Service (Amazon EKS)</a:t>
            </a:r>
          </a:p>
        </p:txBody>
      </p:sp>
      <p:pic>
        <p:nvPicPr>
          <p:cNvPr id="89" name="Graphic 88" descr="ESK on Outposts resource icon for the Amazon EKS service.">
            <a:extLst>
              <a:ext uri="{FF2B5EF4-FFF2-40B4-BE49-F238E27FC236}">
                <a16:creationId xmlns:a16="http://schemas.microsoft.com/office/drawing/2014/main" id="{37211E17-FC8E-06C6-93F5-F3BAC4511390}"/>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132952" y="2708275"/>
            <a:ext cx="457200" cy="457200"/>
          </a:xfrm>
          <a:prstGeom prst="rect">
            <a:avLst/>
          </a:prstGeom>
        </p:spPr>
      </p:pic>
      <p:sp>
        <p:nvSpPr>
          <p:cNvPr id="90" name="TextBox 29">
            <a:extLst>
              <a:ext uri="{FF2B5EF4-FFF2-40B4-BE49-F238E27FC236}">
                <a16:creationId xmlns:a16="http://schemas.microsoft.com/office/drawing/2014/main" id="{1B19E2C2-0FD6-CC04-4D6B-969603EB5596}"/>
              </a:ext>
            </a:extLst>
          </p:cNvPr>
          <p:cNvSpPr txBox="1">
            <a:spLocks noChangeArrowheads="1"/>
          </p:cNvSpPr>
          <p:nvPr/>
        </p:nvSpPr>
        <p:spPr bwMode="auto">
          <a:xfrm>
            <a:off x="2643871" y="3159185"/>
            <a:ext cx="135594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EKS on Outposts</a:t>
            </a:r>
          </a:p>
        </p:txBody>
      </p:sp>
      <p:cxnSp>
        <p:nvCxnSpPr>
          <p:cNvPr id="91" name="Straight Connector 90" descr="Next service icon.">
            <a:extLst>
              <a:ext uri="{FF2B5EF4-FFF2-40B4-BE49-F238E27FC236}">
                <a16:creationId xmlns:a16="http://schemas.microsoft.com/office/drawing/2014/main" id="{3695C47A-FF7F-6C40-8454-8358E825C7E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2" name="Graphic 20" descr="Amazon Elastic Container Registry (Amazon ECR) Service icon.">
            <a:extLst>
              <a:ext uri="{FF2B5EF4-FFF2-40B4-BE49-F238E27FC236}">
                <a16:creationId xmlns:a16="http://schemas.microsoft.com/office/drawing/2014/main" id="{39FC0CB2-3617-7177-4243-EAE50EAACB33}"/>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254625"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 name="TextBox 22">
            <a:extLst>
              <a:ext uri="{FF2B5EF4-FFF2-40B4-BE49-F238E27FC236}">
                <a16:creationId xmlns:a16="http://schemas.microsoft.com/office/drawing/2014/main" id="{54B92A70-E2A4-33AD-8F95-81126D8418D0}"/>
              </a:ext>
            </a:extLst>
          </p:cNvPr>
          <p:cNvSpPr txBox="1">
            <a:spLocks noChangeArrowheads="1"/>
          </p:cNvSpPr>
          <p:nvPr/>
        </p:nvSpPr>
        <p:spPr bwMode="auto">
          <a:xfrm>
            <a:off x="4486275" y="1946275"/>
            <a:ext cx="22812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Elastic Container Registry (Amazon ECR)</a:t>
            </a:r>
          </a:p>
        </p:txBody>
      </p:sp>
      <p:pic>
        <p:nvPicPr>
          <p:cNvPr id="94" name="Graphic 93" descr="Registry resource icon for the Amazon ECR service.">
            <a:extLst>
              <a:ext uri="{FF2B5EF4-FFF2-40B4-BE49-F238E27FC236}">
                <a16:creationId xmlns:a16="http://schemas.microsoft.com/office/drawing/2014/main" id="{6F7B6035-4C53-AA8D-87D5-868B334D3FE9}"/>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407025" y="2710690"/>
            <a:ext cx="457200" cy="457200"/>
          </a:xfrm>
          <a:prstGeom prst="rect">
            <a:avLst/>
          </a:prstGeom>
        </p:spPr>
      </p:pic>
      <p:sp>
        <p:nvSpPr>
          <p:cNvPr id="95" name="TextBox 29">
            <a:extLst>
              <a:ext uri="{FF2B5EF4-FFF2-40B4-BE49-F238E27FC236}">
                <a16:creationId xmlns:a16="http://schemas.microsoft.com/office/drawing/2014/main" id="{ECDA55BC-EEA5-91C4-6567-248ABB52DCC5}"/>
              </a:ext>
            </a:extLst>
          </p:cNvPr>
          <p:cNvSpPr txBox="1">
            <a:spLocks noChangeArrowheads="1"/>
          </p:cNvSpPr>
          <p:nvPr/>
        </p:nvSpPr>
        <p:spPr bwMode="auto">
          <a:xfrm>
            <a:off x="5051977" y="3159185"/>
            <a:ext cx="11747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Registry</a:t>
            </a:r>
          </a:p>
        </p:txBody>
      </p:sp>
      <p:pic>
        <p:nvPicPr>
          <p:cNvPr id="96" name="Graphic 95" descr="Image resource icon for the Amazon ECR service.">
            <a:extLst>
              <a:ext uri="{FF2B5EF4-FFF2-40B4-BE49-F238E27FC236}">
                <a16:creationId xmlns:a16="http://schemas.microsoft.com/office/drawing/2014/main" id="{7E113C78-6AA8-3F49-014A-A63E0FC266A7}"/>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402214" y="3526957"/>
            <a:ext cx="457200" cy="457200"/>
          </a:xfrm>
          <a:prstGeom prst="rect">
            <a:avLst/>
          </a:prstGeom>
        </p:spPr>
      </p:pic>
      <p:sp>
        <p:nvSpPr>
          <p:cNvPr id="97" name="TextBox 30">
            <a:extLst>
              <a:ext uri="{FF2B5EF4-FFF2-40B4-BE49-F238E27FC236}">
                <a16:creationId xmlns:a16="http://schemas.microsoft.com/office/drawing/2014/main" id="{21534E25-CFA8-A332-8517-0D263C599908}"/>
              </a:ext>
            </a:extLst>
          </p:cNvPr>
          <p:cNvSpPr txBox="1">
            <a:spLocks noChangeArrowheads="1"/>
          </p:cNvSpPr>
          <p:nvPr/>
        </p:nvSpPr>
        <p:spPr bwMode="auto">
          <a:xfrm>
            <a:off x="5051977" y="3967534"/>
            <a:ext cx="11747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Image</a:t>
            </a:r>
          </a:p>
        </p:txBody>
      </p:sp>
      <p:cxnSp>
        <p:nvCxnSpPr>
          <p:cNvPr id="98" name="Straight Connector 97" descr="Next service icon.">
            <a:extLst>
              <a:ext uri="{FF2B5EF4-FFF2-40B4-BE49-F238E27FC236}">
                <a16:creationId xmlns:a16="http://schemas.microsoft.com/office/drawing/2014/main" id="{7BF9BFA7-55D4-9061-9DB2-B7E3742B390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9" name="Graphic 18" descr="Amazon Elastic Container Service (Amazon ECS) service icon.">
            <a:extLst>
              <a:ext uri="{FF2B5EF4-FFF2-40B4-BE49-F238E27FC236}">
                <a16:creationId xmlns:a16="http://schemas.microsoft.com/office/drawing/2014/main" id="{38D0BA88-DC70-BC2C-DE37-02EBCBEC7639}"/>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753745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 name="TextBox 24">
            <a:extLst>
              <a:ext uri="{FF2B5EF4-FFF2-40B4-BE49-F238E27FC236}">
                <a16:creationId xmlns:a16="http://schemas.microsoft.com/office/drawing/2014/main" id="{1B5411A3-EAB0-94C7-C149-2C65EFF8379F}"/>
              </a:ext>
            </a:extLst>
          </p:cNvPr>
          <p:cNvSpPr txBox="1">
            <a:spLocks noChangeArrowheads="1"/>
          </p:cNvSpPr>
          <p:nvPr/>
        </p:nvSpPr>
        <p:spPr bwMode="auto">
          <a:xfrm>
            <a:off x="6767513" y="1946275"/>
            <a:ext cx="22907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Elastic Container Service (Amazon ECS)</a:t>
            </a:r>
          </a:p>
        </p:txBody>
      </p:sp>
      <p:pic>
        <p:nvPicPr>
          <p:cNvPr id="101" name="Graphic 100" descr="Container 1 resource icon for the Amazon ECS service.">
            <a:extLst>
              <a:ext uri="{FF2B5EF4-FFF2-40B4-BE49-F238E27FC236}">
                <a16:creationId xmlns:a16="http://schemas.microsoft.com/office/drawing/2014/main" id="{9176AFF1-4E3F-1F33-47DB-17ADF039FCE8}"/>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7153672" y="2701985"/>
            <a:ext cx="457200" cy="457200"/>
          </a:xfrm>
          <a:prstGeom prst="rect">
            <a:avLst/>
          </a:prstGeom>
        </p:spPr>
      </p:pic>
      <p:sp>
        <p:nvSpPr>
          <p:cNvPr id="102" name="TextBox 25">
            <a:extLst>
              <a:ext uri="{FF2B5EF4-FFF2-40B4-BE49-F238E27FC236}">
                <a16:creationId xmlns:a16="http://schemas.microsoft.com/office/drawing/2014/main" id="{9B1D6869-51FA-D389-CEF3-4C4A1F7B0086}"/>
              </a:ext>
            </a:extLst>
          </p:cNvPr>
          <p:cNvSpPr txBox="1">
            <a:spLocks noChangeArrowheads="1"/>
          </p:cNvSpPr>
          <p:nvPr/>
        </p:nvSpPr>
        <p:spPr bwMode="auto">
          <a:xfrm>
            <a:off x="6789341" y="3159185"/>
            <a:ext cx="11858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Container 1</a:t>
            </a:r>
          </a:p>
        </p:txBody>
      </p:sp>
      <p:pic>
        <p:nvPicPr>
          <p:cNvPr id="103" name="Graphic 102" descr="Container 2 resource icon for the Amazon ECS service.">
            <a:extLst>
              <a:ext uri="{FF2B5EF4-FFF2-40B4-BE49-F238E27FC236}">
                <a16:creationId xmlns:a16="http://schemas.microsoft.com/office/drawing/2014/main" id="{9084426A-06D7-2D70-B414-271921F810AA}"/>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8251165" y="2701985"/>
            <a:ext cx="457200" cy="457200"/>
          </a:xfrm>
          <a:prstGeom prst="rect">
            <a:avLst/>
          </a:prstGeom>
        </p:spPr>
      </p:pic>
      <p:sp>
        <p:nvSpPr>
          <p:cNvPr id="104" name="TextBox 26">
            <a:extLst>
              <a:ext uri="{FF2B5EF4-FFF2-40B4-BE49-F238E27FC236}">
                <a16:creationId xmlns:a16="http://schemas.microsoft.com/office/drawing/2014/main" id="{158C52C7-C550-1354-C078-57E68BD7A780}"/>
              </a:ext>
            </a:extLst>
          </p:cNvPr>
          <p:cNvSpPr txBox="1">
            <a:spLocks noChangeArrowheads="1"/>
          </p:cNvSpPr>
          <p:nvPr/>
        </p:nvSpPr>
        <p:spPr bwMode="auto">
          <a:xfrm>
            <a:off x="7949540" y="3159185"/>
            <a:ext cx="105092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Container 2</a:t>
            </a:r>
          </a:p>
        </p:txBody>
      </p:sp>
      <p:pic>
        <p:nvPicPr>
          <p:cNvPr id="105" name="Graphic 104" descr="Container 3 resource icon for the Amazon ECS service.">
            <a:extLst>
              <a:ext uri="{FF2B5EF4-FFF2-40B4-BE49-F238E27FC236}">
                <a16:creationId xmlns:a16="http://schemas.microsoft.com/office/drawing/2014/main" id="{44BDB7CD-6E8D-BA04-189E-26AE142B50AB}"/>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7160249" y="3526957"/>
            <a:ext cx="457200" cy="457200"/>
          </a:xfrm>
          <a:prstGeom prst="rect">
            <a:avLst/>
          </a:prstGeom>
        </p:spPr>
      </p:pic>
      <p:sp>
        <p:nvSpPr>
          <p:cNvPr id="106" name="TextBox 27">
            <a:extLst>
              <a:ext uri="{FF2B5EF4-FFF2-40B4-BE49-F238E27FC236}">
                <a16:creationId xmlns:a16="http://schemas.microsoft.com/office/drawing/2014/main" id="{54AA5F73-3128-20EC-FD64-7BADBDA01E2D}"/>
              </a:ext>
            </a:extLst>
          </p:cNvPr>
          <p:cNvSpPr txBox="1">
            <a:spLocks noChangeArrowheads="1"/>
          </p:cNvSpPr>
          <p:nvPr/>
        </p:nvSpPr>
        <p:spPr bwMode="auto">
          <a:xfrm>
            <a:off x="6777435" y="3968395"/>
            <a:ext cx="12096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Container 3</a:t>
            </a:r>
          </a:p>
        </p:txBody>
      </p:sp>
      <p:pic>
        <p:nvPicPr>
          <p:cNvPr id="107" name="Graphic 106" descr="Task resource icon for the Amazon ECS service.">
            <a:extLst>
              <a:ext uri="{FF2B5EF4-FFF2-40B4-BE49-F238E27FC236}">
                <a16:creationId xmlns:a16="http://schemas.microsoft.com/office/drawing/2014/main" id="{A7430E14-AF72-67AD-D18B-047A7B782FA5}"/>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8243497" y="3495991"/>
            <a:ext cx="457200" cy="457200"/>
          </a:xfrm>
          <a:prstGeom prst="rect">
            <a:avLst/>
          </a:prstGeom>
        </p:spPr>
      </p:pic>
      <p:sp>
        <p:nvSpPr>
          <p:cNvPr id="108" name="TextBox 31">
            <a:extLst>
              <a:ext uri="{FF2B5EF4-FFF2-40B4-BE49-F238E27FC236}">
                <a16:creationId xmlns:a16="http://schemas.microsoft.com/office/drawing/2014/main" id="{D57A8EC7-BE87-6562-B137-0C26130E35A2}"/>
              </a:ext>
            </a:extLst>
          </p:cNvPr>
          <p:cNvSpPr txBox="1">
            <a:spLocks noChangeArrowheads="1"/>
          </p:cNvSpPr>
          <p:nvPr/>
        </p:nvSpPr>
        <p:spPr bwMode="auto">
          <a:xfrm>
            <a:off x="7949541" y="3972241"/>
            <a:ext cx="1050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Task</a:t>
            </a:r>
          </a:p>
        </p:txBody>
      </p:sp>
      <p:pic>
        <p:nvPicPr>
          <p:cNvPr id="109" name="Graphic 108" descr="Service resource icon for the Amazon ECS service.">
            <a:extLst>
              <a:ext uri="{FF2B5EF4-FFF2-40B4-BE49-F238E27FC236}">
                <a16:creationId xmlns:a16="http://schemas.microsoft.com/office/drawing/2014/main" id="{148507F4-9DFD-70E2-256C-C399BDE66F96}"/>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7160249" y="4331614"/>
            <a:ext cx="457200" cy="457200"/>
          </a:xfrm>
          <a:prstGeom prst="rect">
            <a:avLst/>
          </a:prstGeom>
        </p:spPr>
      </p:pic>
      <p:sp>
        <p:nvSpPr>
          <p:cNvPr id="110" name="TextBox 28">
            <a:extLst>
              <a:ext uri="{FF2B5EF4-FFF2-40B4-BE49-F238E27FC236}">
                <a16:creationId xmlns:a16="http://schemas.microsoft.com/office/drawing/2014/main" id="{8DCD666A-0B04-15FB-EB46-288C587651CA}"/>
              </a:ext>
            </a:extLst>
          </p:cNvPr>
          <p:cNvSpPr txBox="1">
            <a:spLocks noChangeArrowheads="1"/>
          </p:cNvSpPr>
          <p:nvPr/>
        </p:nvSpPr>
        <p:spPr bwMode="auto">
          <a:xfrm>
            <a:off x="6771879" y="4793494"/>
            <a:ext cx="12207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Service</a:t>
            </a:r>
          </a:p>
        </p:txBody>
      </p:sp>
      <p:pic>
        <p:nvPicPr>
          <p:cNvPr id="111" name="Graphic 110" descr="ECS Service Connect resource icon for the Amazon ECS service.">
            <a:extLst>
              <a:ext uri="{FF2B5EF4-FFF2-40B4-BE49-F238E27FC236}">
                <a16:creationId xmlns:a16="http://schemas.microsoft.com/office/drawing/2014/main" id="{79E990C7-2699-A298-D5FE-B52AD5FF07C8}"/>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8246598" y="4322522"/>
            <a:ext cx="457200" cy="457200"/>
          </a:xfrm>
          <a:prstGeom prst="rect">
            <a:avLst/>
          </a:prstGeom>
        </p:spPr>
      </p:pic>
      <p:sp>
        <p:nvSpPr>
          <p:cNvPr id="112" name="TextBox 31">
            <a:extLst>
              <a:ext uri="{FF2B5EF4-FFF2-40B4-BE49-F238E27FC236}">
                <a16:creationId xmlns:a16="http://schemas.microsoft.com/office/drawing/2014/main" id="{30E31011-CAFF-D8D0-3940-21D29AEFF495}"/>
              </a:ext>
            </a:extLst>
          </p:cNvPr>
          <p:cNvSpPr txBox="1">
            <a:spLocks noChangeArrowheads="1"/>
          </p:cNvSpPr>
          <p:nvPr/>
        </p:nvSpPr>
        <p:spPr bwMode="auto">
          <a:xfrm>
            <a:off x="7949541" y="4798772"/>
            <a:ext cx="1050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ECS Service Connect</a:t>
            </a:r>
          </a:p>
        </p:txBody>
      </p:sp>
      <p:pic>
        <p:nvPicPr>
          <p:cNvPr id="113" name="Graphic 112" descr="Copilot CLI resource icon for the Amazon ECS service.">
            <a:extLst>
              <a:ext uri="{FF2B5EF4-FFF2-40B4-BE49-F238E27FC236}">
                <a16:creationId xmlns:a16="http://schemas.microsoft.com/office/drawing/2014/main" id="{2CC5C95C-B545-1B36-0668-0153F836D934}"/>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7153672" y="5144786"/>
            <a:ext cx="457200" cy="457200"/>
          </a:xfrm>
          <a:prstGeom prst="rect">
            <a:avLst/>
          </a:prstGeom>
        </p:spPr>
      </p:pic>
      <p:sp>
        <p:nvSpPr>
          <p:cNvPr id="114" name="TextBox 31">
            <a:extLst>
              <a:ext uri="{FF2B5EF4-FFF2-40B4-BE49-F238E27FC236}">
                <a16:creationId xmlns:a16="http://schemas.microsoft.com/office/drawing/2014/main" id="{55B06C53-F710-4083-1DE4-35A807D506D5}"/>
              </a:ext>
            </a:extLst>
          </p:cNvPr>
          <p:cNvSpPr txBox="1">
            <a:spLocks noChangeArrowheads="1"/>
          </p:cNvSpPr>
          <p:nvPr/>
        </p:nvSpPr>
        <p:spPr bwMode="auto">
          <a:xfrm>
            <a:off x="6777435" y="5621012"/>
            <a:ext cx="12096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Copilot CLI</a:t>
            </a:r>
          </a:p>
        </p:txBody>
      </p:sp>
      <p:cxnSp>
        <p:nvCxnSpPr>
          <p:cNvPr id="115" name="Straight Connector 114" descr="Next service icon.">
            <a:extLst>
              <a:ext uri="{FF2B5EF4-FFF2-40B4-BE49-F238E27FC236}">
                <a16:creationId xmlns:a16="http://schemas.microsoft.com/office/drawing/2014/main" id="{B0FDFA1C-FF9E-1A38-9EEB-DFD3E5C78525}"/>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16" name="Graphic 14" descr="Amazon ECS Anywhere service icon.">
            <a:extLst>
              <a:ext uri="{FF2B5EF4-FFF2-40B4-BE49-F238E27FC236}">
                <a16:creationId xmlns:a16="http://schemas.microsoft.com/office/drawing/2014/main" id="{2B0B12E3-939F-1D51-C9A6-F0F6DC996425}"/>
              </a:ext>
            </a:extLst>
          </p:cNvPr>
          <p:cNvPicPr>
            <a:picLocks noChangeAspect="1" noChangeArrowheads="1"/>
          </p:cNvPicPr>
          <p:nvPr/>
        </p:nvPicPr>
        <p:blipFill>
          <a:blip>
            <a:extLst>
              <a:ext uri="{96DAC541-7B7A-43D3-8B79-37D633B846F1}">
                <asvg:svgBlip xmlns:asvg="http://schemas.microsoft.com/office/drawing/2016/SVG/main" r:embed="rId15"/>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7" name="TextBox 12">
            <a:extLst>
              <a:ext uri="{FF2B5EF4-FFF2-40B4-BE49-F238E27FC236}">
                <a16:creationId xmlns:a16="http://schemas.microsoft.com/office/drawing/2014/main" id="{A851E3AD-1161-86C5-EE97-40DA477349D8}"/>
              </a:ext>
            </a:extLst>
          </p:cNvPr>
          <p:cNvSpPr txBox="1">
            <a:spLocks noChangeArrowheads="1"/>
          </p:cNvSpPr>
          <p:nvPr/>
        </p:nvSpPr>
        <p:spPr bwMode="auto">
          <a:xfrm>
            <a:off x="90471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ECS Anywhere</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FED6856B-4531-8C95-C160-19C2A9BA0BE6}"/>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BE5EB65-98D9-3928-ADB4-02C6793BCE9B}"/>
              </a:ext>
            </a:extLst>
          </p:cNvPr>
          <p:cNvSpPr>
            <a:spLocks noGrp="1"/>
          </p:cNvSpPr>
          <p:nvPr>
            <p:ph type="sldNum" sz="quarter" idx="11"/>
          </p:nvPr>
        </p:nvSpPr>
        <p:spPr/>
        <p:txBody>
          <a:bodyPr/>
          <a:lstStyle/>
          <a:p>
            <a:fld id="{EB4B8DE2-A4E8-46E4-8BBF-D75455EFF32C}" type="slidenum">
              <a:rPr lang="en-US" smtClean="0"/>
              <a:pPr/>
              <a:t>72</a:t>
            </a:fld>
            <a:endParaRPr lang="en-US" dirty="0"/>
          </a:p>
        </p:txBody>
      </p:sp>
      <p:sp>
        <p:nvSpPr>
          <p:cNvPr id="98307" name="Title 1">
            <a:extLst>
              <a:ext uri="{FF2B5EF4-FFF2-40B4-BE49-F238E27FC236}">
                <a16:creationId xmlns:a16="http://schemas.microsoft.com/office/drawing/2014/main" id="{C7BC0091-19B8-C64C-84A7-E7BBAD7428CA}"/>
              </a:ext>
            </a:extLst>
          </p:cNvPr>
          <p:cNvSpPr>
            <a:spLocks noGrp="1" noChangeArrowheads="1"/>
          </p:cNvSpPr>
          <p:nvPr>
            <p:ph type="title"/>
          </p:nvPr>
        </p:nvSpPr>
        <p:spPr>
          <a:xfrm>
            <a:off x="240940" y="365126"/>
            <a:ext cx="11614339" cy="644278"/>
          </a:xfrm>
        </p:spPr>
        <p:txBody>
          <a:bodyPr/>
          <a:lstStyle/>
          <a:p>
            <a:pPr>
              <a:tabLst>
                <a:tab pos="10914063" algn="l"/>
              </a:tabLst>
            </a:pPr>
            <a:r>
              <a:rPr lang="en-US" altLang="en-US" dirty="0"/>
              <a:t>Containers	2/2</a:t>
            </a:r>
          </a:p>
        </p:txBody>
      </p:sp>
      <p:pic>
        <p:nvPicPr>
          <p:cNvPr id="22" name="Graphic 21" descr="Amazon EKS Anywhere service icon.">
            <a:extLst>
              <a:ext uri="{FF2B5EF4-FFF2-40B4-BE49-F238E27FC236}">
                <a16:creationId xmlns:a16="http://schemas.microsoft.com/office/drawing/2014/main" id="{9686DD86-27B8-4E16-B96A-AD0772280FB2}"/>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2985332" y="1185862"/>
            <a:ext cx="762000" cy="762000"/>
          </a:xfrm>
          <a:prstGeom prst="rect">
            <a:avLst/>
          </a:prstGeom>
        </p:spPr>
      </p:pic>
      <p:sp>
        <p:nvSpPr>
          <p:cNvPr id="21" name="TextBox 9">
            <a:extLst>
              <a:ext uri="{FF2B5EF4-FFF2-40B4-BE49-F238E27FC236}">
                <a16:creationId xmlns:a16="http://schemas.microsoft.com/office/drawing/2014/main" id="{04825471-4038-4251-BC9D-E0D5A77514C1}"/>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EKS Anywhere</a:t>
            </a:r>
          </a:p>
        </p:txBody>
      </p:sp>
      <p:cxnSp>
        <p:nvCxnSpPr>
          <p:cNvPr id="23" name="Straight Connector 22" descr="Next service icon.">
            <a:extLst>
              <a:ext uri="{FF2B5EF4-FFF2-40B4-BE49-F238E27FC236}">
                <a16:creationId xmlns:a16="http://schemas.microsoft.com/office/drawing/2014/main" id="{F7572D2B-55E7-4D5A-81FD-8CC724B4A804}"/>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2" descr="Red Hat OpenShift Service on AWS (ROSA) service icon.">
            <a:extLst>
              <a:ext uri="{FF2B5EF4-FFF2-40B4-BE49-F238E27FC236}">
                <a16:creationId xmlns:a16="http://schemas.microsoft.com/office/drawing/2014/main" id="{6311249E-7724-4982-858B-365A61FAB357}"/>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5258158" y="1185862"/>
            <a:ext cx="762000" cy="762000"/>
          </a:xfrm>
          <a:prstGeom prst="rect">
            <a:avLst/>
          </a:prstGeom>
        </p:spPr>
      </p:pic>
      <p:sp>
        <p:nvSpPr>
          <p:cNvPr id="5" name="TextBox 9">
            <a:extLst>
              <a:ext uri="{FF2B5EF4-FFF2-40B4-BE49-F238E27FC236}">
                <a16:creationId xmlns:a16="http://schemas.microsoft.com/office/drawing/2014/main" id="{95D5F288-60FE-DCC0-25F8-5AB9708DA75F}"/>
              </a:ext>
            </a:extLst>
          </p:cNvPr>
          <p:cNvSpPr txBox="1">
            <a:spLocks noChangeArrowheads="1"/>
          </p:cNvSpPr>
          <p:nvPr/>
        </p:nvSpPr>
        <p:spPr bwMode="auto">
          <a:xfrm>
            <a:off x="4490564" y="1946275"/>
            <a:ext cx="2268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Red Hat OpenShift Service</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on AWS (ROSA) </a:t>
            </a:r>
          </a:p>
        </p:txBody>
      </p:sp>
      <p:cxnSp>
        <p:nvCxnSpPr>
          <p:cNvPr id="26" name="Straight Connector 25" descr="Next service icon.">
            <a:extLst>
              <a:ext uri="{FF2B5EF4-FFF2-40B4-BE49-F238E27FC236}">
                <a16:creationId xmlns:a16="http://schemas.microsoft.com/office/drawing/2014/main" id="{097638B3-BAAD-4B23-B54F-29EF6FC9204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8" name="Graphic 27" descr="Amazon EKS Distro service icon.">
            <a:extLst>
              <a:ext uri="{FF2B5EF4-FFF2-40B4-BE49-F238E27FC236}">
                <a16:creationId xmlns:a16="http://schemas.microsoft.com/office/drawing/2014/main" id="{8A6315F2-AD09-4C4A-805A-6AF3E7BC8C4C}"/>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7539038" y="1182687"/>
            <a:ext cx="762000" cy="762000"/>
          </a:xfrm>
          <a:prstGeom prst="rect">
            <a:avLst/>
          </a:prstGeom>
        </p:spPr>
      </p:pic>
      <p:sp>
        <p:nvSpPr>
          <p:cNvPr id="27" name="TextBox 24">
            <a:extLst>
              <a:ext uri="{FF2B5EF4-FFF2-40B4-BE49-F238E27FC236}">
                <a16:creationId xmlns:a16="http://schemas.microsoft.com/office/drawing/2014/main" id="{40EFED0C-0FD4-4D73-99E1-0FB9419AEF4D}"/>
              </a:ext>
            </a:extLst>
          </p:cNvPr>
          <p:cNvSpPr txBox="1">
            <a:spLocks noChangeArrowheads="1"/>
          </p:cNvSpPr>
          <p:nvPr/>
        </p:nvSpPr>
        <p:spPr bwMode="auto">
          <a:xfrm>
            <a:off x="6767513" y="1946275"/>
            <a:ext cx="22907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EKS Distro</a:t>
            </a:r>
          </a:p>
        </p:txBody>
      </p:sp>
      <p:cxnSp>
        <p:nvCxnSpPr>
          <p:cNvPr id="29" name="Straight Connector 28" descr="Next service icon.">
            <a:extLst>
              <a:ext uri="{FF2B5EF4-FFF2-40B4-BE49-F238E27FC236}">
                <a16:creationId xmlns:a16="http://schemas.microsoft.com/office/drawing/2014/main" id="{A6090B20-9253-4529-AFAB-27FEF47D03F6}"/>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0" name="Graphic 14" descr="AWS Fargate service icon.">
            <a:extLst>
              <a:ext uri="{FF2B5EF4-FFF2-40B4-BE49-F238E27FC236}">
                <a16:creationId xmlns:a16="http://schemas.microsoft.com/office/drawing/2014/main" id="{45271EEE-03CC-477A-AAA4-1F30FE90C668}"/>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12">
            <a:extLst>
              <a:ext uri="{FF2B5EF4-FFF2-40B4-BE49-F238E27FC236}">
                <a16:creationId xmlns:a16="http://schemas.microsoft.com/office/drawing/2014/main" id="{4377CBB8-9F1C-B24F-97FD-8115D48C43AC}"/>
              </a:ext>
            </a:extLst>
          </p:cNvPr>
          <p:cNvSpPr txBox="1">
            <a:spLocks noChangeArrowheads="1"/>
          </p:cNvSpPr>
          <p:nvPr/>
        </p:nvSpPr>
        <p:spPr bwMode="auto">
          <a:xfrm>
            <a:off x="90471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Fargate</a:t>
            </a:r>
          </a:p>
        </p:txBody>
      </p:sp>
    </p:spTree>
    <p:extLst>
      <p:ext uri="{BB962C8B-B14F-4D97-AF65-F5344CB8AC3E}">
        <p14:creationId xmlns:p14="http://schemas.microsoft.com/office/powerpoint/2010/main" val="350655770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EE3F1CFA-0379-DFDC-1A53-226E908B7329}"/>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3148678-D191-EDBA-FEAA-58D9DB5B47EA}"/>
              </a:ext>
            </a:extLst>
          </p:cNvPr>
          <p:cNvSpPr>
            <a:spLocks noGrp="1"/>
          </p:cNvSpPr>
          <p:nvPr>
            <p:ph type="sldNum" sz="quarter" idx="10"/>
          </p:nvPr>
        </p:nvSpPr>
        <p:spPr/>
        <p:txBody>
          <a:bodyPr/>
          <a:lstStyle/>
          <a:p>
            <a:fld id="{EB4B8DE2-A4E8-46E4-8BBF-D75455EFF32C}" type="slidenum">
              <a:rPr lang="en-US" smtClean="0"/>
              <a:pPr/>
              <a:t>73</a:t>
            </a:fld>
            <a:endParaRPr lang="en-US" dirty="0"/>
          </a:p>
        </p:txBody>
      </p:sp>
      <p:sp>
        <p:nvSpPr>
          <p:cNvPr id="99330" name="Title 1">
            <a:extLst>
              <a:ext uri="{FF2B5EF4-FFF2-40B4-BE49-F238E27FC236}">
                <a16:creationId xmlns:a16="http://schemas.microsoft.com/office/drawing/2014/main" id="{3085C791-5AF0-FD4A-A5BA-DD23BAC110AB}"/>
              </a:ext>
            </a:extLst>
          </p:cNvPr>
          <p:cNvSpPr>
            <a:spLocks noGrp="1" noChangeArrowheads="1"/>
          </p:cNvSpPr>
          <p:nvPr>
            <p:ph type="ctrTitle"/>
          </p:nvPr>
        </p:nvSpPr>
        <p:spPr/>
        <p:txBody>
          <a:bodyPr/>
          <a:lstStyle/>
          <a:p>
            <a:r>
              <a:rPr lang="en-US" altLang="en-US" dirty="0"/>
              <a:t>Customer </a:t>
            </a:r>
            <a:br>
              <a:rPr lang="en-US" altLang="en-US" dirty="0"/>
            </a:br>
            <a:r>
              <a:rPr lang="en-US" altLang="en-US" dirty="0"/>
              <a:t>Enablement</a:t>
            </a:r>
          </a:p>
        </p:txBody>
      </p:sp>
      <p:pic>
        <p:nvPicPr>
          <p:cNvPr id="99329" name="Graphic 7" descr="Customer Enablement standard category icon.">
            <a:extLst>
              <a:ext uri="{FF2B5EF4-FFF2-40B4-BE49-F238E27FC236}">
                <a16:creationId xmlns:a16="http://schemas.microsoft.com/office/drawing/2014/main" id="{30C60307-3046-CE4D-BD0C-14F109CAA952}"/>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333" name="label">
            <a:extLst>
              <a:ext uri="{FF2B5EF4-FFF2-40B4-BE49-F238E27FC236}">
                <a16:creationId xmlns:a16="http://schemas.microsoft.com/office/drawing/2014/main" id="{BEDCB3CA-DB44-5C4D-84F8-ED433A80A510}"/>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7E09451E-92FC-34EA-D5EA-6E5E522F7E43}"/>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A387F4B-D59D-7D3F-E48F-496807BABE75}"/>
              </a:ext>
            </a:extLst>
          </p:cNvPr>
          <p:cNvSpPr>
            <a:spLocks noGrp="1"/>
          </p:cNvSpPr>
          <p:nvPr>
            <p:ph type="sldNum" sz="quarter" idx="11"/>
          </p:nvPr>
        </p:nvSpPr>
        <p:spPr/>
        <p:txBody>
          <a:bodyPr/>
          <a:lstStyle/>
          <a:p>
            <a:fld id="{EB4B8DE2-A4E8-46E4-8BBF-D75455EFF32C}" type="slidenum">
              <a:rPr lang="en-US" smtClean="0"/>
              <a:pPr/>
              <a:t>74</a:t>
            </a:fld>
            <a:endParaRPr lang="en-US" dirty="0"/>
          </a:p>
        </p:txBody>
      </p:sp>
      <p:sp>
        <p:nvSpPr>
          <p:cNvPr id="100357" name="Title 1">
            <a:extLst>
              <a:ext uri="{FF2B5EF4-FFF2-40B4-BE49-F238E27FC236}">
                <a16:creationId xmlns:a16="http://schemas.microsoft.com/office/drawing/2014/main" id="{C7CF2F9A-42A5-BE4D-AEBA-4F0ACC24C43F}"/>
              </a:ext>
            </a:extLst>
          </p:cNvPr>
          <p:cNvSpPr>
            <a:spLocks noGrp="1" noChangeArrowheads="1"/>
          </p:cNvSpPr>
          <p:nvPr>
            <p:ph type="title"/>
          </p:nvPr>
        </p:nvSpPr>
        <p:spPr/>
        <p:txBody>
          <a:bodyPr/>
          <a:lstStyle/>
          <a:p>
            <a:pPr>
              <a:tabLst>
                <a:tab pos="10914063" algn="l"/>
              </a:tabLst>
            </a:pPr>
            <a:r>
              <a:rPr lang="en-US" altLang="en-US" dirty="0"/>
              <a:t>Customer Enablement 	1/2</a:t>
            </a:r>
          </a:p>
        </p:txBody>
      </p:sp>
      <p:pic>
        <p:nvPicPr>
          <p:cNvPr id="20" name="Graphic 7" descr="AWS IQ service icon.">
            <a:extLst>
              <a:ext uri="{FF2B5EF4-FFF2-40B4-BE49-F238E27FC236}">
                <a16:creationId xmlns:a16="http://schemas.microsoft.com/office/drawing/2014/main" id="{859099BC-8537-4371-96A0-9130168A4651}"/>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CF4974B6-50D7-4EE3-9179-16BFFFBC2BFA}"/>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IQ</a:t>
            </a:r>
          </a:p>
        </p:txBody>
      </p:sp>
      <p:cxnSp>
        <p:nvCxnSpPr>
          <p:cNvPr id="22" name="Straight Connector 21" descr="Next service icon.">
            <a:extLst>
              <a:ext uri="{FF2B5EF4-FFF2-40B4-BE49-F238E27FC236}">
                <a16:creationId xmlns:a16="http://schemas.microsoft.com/office/drawing/2014/main" id="{A47079B7-4078-4761-B6ED-EC2B27C4BEE8}"/>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9" descr="AWS Managed Services service icon.">
            <a:extLst>
              <a:ext uri="{FF2B5EF4-FFF2-40B4-BE49-F238E27FC236}">
                <a16:creationId xmlns:a16="http://schemas.microsoft.com/office/drawing/2014/main" id="{B1AE7C5C-4B19-4308-B54B-47E7C7170844}"/>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CD14A158-5C67-4F36-9451-5754202C0D03}"/>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Managed</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Services</a:t>
            </a:r>
          </a:p>
        </p:txBody>
      </p:sp>
      <p:cxnSp>
        <p:nvCxnSpPr>
          <p:cNvPr id="25" name="Straight Connector 24" descr="Next service icon.">
            <a:extLst>
              <a:ext uri="{FF2B5EF4-FFF2-40B4-BE49-F238E27FC236}">
                <a16:creationId xmlns:a16="http://schemas.microsoft.com/office/drawing/2014/main" id="{964FC898-A256-4707-9CD2-7CCDC4E4521C}"/>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18" descr="AWS Professional Services service icon.">
            <a:extLst>
              <a:ext uri="{FF2B5EF4-FFF2-40B4-BE49-F238E27FC236}">
                <a16:creationId xmlns:a16="http://schemas.microsoft.com/office/drawing/2014/main" id="{9BE11B49-4F9A-4FDE-989C-DBD807F23857}"/>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B1BCBFA6-A61B-4D12-BFE2-C280E4032ED9}"/>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Professional</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Services</a:t>
            </a:r>
          </a:p>
        </p:txBody>
      </p:sp>
      <p:cxnSp>
        <p:nvCxnSpPr>
          <p:cNvPr id="28" name="Straight Connector 27" descr="Next service icon.">
            <a:extLst>
              <a:ext uri="{FF2B5EF4-FFF2-40B4-BE49-F238E27FC236}">
                <a16:creationId xmlns:a16="http://schemas.microsoft.com/office/drawing/2014/main" id="{C9CF37AA-BB09-4E7B-A99F-CBB4E4247FCC}"/>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17" descr="AWS Support service icon.">
            <a:extLst>
              <a:ext uri="{FF2B5EF4-FFF2-40B4-BE49-F238E27FC236}">
                <a16:creationId xmlns:a16="http://schemas.microsoft.com/office/drawing/2014/main" id="{E42752EE-F24E-43B7-A3DC-ADCB09B226FA}"/>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15">
            <a:extLst>
              <a:ext uri="{FF2B5EF4-FFF2-40B4-BE49-F238E27FC236}">
                <a16:creationId xmlns:a16="http://schemas.microsoft.com/office/drawing/2014/main" id="{E502081C-B8AC-42AF-82ED-2AD569911B97}"/>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Support</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89815F0-EB0F-8078-ACFA-C2D5140FA267}"/>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7" name="Slide Number Placeholder 6">
            <a:extLst>
              <a:ext uri="{FF2B5EF4-FFF2-40B4-BE49-F238E27FC236}">
                <a16:creationId xmlns:a16="http://schemas.microsoft.com/office/drawing/2014/main" id="{E4EEF6D4-66B9-0336-298F-2759ED8B79B9}"/>
              </a:ext>
            </a:extLst>
          </p:cNvPr>
          <p:cNvSpPr>
            <a:spLocks noGrp="1"/>
          </p:cNvSpPr>
          <p:nvPr>
            <p:ph type="sldNum" sz="quarter" idx="11"/>
          </p:nvPr>
        </p:nvSpPr>
        <p:spPr/>
        <p:txBody>
          <a:bodyPr/>
          <a:lstStyle/>
          <a:p>
            <a:fld id="{EB4B8DE2-A4E8-46E4-8BBF-D75455EFF32C}" type="slidenum">
              <a:rPr lang="en-US" smtClean="0"/>
              <a:pPr/>
              <a:t>75</a:t>
            </a:fld>
            <a:endParaRPr lang="en-US" dirty="0"/>
          </a:p>
        </p:txBody>
      </p:sp>
      <p:sp>
        <p:nvSpPr>
          <p:cNvPr id="100357" name="Title 1">
            <a:extLst>
              <a:ext uri="{FF2B5EF4-FFF2-40B4-BE49-F238E27FC236}">
                <a16:creationId xmlns:a16="http://schemas.microsoft.com/office/drawing/2014/main" id="{C7CF2F9A-42A5-BE4D-AEBA-4F0ACC24C43F}"/>
              </a:ext>
            </a:extLst>
          </p:cNvPr>
          <p:cNvSpPr>
            <a:spLocks noGrp="1" noChangeArrowheads="1"/>
          </p:cNvSpPr>
          <p:nvPr>
            <p:ph type="title"/>
          </p:nvPr>
        </p:nvSpPr>
        <p:spPr/>
        <p:txBody>
          <a:bodyPr/>
          <a:lstStyle/>
          <a:p>
            <a:pPr>
              <a:tabLst>
                <a:tab pos="10914063" algn="l"/>
              </a:tabLst>
            </a:pPr>
            <a:r>
              <a:rPr lang="en-US" altLang="en-US" dirty="0"/>
              <a:t>Customer Enablement	2/2</a:t>
            </a:r>
          </a:p>
        </p:txBody>
      </p:sp>
      <p:pic>
        <p:nvPicPr>
          <p:cNvPr id="20" name="Graphic 19" descr="AWS Training and Certification service icon.">
            <a:extLst>
              <a:ext uri="{FF2B5EF4-FFF2-40B4-BE49-F238E27FC236}">
                <a16:creationId xmlns:a16="http://schemas.microsoft.com/office/drawing/2014/main" id="{A074DCAA-02D5-4EB3-9A89-7708931FCFBC}"/>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2988469" y="1185863"/>
            <a:ext cx="762000" cy="762000"/>
          </a:xfrm>
          <a:prstGeom prst="rect">
            <a:avLst/>
          </a:prstGeom>
        </p:spPr>
      </p:pic>
      <p:sp>
        <p:nvSpPr>
          <p:cNvPr id="18" name="TextBox 9">
            <a:extLst>
              <a:ext uri="{FF2B5EF4-FFF2-40B4-BE49-F238E27FC236}">
                <a16:creationId xmlns:a16="http://schemas.microsoft.com/office/drawing/2014/main" id="{FC2998C9-1B18-45BC-BFF4-85273EAB2BB4}"/>
              </a:ext>
            </a:extLst>
          </p:cNvPr>
          <p:cNvSpPr txBox="1">
            <a:spLocks noChangeArrowheads="1"/>
          </p:cNvSpPr>
          <p:nvPr/>
        </p:nvSpPr>
        <p:spPr bwMode="auto">
          <a:xfrm>
            <a:off x="2239963"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Training and Certification </a:t>
            </a:r>
          </a:p>
        </p:txBody>
      </p:sp>
      <p:cxnSp>
        <p:nvCxnSpPr>
          <p:cNvPr id="21" name="Straight Connector 20" descr="Next service icon.">
            <a:extLst>
              <a:ext uri="{FF2B5EF4-FFF2-40B4-BE49-F238E27FC236}">
                <a16:creationId xmlns:a16="http://schemas.microsoft.com/office/drawing/2014/main" id="{C232AAE8-4953-4918-8D44-AEA2D47770FD}"/>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4" name="Graphic 23" descr="AWS Activate service icon.">
            <a:extLst>
              <a:ext uri="{FF2B5EF4-FFF2-40B4-BE49-F238E27FC236}">
                <a16:creationId xmlns:a16="http://schemas.microsoft.com/office/drawing/2014/main" id="{38FBF2EE-DB44-4267-BC5B-6AC33AEAE61E}"/>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5245100" y="1182688"/>
            <a:ext cx="762000" cy="762000"/>
          </a:xfrm>
          <a:prstGeom prst="rect">
            <a:avLst/>
          </a:prstGeom>
        </p:spPr>
      </p:pic>
      <p:sp>
        <p:nvSpPr>
          <p:cNvPr id="23" name="TextBox 11">
            <a:extLst>
              <a:ext uri="{FF2B5EF4-FFF2-40B4-BE49-F238E27FC236}">
                <a16:creationId xmlns:a16="http://schemas.microsoft.com/office/drawing/2014/main" id="{7A0B0A75-439C-492F-9557-5BE889FA13A7}"/>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Activate</a:t>
            </a:r>
          </a:p>
        </p:txBody>
      </p:sp>
      <p:cxnSp>
        <p:nvCxnSpPr>
          <p:cNvPr id="25" name="Straight Connector 24" descr="Next service icon.">
            <a:extLst>
              <a:ext uri="{FF2B5EF4-FFF2-40B4-BE49-F238E27FC236}">
                <a16:creationId xmlns:a16="http://schemas.microsoft.com/office/drawing/2014/main" id="{2EFD41F9-2BF1-4F29-A5DD-2C9F16B6DC2B}"/>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18" descr="AWS re:Post service icon.">
            <a:extLst>
              <a:ext uri="{FF2B5EF4-FFF2-40B4-BE49-F238E27FC236}">
                <a16:creationId xmlns:a16="http://schemas.microsoft.com/office/drawing/2014/main" id="{51E23E7D-D54D-4C92-8E10-5BA09887872A}"/>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C8722B34-911B-46CF-8B41-4D023F7F2249}"/>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re:Post</a:t>
            </a:r>
          </a:p>
        </p:txBody>
      </p:sp>
      <p:cxnSp>
        <p:nvCxnSpPr>
          <p:cNvPr id="2" name="Straight Connector 1" descr="Next service icon.">
            <a:extLst>
              <a:ext uri="{FF2B5EF4-FFF2-40B4-BE49-F238E27FC236}">
                <a16:creationId xmlns:a16="http://schemas.microsoft.com/office/drawing/2014/main" id="{EA3D67C5-CBDA-335A-E297-CD0BE933B66B}"/>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17" descr="AWS re:Post Private service icon.">
            <a:extLst>
              <a:ext uri="{FF2B5EF4-FFF2-40B4-BE49-F238E27FC236}">
                <a16:creationId xmlns:a16="http://schemas.microsoft.com/office/drawing/2014/main" id="{9AE22DD2-6A9A-2C1B-A3FC-6E79F52FF072}"/>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5">
            <a:extLst>
              <a:ext uri="{FF2B5EF4-FFF2-40B4-BE49-F238E27FC236}">
                <a16:creationId xmlns:a16="http://schemas.microsoft.com/office/drawing/2014/main" id="{8143B8D9-7C92-B59E-F596-B5F0773607BC}"/>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re:Post Private</a:t>
            </a:r>
          </a:p>
        </p:txBody>
      </p:sp>
    </p:spTree>
    <p:extLst>
      <p:ext uri="{BB962C8B-B14F-4D97-AF65-F5344CB8AC3E}">
        <p14:creationId xmlns:p14="http://schemas.microsoft.com/office/powerpoint/2010/main" val="272766700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D6FFD417-DD96-0972-0B30-8C7DB46D11EF}"/>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F7CAC28E-FEC4-B8B1-FF39-A67915346F4C}"/>
              </a:ext>
            </a:extLst>
          </p:cNvPr>
          <p:cNvSpPr>
            <a:spLocks noGrp="1"/>
          </p:cNvSpPr>
          <p:nvPr>
            <p:ph type="sldNum" sz="quarter" idx="10"/>
          </p:nvPr>
        </p:nvSpPr>
        <p:spPr/>
        <p:txBody>
          <a:bodyPr/>
          <a:lstStyle/>
          <a:p>
            <a:fld id="{EB4B8DE2-A4E8-46E4-8BBF-D75455EFF32C}" type="slidenum">
              <a:rPr lang="en-US" smtClean="0"/>
              <a:pPr/>
              <a:t>76</a:t>
            </a:fld>
            <a:endParaRPr lang="en-US" dirty="0"/>
          </a:p>
        </p:txBody>
      </p:sp>
      <p:sp>
        <p:nvSpPr>
          <p:cNvPr id="6" name="Title 5">
            <a:extLst>
              <a:ext uri="{FF2B5EF4-FFF2-40B4-BE49-F238E27FC236}">
                <a16:creationId xmlns:a16="http://schemas.microsoft.com/office/drawing/2014/main" id="{99C749E4-A6B7-5E41-BC8A-2872AAE23C14}"/>
              </a:ext>
            </a:extLst>
          </p:cNvPr>
          <p:cNvSpPr>
            <a:spLocks noGrp="1"/>
          </p:cNvSpPr>
          <p:nvPr>
            <p:ph type="ctrTitle"/>
          </p:nvPr>
        </p:nvSpPr>
        <p:spPr>
          <a:xfrm>
            <a:off x="291227" y="2069559"/>
            <a:ext cx="6909674" cy="2251180"/>
          </a:xfrm>
        </p:spPr>
        <p:txBody>
          <a:bodyPr/>
          <a:lstStyle/>
          <a:p>
            <a:r>
              <a:rPr lang="en-US" dirty="0"/>
              <a:t>Customer Experience</a:t>
            </a:r>
          </a:p>
        </p:txBody>
      </p:sp>
      <p:pic>
        <p:nvPicPr>
          <p:cNvPr id="97281" name="Graphic 8" descr="Contact Center standard category icon.&#10;">
            <a:extLst>
              <a:ext uri="{FF2B5EF4-FFF2-40B4-BE49-F238E27FC236}">
                <a16:creationId xmlns:a16="http://schemas.microsoft.com/office/drawing/2014/main" id="{33F4BB84-214D-864C-8721-401EAAAA4BF4}"/>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0900" y="3275013"/>
            <a:ext cx="850900" cy="850900"/>
          </a:xfrm>
          <a:prstGeom prst="rect">
            <a:avLst/>
          </a:prstGeom>
          <a:noFill/>
          <a:ln>
            <a:noFill/>
          </a:ln>
        </p:spPr>
      </p:pic>
      <p:sp>
        <p:nvSpPr>
          <p:cNvPr id="97285" name="label">
            <a:extLst>
              <a:ext uri="{FF2B5EF4-FFF2-40B4-BE49-F238E27FC236}">
                <a16:creationId xmlns:a16="http://schemas.microsoft.com/office/drawing/2014/main" id="{81598D46-9C5F-3542-8226-88F510C83382}"/>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p>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oter Placeholder 9">
            <a:extLst>
              <a:ext uri="{FF2B5EF4-FFF2-40B4-BE49-F238E27FC236}">
                <a16:creationId xmlns:a16="http://schemas.microsoft.com/office/drawing/2014/main" id="{1CFFB9D7-6DD8-E15F-6C2D-41FC33CCBB96}"/>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EA36135B-96F5-A511-F45C-5E78A2AD74C0}"/>
              </a:ext>
            </a:extLst>
          </p:cNvPr>
          <p:cNvSpPr>
            <a:spLocks noGrp="1"/>
          </p:cNvSpPr>
          <p:nvPr>
            <p:ph type="sldNum" sz="quarter" idx="11"/>
          </p:nvPr>
        </p:nvSpPr>
        <p:spPr/>
        <p:txBody>
          <a:bodyPr/>
          <a:lstStyle/>
          <a:p>
            <a:fld id="{EB4B8DE2-A4E8-46E4-8BBF-D75455EFF32C}" type="slidenum">
              <a:rPr lang="en-US" smtClean="0"/>
              <a:pPr/>
              <a:t>77</a:t>
            </a:fld>
            <a:endParaRPr lang="en-US" dirty="0"/>
          </a:p>
        </p:txBody>
      </p:sp>
      <p:sp>
        <p:nvSpPr>
          <p:cNvPr id="4" name="Title 3">
            <a:extLst>
              <a:ext uri="{FF2B5EF4-FFF2-40B4-BE49-F238E27FC236}">
                <a16:creationId xmlns:a16="http://schemas.microsoft.com/office/drawing/2014/main" id="{2A3D981F-2088-664E-BA51-A9CFE0D41E05}"/>
              </a:ext>
            </a:extLst>
          </p:cNvPr>
          <p:cNvSpPr>
            <a:spLocks noGrp="1"/>
          </p:cNvSpPr>
          <p:nvPr>
            <p:ph type="title"/>
          </p:nvPr>
        </p:nvSpPr>
        <p:spPr/>
        <p:txBody>
          <a:bodyPr/>
          <a:lstStyle/>
          <a:p>
            <a:pPr>
              <a:tabLst>
                <a:tab pos="10914063" algn="l"/>
              </a:tabLst>
            </a:pPr>
            <a:r>
              <a:rPr lang="en-US" dirty="0"/>
              <a:t>Customer Experience</a:t>
            </a:r>
          </a:p>
        </p:txBody>
      </p:sp>
      <p:pic>
        <p:nvPicPr>
          <p:cNvPr id="6" name="Graphic 7" descr="Amazon Connect service icon.">
            <a:extLst>
              <a:ext uri="{FF2B5EF4-FFF2-40B4-BE49-F238E27FC236}">
                <a16:creationId xmlns:a16="http://schemas.microsoft.com/office/drawing/2014/main" id="{2AF65109-C38D-314B-90F5-F09AD813DA94}"/>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9">
            <a:extLst>
              <a:ext uri="{FF2B5EF4-FFF2-40B4-BE49-F238E27FC236}">
                <a16:creationId xmlns:a16="http://schemas.microsoft.com/office/drawing/2014/main" id="{F1BCBACB-77E7-F14C-850E-F1D32D94FCDB}"/>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Connect</a:t>
            </a:r>
          </a:p>
        </p:txBody>
      </p:sp>
    </p:spTree>
    <p:extLst>
      <p:ext uri="{BB962C8B-B14F-4D97-AF65-F5344CB8AC3E}">
        <p14:creationId xmlns:p14="http://schemas.microsoft.com/office/powerpoint/2010/main" val="304942551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3BDD4157-CC46-E68D-15C0-CFB0A15409E8}"/>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CCD4007C-FAC6-1C6D-1265-4CB655E3F025}"/>
              </a:ext>
            </a:extLst>
          </p:cNvPr>
          <p:cNvSpPr>
            <a:spLocks noGrp="1"/>
          </p:cNvSpPr>
          <p:nvPr>
            <p:ph type="sldNum" sz="quarter" idx="10"/>
          </p:nvPr>
        </p:nvSpPr>
        <p:spPr/>
        <p:txBody>
          <a:bodyPr/>
          <a:lstStyle/>
          <a:p>
            <a:fld id="{EB4B8DE2-A4E8-46E4-8BBF-D75455EFF32C}" type="slidenum">
              <a:rPr lang="en-US" smtClean="0"/>
              <a:pPr/>
              <a:t>78</a:t>
            </a:fld>
            <a:endParaRPr lang="en-US" dirty="0"/>
          </a:p>
        </p:txBody>
      </p:sp>
      <p:sp>
        <p:nvSpPr>
          <p:cNvPr id="103426" name="Title 1">
            <a:extLst>
              <a:ext uri="{FF2B5EF4-FFF2-40B4-BE49-F238E27FC236}">
                <a16:creationId xmlns:a16="http://schemas.microsoft.com/office/drawing/2014/main" id="{DCD740FF-B21E-6F47-92CE-037E92CB6DBE}"/>
              </a:ext>
            </a:extLst>
          </p:cNvPr>
          <p:cNvSpPr>
            <a:spLocks noGrp="1" noChangeArrowheads="1"/>
          </p:cNvSpPr>
          <p:nvPr>
            <p:ph type="ctrTitle"/>
          </p:nvPr>
        </p:nvSpPr>
        <p:spPr/>
        <p:txBody>
          <a:bodyPr/>
          <a:lstStyle/>
          <a:p>
            <a:r>
              <a:rPr lang="en-US" altLang="en-US" dirty="0"/>
              <a:t>Databases</a:t>
            </a:r>
          </a:p>
        </p:txBody>
      </p:sp>
      <p:pic>
        <p:nvPicPr>
          <p:cNvPr id="103425" name="Graphic 7" descr="Database standard category icon.">
            <a:extLst>
              <a:ext uri="{FF2B5EF4-FFF2-40B4-BE49-F238E27FC236}">
                <a16:creationId xmlns:a16="http://schemas.microsoft.com/office/drawing/2014/main" id="{CABCFE61-AB10-C946-8417-B7CC9B70C1C9}"/>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29" name="label">
            <a:extLst>
              <a:ext uri="{FF2B5EF4-FFF2-40B4-BE49-F238E27FC236}">
                <a16:creationId xmlns:a16="http://schemas.microsoft.com/office/drawing/2014/main" id="{FFA8DB6D-04FC-A24D-AD4A-6E96FA870266}"/>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DDFF4231-9AD4-54D5-067E-37CA9867EDB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7C6F492-B821-971C-D6E6-8F17610EB27C}"/>
              </a:ext>
            </a:extLst>
          </p:cNvPr>
          <p:cNvSpPr>
            <a:spLocks noGrp="1"/>
          </p:cNvSpPr>
          <p:nvPr>
            <p:ph type="sldNum" sz="quarter" idx="11"/>
          </p:nvPr>
        </p:nvSpPr>
        <p:spPr/>
        <p:txBody>
          <a:bodyPr/>
          <a:lstStyle/>
          <a:p>
            <a:fld id="{EB4B8DE2-A4E8-46E4-8BBF-D75455EFF32C}" type="slidenum">
              <a:rPr lang="en-US" smtClean="0"/>
              <a:pPr/>
              <a:t>79</a:t>
            </a:fld>
            <a:endParaRPr lang="en-US" dirty="0"/>
          </a:p>
        </p:txBody>
      </p:sp>
      <p:sp>
        <p:nvSpPr>
          <p:cNvPr id="104452" name="Title 1">
            <a:extLst>
              <a:ext uri="{FF2B5EF4-FFF2-40B4-BE49-F238E27FC236}">
                <a16:creationId xmlns:a16="http://schemas.microsoft.com/office/drawing/2014/main" id="{EC9B33CF-7EE0-5149-8365-70EFA6DD5B9B}"/>
              </a:ext>
            </a:extLst>
          </p:cNvPr>
          <p:cNvSpPr>
            <a:spLocks noGrp="1" noChangeArrowheads="1"/>
          </p:cNvSpPr>
          <p:nvPr>
            <p:ph type="title"/>
          </p:nvPr>
        </p:nvSpPr>
        <p:spPr/>
        <p:txBody>
          <a:bodyPr/>
          <a:lstStyle/>
          <a:p>
            <a:pPr>
              <a:tabLst>
                <a:tab pos="10914063" algn="l"/>
              </a:tabLst>
            </a:pPr>
            <a:r>
              <a:rPr lang="en-US" altLang="en-US" dirty="0"/>
              <a:t>Databases	1/5</a:t>
            </a:r>
          </a:p>
        </p:txBody>
      </p:sp>
      <p:pic>
        <p:nvPicPr>
          <p:cNvPr id="50" name="Graphic 7" descr="Amazon Aurora service icon.">
            <a:extLst>
              <a:ext uri="{FF2B5EF4-FFF2-40B4-BE49-F238E27FC236}">
                <a16:creationId xmlns:a16="http://schemas.microsoft.com/office/drawing/2014/main" id="{3A014EEF-0DA2-4105-A8E9-071FC4351DB5}"/>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TextBox 9">
            <a:extLst>
              <a:ext uri="{FF2B5EF4-FFF2-40B4-BE49-F238E27FC236}">
                <a16:creationId xmlns:a16="http://schemas.microsoft.com/office/drawing/2014/main" id="{90BF0402-88EB-41DD-ACE7-0A7F96E44981}"/>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Aurora</a:t>
            </a:r>
          </a:p>
        </p:txBody>
      </p:sp>
      <p:pic>
        <p:nvPicPr>
          <p:cNvPr id="53" name="Graphic 52" descr="Trusted Language Extensions for PostgreSQL resource icon for the Amazon Aurora service.">
            <a:extLst>
              <a:ext uri="{FF2B5EF4-FFF2-40B4-BE49-F238E27FC236}">
                <a16:creationId xmlns:a16="http://schemas.microsoft.com/office/drawing/2014/main" id="{885EB1C8-5F0C-4A17-94AE-CC9270A3F80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148707" y="2800264"/>
            <a:ext cx="457200" cy="457200"/>
          </a:xfrm>
          <a:prstGeom prst="rect">
            <a:avLst/>
          </a:prstGeom>
        </p:spPr>
      </p:pic>
      <p:sp>
        <p:nvSpPr>
          <p:cNvPr id="52" name="TextBox 20">
            <a:extLst>
              <a:ext uri="{FF2B5EF4-FFF2-40B4-BE49-F238E27FC236}">
                <a16:creationId xmlns:a16="http://schemas.microsoft.com/office/drawing/2014/main" id="{456A203F-AB30-4CF1-A008-8ED1FCC68F35}"/>
              </a:ext>
            </a:extLst>
          </p:cNvPr>
          <p:cNvSpPr txBox="1">
            <a:spLocks noChangeArrowheads="1"/>
          </p:cNvSpPr>
          <p:nvPr/>
        </p:nvSpPr>
        <p:spPr bwMode="auto">
          <a:xfrm>
            <a:off x="2647066" y="3256017"/>
            <a:ext cx="147319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Trusted Language Extensions for PostgreSQL</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cxnSp>
        <p:nvCxnSpPr>
          <p:cNvPr id="54" name="Straight Connector 53" descr="Next service icon.">
            <a:extLst>
              <a:ext uri="{FF2B5EF4-FFF2-40B4-BE49-F238E27FC236}">
                <a16:creationId xmlns:a16="http://schemas.microsoft.com/office/drawing/2014/main" id="{6B891939-B902-45E7-BB0C-B6E58260381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5" name="Graphic 18" descr="Amazon DocumentDB (with MongoDB compatibility) service icon.">
            <a:extLst>
              <a:ext uri="{FF2B5EF4-FFF2-40B4-BE49-F238E27FC236}">
                <a16:creationId xmlns:a16="http://schemas.microsoft.com/office/drawing/2014/main" id="{E47B1402-F1F5-4E3F-9CBE-350AA58DA942}"/>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 name="TextBox 11">
            <a:extLst>
              <a:ext uri="{FF2B5EF4-FFF2-40B4-BE49-F238E27FC236}">
                <a16:creationId xmlns:a16="http://schemas.microsoft.com/office/drawing/2014/main" id="{DBDD833E-5876-4FF2-A9D3-6F1FCA1428BC}"/>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DocumentDB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(with MongoDB compatibility)</a:t>
            </a:r>
          </a:p>
        </p:txBody>
      </p:sp>
      <p:pic>
        <p:nvPicPr>
          <p:cNvPr id="58" name="Graphic 57" descr="Amazon DocumentDB Elastic Clusters resource icon for the Amazon DocumentDB (with MongoDB compatibility) service.">
            <a:extLst>
              <a:ext uri="{FF2B5EF4-FFF2-40B4-BE49-F238E27FC236}">
                <a16:creationId xmlns:a16="http://schemas.microsoft.com/office/drawing/2014/main" id="{DA10482D-E930-49D4-B4B7-DBB0E9129507}"/>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402977" y="2799448"/>
            <a:ext cx="457200" cy="457200"/>
          </a:xfrm>
          <a:prstGeom prst="rect">
            <a:avLst/>
          </a:prstGeom>
        </p:spPr>
      </p:pic>
      <p:sp>
        <p:nvSpPr>
          <p:cNvPr id="57" name="TextBox 17">
            <a:extLst>
              <a:ext uri="{FF2B5EF4-FFF2-40B4-BE49-F238E27FC236}">
                <a16:creationId xmlns:a16="http://schemas.microsoft.com/office/drawing/2014/main" id="{93345163-F4FE-4619-A256-EE2AE48636C6}"/>
              </a:ext>
            </a:extLst>
          </p:cNvPr>
          <p:cNvSpPr txBox="1">
            <a:spLocks noChangeArrowheads="1"/>
          </p:cNvSpPr>
          <p:nvPr/>
        </p:nvSpPr>
        <p:spPr bwMode="auto">
          <a:xfrm>
            <a:off x="4775442" y="3260725"/>
            <a:ext cx="16934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DocumentDB Elastic Clusters</a:t>
            </a:r>
          </a:p>
        </p:txBody>
      </p:sp>
      <p:cxnSp>
        <p:nvCxnSpPr>
          <p:cNvPr id="59" name="Straight Connector 58" descr="Next service icon.">
            <a:extLst>
              <a:ext uri="{FF2B5EF4-FFF2-40B4-BE49-F238E27FC236}">
                <a16:creationId xmlns:a16="http://schemas.microsoft.com/office/drawing/2014/main" id="{596883EF-96E3-40B9-9EF5-CD036B49DF8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04449" name="Graphic 23" descr="Amazon DynamoDB service icon.">
            <a:extLst>
              <a:ext uri="{FF2B5EF4-FFF2-40B4-BE49-F238E27FC236}">
                <a16:creationId xmlns:a16="http://schemas.microsoft.com/office/drawing/2014/main" id="{780C44B0-24CB-0E46-8E63-78BE71121DDA}"/>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459" name="TextBox 12">
            <a:extLst>
              <a:ext uri="{FF2B5EF4-FFF2-40B4-BE49-F238E27FC236}">
                <a16:creationId xmlns:a16="http://schemas.microsoft.com/office/drawing/2014/main" id="{F3466FCE-F293-BA43-8AA3-223118ECE0CC}"/>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DynamoDB</a:t>
            </a:r>
          </a:p>
        </p:txBody>
      </p:sp>
      <p:pic>
        <p:nvPicPr>
          <p:cNvPr id="46" name="Graphic 45" descr="Attribute resource icon for the Amazon DynamoDB service.">
            <a:extLst>
              <a:ext uri="{FF2B5EF4-FFF2-40B4-BE49-F238E27FC236}">
                <a16:creationId xmlns:a16="http://schemas.microsoft.com/office/drawing/2014/main" id="{923B10BB-BC72-ADC6-70C8-BD7FEB3A320D}"/>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7263340" y="2793038"/>
            <a:ext cx="457200" cy="457200"/>
          </a:xfrm>
          <a:prstGeom prst="rect">
            <a:avLst/>
          </a:prstGeom>
        </p:spPr>
      </p:pic>
      <p:sp>
        <p:nvSpPr>
          <p:cNvPr id="104461" name="TextBox 15">
            <a:extLst>
              <a:ext uri="{FF2B5EF4-FFF2-40B4-BE49-F238E27FC236}">
                <a16:creationId xmlns:a16="http://schemas.microsoft.com/office/drawing/2014/main" id="{28012573-4F16-6648-BC3C-2B304C89DF3D}"/>
              </a:ext>
            </a:extLst>
          </p:cNvPr>
          <p:cNvSpPr txBox="1">
            <a:spLocks noChangeArrowheads="1"/>
          </p:cNvSpPr>
          <p:nvPr/>
        </p:nvSpPr>
        <p:spPr bwMode="auto">
          <a:xfrm>
            <a:off x="6983669" y="3259138"/>
            <a:ext cx="105224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Attribute</a:t>
            </a:r>
          </a:p>
        </p:txBody>
      </p:sp>
      <p:pic>
        <p:nvPicPr>
          <p:cNvPr id="42" name="Graphic 41" descr="Items resource icon for the Amazon DynamoDB service.">
            <a:extLst>
              <a:ext uri="{FF2B5EF4-FFF2-40B4-BE49-F238E27FC236}">
                <a16:creationId xmlns:a16="http://schemas.microsoft.com/office/drawing/2014/main" id="{74802D4F-E26A-8BF8-9C98-5ACFC235F750}"/>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8398368" y="2799448"/>
            <a:ext cx="457200" cy="457200"/>
          </a:xfrm>
          <a:prstGeom prst="rect">
            <a:avLst/>
          </a:prstGeom>
        </p:spPr>
      </p:pic>
      <p:sp>
        <p:nvSpPr>
          <p:cNvPr id="104462" name="TextBox 16">
            <a:extLst>
              <a:ext uri="{FF2B5EF4-FFF2-40B4-BE49-F238E27FC236}">
                <a16:creationId xmlns:a16="http://schemas.microsoft.com/office/drawing/2014/main" id="{D079C86F-8DFF-2A42-8375-A21FDD433473}"/>
              </a:ext>
            </a:extLst>
          </p:cNvPr>
          <p:cNvSpPr txBox="1">
            <a:spLocks noChangeArrowheads="1"/>
          </p:cNvSpPr>
          <p:nvPr/>
        </p:nvSpPr>
        <p:spPr bwMode="auto">
          <a:xfrm>
            <a:off x="8220319" y="3259138"/>
            <a:ext cx="84034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Items</a:t>
            </a:r>
          </a:p>
        </p:txBody>
      </p:sp>
      <p:pic>
        <p:nvPicPr>
          <p:cNvPr id="47" name="Graphic 46" descr="Amazon DynamoDB Accelerator (DAX) resource icon for the Amazon DynamoDB service.">
            <a:extLst>
              <a:ext uri="{FF2B5EF4-FFF2-40B4-BE49-F238E27FC236}">
                <a16:creationId xmlns:a16="http://schemas.microsoft.com/office/drawing/2014/main" id="{F884F628-D9C1-2731-1FF0-0EAD28E11F2C}"/>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9731529" y="2797013"/>
            <a:ext cx="457200" cy="457200"/>
          </a:xfrm>
          <a:prstGeom prst="rect">
            <a:avLst/>
          </a:prstGeom>
        </p:spPr>
      </p:pic>
      <p:sp>
        <p:nvSpPr>
          <p:cNvPr id="104467" name="TextBox 24">
            <a:extLst>
              <a:ext uri="{FF2B5EF4-FFF2-40B4-BE49-F238E27FC236}">
                <a16:creationId xmlns:a16="http://schemas.microsoft.com/office/drawing/2014/main" id="{0E200EC6-C062-1A40-9257-2D0B5B2D546E}"/>
              </a:ext>
            </a:extLst>
          </p:cNvPr>
          <p:cNvSpPr txBox="1">
            <a:spLocks noChangeArrowheads="1"/>
          </p:cNvSpPr>
          <p:nvPr/>
        </p:nvSpPr>
        <p:spPr bwMode="auto">
          <a:xfrm>
            <a:off x="9135810" y="3254375"/>
            <a:ext cx="16271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DynamoDB Accelerator (DAX)</a:t>
            </a:r>
          </a:p>
        </p:txBody>
      </p:sp>
      <p:pic>
        <p:nvPicPr>
          <p:cNvPr id="39" name="Graphic 38" descr="Stream resource icon for the Amazon DynamoDB service.">
            <a:extLst>
              <a:ext uri="{FF2B5EF4-FFF2-40B4-BE49-F238E27FC236}">
                <a16:creationId xmlns:a16="http://schemas.microsoft.com/office/drawing/2014/main" id="{66F0C245-BAD6-3207-FA9A-5F56D27DD82E}"/>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11072809" y="2799448"/>
            <a:ext cx="457200" cy="457200"/>
          </a:xfrm>
          <a:prstGeom prst="rect">
            <a:avLst/>
          </a:prstGeom>
        </p:spPr>
      </p:pic>
      <p:sp>
        <p:nvSpPr>
          <p:cNvPr id="28" name="TextBox 16">
            <a:extLst>
              <a:ext uri="{FF2B5EF4-FFF2-40B4-BE49-F238E27FC236}">
                <a16:creationId xmlns:a16="http://schemas.microsoft.com/office/drawing/2014/main" id="{803F231A-98CC-0949-9D4F-CED981F1653C}"/>
              </a:ext>
            </a:extLst>
          </p:cNvPr>
          <p:cNvSpPr txBox="1">
            <a:spLocks noChangeArrowheads="1"/>
          </p:cNvSpPr>
          <p:nvPr/>
        </p:nvSpPr>
        <p:spPr bwMode="auto">
          <a:xfrm>
            <a:off x="10881238" y="3259138"/>
            <a:ext cx="84034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Stream</a:t>
            </a:r>
          </a:p>
        </p:txBody>
      </p:sp>
      <p:pic>
        <p:nvPicPr>
          <p:cNvPr id="43" name="Graphic 42" descr="Item resource icon for the Amazon DynamoDB service.">
            <a:extLst>
              <a:ext uri="{FF2B5EF4-FFF2-40B4-BE49-F238E27FC236}">
                <a16:creationId xmlns:a16="http://schemas.microsoft.com/office/drawing/2014/main" id="{BF9BB5B8-6B6B-023B-FDCF-FC332B9C9737}"/>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7274453" y="3724275"/>
            <a:ext cx="457200" cy="457200"/>
          </a:xfrm>
          <a:prstGeom prst="rect">
            <a:avLst/>
          </a:prstGeom>
        </p:spPr>
      </p:pic>
      <p:sp>
        <p:nvSpPr>
          <p:cNvPr id="104463" name="TextBox 17">
            <a:extLst>
              <a:ext uri="{FF2B5EF4-FFF2-40B4-BE49-F238E27FC236}">
                <a16:creationId xmlns:a16="http://schemas.microsoft.com/office/drawing/2014/main" id="{0728E737-CEF7-3E48-B1A9-F6855091AC16}"/>
              </a:ext>
            </a:extLst>
          </p:cNvPr>
          <p:cNvSpPr txBox="1">
            <a:spLocks noChangeArrowheads="1"/>
          </p:cNvSpPr>
          <p:nvPr/>
        </p:nvSpPr>
        <p:spPr bwMode="auto">
          <a:xfrm>
            <a:off x="6983669" y="4170363"/>
            <a:ext cx="103293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Item</a:t>
            </a:r>
          </a:p>
        </p:txBody>
      </p:sp>
      <p:pic>
        <p:nvPicPr>
          <p:cNvPr id="38" name="Graphic 37" descr="Table resource icon for the Amazon DynamoDB service.">
            <a:extLst>
              <a:ext uri="{FF2B5EF4-FFF2-40B4-BE49-F238E27FC236}">
                <a16:creationId xmlns:a16="http://schemas.microsoft.com/office/drawing/2014/main" id="{165854FB-D6C2-5339-13A7-45F91BDECAE0}"/>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8402523" y="3716040"/>
            <a:ext cx="457200" cy="457200"/>
          </a:xfrm>
          <a:prstGeom prst="rect">
            <a:avLst/>
          </a:prstGeom>
        </p:spPr>
      </p:pic>
      <p:sp>
        <p:nvSpPr>
          <p:cNvPr id="104464" name="TextBox 19">
            <a:extLst>
              <a:ext uri="{FF2B5EF4-FFF2-40B4-BE49-F238E27FC236}">
                <a16:creationId xmlns:a16="http://schemas.microsoft.com/office/drawing/2014/main" id="{B8854DBD-F3A0-D543-A939-29058EF5F7D0}"/>
              </a:ext>
            </a:extLst>
          </p:cNvPr>
          <p:cNvSpPr txBox="1">
            <a:spLocks noChangeArrowheads="1"/>
          </p:cNvSpPr>
          <p:nvPr/>
        </p:nvSpPr>
        <p:spPr bwMode="auto">
          <a:xfrm>
            <a:off x="8220318" y="4170363"/>
            <a:ext cx="84034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Table</a:t>
            </a:r>
          </a:p>
        </p:txBody>
      </p:sp>
      <p:pic>
        <p:nvPicPr>
          <p:cNvPr id="41" name="Graphic 40" descr="Standard Access table class resource icon for the Amazon DynamoDB service.">
            <a:extLst>
              <a:ext uri="{FF2B5EF4-FFF2-40B4-BE49-F238E27FC236}">
                <a16:creationId xmlns:a16="http://schemas.microsoft.com/office/drawing/2014/main" id="{003C69B2-D4E7-C7BD-A912-B67CBF9321EE}"/>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9731529" y="3724496"/>
            <a:ext cx="457200" cy="457200"/>
          </a:xfrm>
          <a:prstGeom prst="rect">
            <a:avLst/>
          </a:prstGeom>
        </p:spPr>
      </p:pic>
      <p:sp>
        <p:nvSpPr>
          <p:cNvPr id="30" name="TextBox 16">
            <a:extLst>
              <a:ext uri="{FF2B5EF4-FFF2-40B4-BE49-F238E27FC236}">
                <a16:creationId xmlns:a16="http://schemas.microsoft.com/office/drawing/2014/main" id="{1A7303FE-8AEF-D943-967C-399EE7B5704B}"/>
              </a:ext>
            </a:extLst>
          </p:cNvPr>
          <p:cNvSpPr txBox="1">
            <a:spLocks noChangeArrowheads="1"/>
          </p:cNvSpPr>
          <p:nvPr/>
        </p:nvSpPr>
        <p:spPr bwMode="auto">
          <a:xfrm>
            <a:off x="9232110" y="4172576"/>
            <a:ext cx="14345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Standard Access table class</a:t>
            </a:r>
          </a:p>
        </p:txBody>
      </p:sp>
      <p:pic>
        <p:nvPicPr>
          <p:cNvPr id="45" name="Graphic 44" descr="Attributes resource icon for the Amazon DynamoDB service.">
            <a:extLst>
              <a:ext uri="{FF2B5EF4-FFF2-40B4-BE49-F238E27FC236}">
                <a16:creationId xmlns:a16="http://schemas.microsoft.com/office/drawing/2014/main" id="{F3C02D95-871F-7C60-BBC7-E612366F8E1D}"/>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7267973" y="4603062"/>
            <a:ext cx="457200" cy="457200"/>
          </a:xfrm>
          <a:prstGeom prst="rect">
            <a:avLst/>
          </a:prstGeom>
        </p:spPr>
      </p:pic>
      <p:sp>
        <p:nvSpPr>
          <p:cNvPr id="104465" name="TextBox 20">
            <a:extLst>
              <a:ext uri="{FF2B5EF4-FFF2-40B4-BE49-F238E27FC236}">
                <a16:creationId xmlns:a16="http://schemas.microsoft.com/office/drawing/2014/main" id="{09CAA948-6E42-8D4D-89AE-32D6DFB7A096}"/>
              </a:ext>
            </a:extLst>
          </p:cNvPr>
          <p:cNvSpPr txBox="1">
            <a:spLocks noChangeArrowheads="1"/>
          </p:cNvSpPr>
          <p:nvPr/>
        </p:nvSpPr>
        <p:spPr bwMode="auto">
          <a:xfrm>
            <a:off x="6983670" y="5068888"/>
            <a:ext cx="10329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Attributes</a:t>
            </a:r>
          </a:p>
        </p:txBody>
      </p:sp>
      <p:pic>
        <p:nvPicPr>
          <p:cNvPr id="44" name="Graphic 43" descr="Global secondary index resource icon for the Amazon DynamoDB service.">
            <a:extLst>
              <a:ext uri="{FF2B5EF4-FFF2-40B4-BE49-F238E27FC236}">
                <a16:creationId xmlns:a16="http://schemas.microsoft.com/office/drawing/2014/main" id="{BA506782-0C4F-7B8B-D485-E9A0F10ACB62}"/>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8407816" y="4603750"/>
            <a:ext cx="457200" cy="457200"/>
          </a:xfrm>
          <a:prstGeom prst="rect">
            <a:avLst/>
          </a:prstGeom>
        </p:spPr>
      </p:pic>
      <p:sp>
        <p:nvSpPr>
          <p:cNvPr id="104466" name="TextBox 21">
            <a:extLst>
              <a:ext uri="{FF2B5EF4-FFF2-40B4-BE49-F238E27FC236}">
                <a16:creationId xmlns:a16="http://schemas.microsoft.com/office/drawing/2014/main" id="{0589CE34-7CE1-A349-975E-08D31EA1B876}"/>
              </a:ext>
            </a:extLst>
          </p:cNvPr>
          <p:cNvSpPr txBox="1">
            <a:spLocks noChangeArrowheads="1"/>
          </p:cNvSpPr>
          <p:nvPr/>
        </p:nvSpPr>
        <p:spPr bwMode="auto">
          <a:xfrm>
            <a:off x="7981136" y="5068888"/>
            <a:ext cx="130600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Global secondary</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index</a:t>
            </a:r>
          </a:p>
        </p:txBody>
      </p:sp>
      <p:pic>
        <p:nvPicPr>
          <p:cNvPr id="40" name="Graphic 39" descr="Standard–Infrequent Access table class resource icon for the Amazon DynamoDB service.">
            <a:extLst>
              <a:ext uri="{FF2B5EF4-FFF2-40B4-BE49-F238E27FC236}">
                <a16:creationId xmlns:a16="http://schemas.microsoft.com/office/drawing/2014/main" id="{90D6EDD2-D84C-D0DE-F639-93C2CEE51D61}"/>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9725033" y="4608215"/>
            <a:ext cx="457200" cy="457200"/>
          </a:xfrm>
          <a:prstGeom prst="rect">
            <a:avLst/>
          </a:prstGeom>
        </p:spPr>
      </p:pic>
      <p:sp>
        <p:nvSpPr>
          <p:cNvPr id="31" name="TextBox 19">
            <a:extLst>
              <a:ext uri="{FF2B5EF4-FFF2-40B4-BE49-F238E27FC236}">
                <a16:creationId xmlns:a16="http://schemas.microsoft.com/office/drawing/2014/main" id="{B7000F68-62BE-1C49-916B-0A2EA6E0CA78}"/>
              </a:ext>
            </a:extLst>
          </p:cNvPr>
          <p:cNvSpPr txBox="1">
            <a:spLocks noChangeArrowheads="1"/>
          </p:cNvSpPr>
          <p:nvPr/>
        </p:nvSpPr>
        <p:spPr bwMode="auto">
          <a:xfrm>
            <a:off x="9105900" y="5066386"/>
            <a:ext cx="16745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Standard</a:t>
            </a:r>
            <a:r>
              <a:rPr lang="en-US" sz="1200" dirty="0"/>
              <a:t>–</a:t>
            </a:r>
            <a:r>
              <a:rPr lang="en-US" altLang="en-US" sz="1200" dirty="0">
                <a:latin typeface="Arial" panose="020B0604020202020204" pitchFamily="34" charset="0"/>
                <a:ea typeface="Amazon Ember" panose="020B0603020204020204" pitchFamily="34" charset="0"/>
                <a:cs typeface="Arial" panose="020B0604020202020204" pitchFamily="34" charset="0"/>
              </a:rPr>
              <a:t>Infrequent Access table class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ooter Placeholder 15">
            <a:extLst>
              <a:ext uri="{FF2B5EF4-FFF2-40B4-BE49-F238E27FC236}">
                <a16:creationId xmlns:a16="http://schemas.microsoft.com/office/drawing/2014/main" id="{DDDD1A93-CBC6-E3DE-DE38-036816D9F830}"/>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B7B0C5BF-8870-E9CE-A8CD-57D242A321FD}"/>
              </a:ext>
            </a:extLst>
          </p:cNvPr>
          <p:cNvSpPr>
            <a:spLocks noGrp="1"/>
          </p:cNvSpPr>
          <p:nvPr>
            <p:ph type="sldNum" sz="quarter" idx="10"/>
          </p:nvPr>
        </p:nvSpPr>
        <p:spPr/>
        <p:txBody>
          <a:bodyPr/>
          <a:lstStyle/>
          <a:p>
            <a:fld id="{EB4B8DE2-A4E8-46E4-8BBF-D75455EFF32C}" type="slidenum">
              <a:rPr lang="en-US" smtClean="0"/>
              <a:pPr/>
              <a:t>8</a:t>
            </a:fld>
            <a:endParaRPr lang="en-US" dirty="0"/>
          </a:p>
        </p:txBody>
      </p:sp>
      <p:sp>
        <p:nvSpPr>
          <p:cNvPr id="46081" name="Title 3">
            <a:extLst>
              <a:ext uri="{FF2B5EF4-FFF2-40B4-BE49-F238E27FC236}">
                <a16:creationId xmlns:a16="http://schemas.microsoft.com/office/drawing/2014/main" id="{2DB513F0-F708-EB46-B3EE-456A6EAFC396}"/>
              </a:ext>
            </a:extLst>
          </p:cNvPr>
          <p:cNvSpPr>
            <a:spLocks noGrp="1" noChangeArrowheads="1"/>
          </p:cNvSpPr>
          <p:nvPr>
            <p:ph type="title"/>
          </p:nvPr>
        </p:nvSpPr>
        <p:spPr/>
        <p:txBody>
          <a:bodyPr/>
          <a:lstStyle/>
          <a:p>
            <a:pPr>
              <a:tabLst>
                <a:tab pos="10971213" algn="l"/>
              </a:tabLst>
            </a:pPr>
            <a:r>
              <a:rPr lang="en-US" altLang="en-US" dirty="0"/>
              <a:t>System Elements	1/2</a:t>
            </a:r>
          </a:p>
        </p:txBody>
      </p:sp>
      <p:grpSp>
        <p:nvGrpSpPr>
          <p:cNvPr id="20" name="aGrouping" descr="Example of AWS Cloud group, represented as a rectangle with AWS logo at the top left, and AWS Cloud as a title.">
            <a:extLst>
              <a:ext uri="{FF2B5EF4-FFF2-40B4-BE49-F238E27FC236}">
                <a16:creationId xmlns:a16="http://schemas.microsoft.com/office/drawing/2014/main" id="{911C9239-683A-474A-AC39-5A7B2C7AB79B}"/>
              </a:ext>
            </a:extLst>
          </p:cNvPr>
          <p:cNvGrpSpPr/>
          <p:nvPr/>
        </p:nvGrpSpPr>
        <p:grpSpPr>
          <a:xfrm>
            <a:off x="1260475" y="1341438"/>
            <a:ext cx="1844675" cy="1042987"/>
            <a:chOff x="1260475" y="1341438"/>
            <a:chExt cx="1844675" cy="1042987"/>
          </a:xfrm>
        </p:grpSpPr>
        <p:sp>
          <p:nvSpPr>
            <p:cNvPr id="33" name="Rectangle 32">
              <a:extLst>
                <a:ext uri="{FF2B5EF4-FFF2-40B4-BE49-F238E27FC236}">
                  <a16:creationId xmlns:a16="http://schemas.microsoft.com/office/drawing/2014/main" id="{E3C373A7-C79E-F040-A456-79E6A4AF1C21}"/>
                </a:ext>
              </a:extLst>
            </p:cNvPr>
            <p:cNvSpPr/>
            <p:nvPr/>
          </p:nvSpPr>
          <p:spPr>
            <a:xfrm>
              <a:off x="1260475" y="1341439"/>
              <a:ext cx="1844675" cy="1042986"/>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AWS Cloud</a:t>
              </a:r>
            </a:p>
          </p:txBody>
        </p:sp>
        <p:pic>
          <p:nvPicPr>
            <p:cNvPr id="34" name="Graphic 33">
              <a:extLst>
                <a:ext uri="{FF2B5EF4-FFF2-40B4-BE49-F238E27FC236}">
                  <a16:creationId xmlns:a16="http://schemas.microsoft.com/office/drawing/2014/main" id="{698D4BC3-E737-F248-BFA7-23A251040C64}"/>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1260476" y="1341438"/>
              <a:ext cx="381000" cy="381000"/>
            </a:xfrm>
            <a:prstGeom prst="rect">
              <a:avLst/>
            </a:prstGeom>
          </p:spPr>
        </p:pic>
      </p:grpSp>
      <p:sp>
        <p:nvSpPr>
          <p:cNvPr id="7" name="TextBox 21">
            <a:extLst>
              <a:ext uri="{FF2B5EF4-FFF2-40B4-BE49-F238E27FC236}">
                <a16:creationId xmlns:a16="http://schemas.microsoft.com/office/drawing/2014/main" id="{CB950BBA-410F-3A26-59BB-1663608EE9DB}"/>
              </a:ext>
            </a:extLst>
          </p:cNvPr>
          <p:cNvSpPr txBox="1">
            <a:spLocks noChangeArrowheads="1"/>
          </p:cNvSpPr>
          <p:nvPr/>
        </p:nvSpPr>
        <p:spPr bwMode="auto">
          <a:xfrm>
            <a:off x="1015180" y="2571625"/>
            <a:ext cx="2335263" cy="1092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spcBef>
                <a:spcPts val="600"/>
              </a:spcBef>
            </a:pPr>
            <a:r>
              <a:rPr lang="en-US" altLang="en-US" b="1" dirty="0">
                <a:latin typeface="Arial" panose="020B0604020202020204" pitchFamily="34" charset="0"/>
                <a:cs typeface="Arial" panose="020B0604020202020204" pitchFamily="34" charset="0"/>
              </a:rPr>
              <a:t>Groups</a:t>
            </a:r>
          </a:p>
          <a:p>
            <a:pPr algn="ctr" eaLnBrk="1" hangingPunct="1">
              <a:spcBef>
                <a:spcPts val="600"/>
              </a:spcBef>
            </a:pPr>
            <a:r>
              <a:rPr lang="en-US" altLang="en-US" sz="1400" dirty="0">
                <a:latin typeface="Arial" panose="020B0604020202020204" pitchFamily="34" charset="0"/>
                <a:cs typeface="Arial" panose="020B0604020202020204" pitchFamily="34" charset="0"/>
              </a:rPr>
              <a:t>Show the connections between multiple services or resources</a:t>
            </a:r>
          </a:p>
        </p:txBody>
      </p:sp>
      <p:grpSp>
        <p:nvGrpSpPr>
          <p:cNvPr id="11" name="Group 10" descr="Group of arrows.">
            <a:extLst>
              <a:ext uri="{FF2B5EF4-FFF2-40B4-BE49-F238E27FC236}">
                <a16:creationId xmlns:a16="http://schemas.microsoft.com/office/drawing/2014/main" id="{09E6D122-AC33-10CE-2D02-367D0601AFBD}"/>
              </a:ext>
            </a:extLst>
          </p:cNvPr>
          <p:cNvGrpSpPr/>
          <p:nvPr/>
        </p:nvGrpSpPr>
        <p:grpSpPr>
          <a:xfrm>
            <a:off x="5204619" y="1571482"/>
            <a:ext cx="1644650" cy="608013"/>
            <a:chOff x="1082675" y="1816100"/>
            <a:chExt cx="1644650" cy="608013"/>
          </a:xfrm>
        </p:grpSpPr>
        <p:cxnSp>
          <p:nvCxnSpPr>
            <p:cNvPr id="15" name="Straight Arrow Connector 14" descr="Arrow pointing left.">
              <a:extLst>
                <a:ext uri="{FF2B5EF4-FFF2-40B4-BE49-F238E27FC236}">
                  <a16:creationId xmlns:a16="http://schemas.microsoft.com/office/drawing/2014/main" id="{BAEA913C-2CED-D1E4-892F-3C62557D9CB8}"/>
                </a:ext>
              </a:extLst>
            </p:cNvPr>
            <p:cNvCxnSpPr/>
            <p:nvPr/>
          </p:nvCxnSpPr>
          <p:spPr>
            <a:xfrm>
              <a:off x="1082675" y="1816100"/>
              <a:ext cx="1644650" cy="0"/>
            </a:xfrm>
            <a:prstGeom prst="straightConnector1">
              <a:avLst/>
            </a:prstGeom>
            <a:ln w="15875">
              <a:solidFill>
                <a:schemeClr val="tx1"/>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14" name="Straight Arrow Connector 13" descr="Arrow pointing right">
              <a:extLst>
                <a:ext uri="{FF2B5EF4-FFF2-40B4-BE49-F238E27FC236}">
                  <a16:creationId xmlns:a16="http://schemas.microsoft.com/office/drawing/2014/main" id="{57E2D1B7-DD9E-CC0C-FE26-577F7CBF9BC4}"/>
                </a:ext>
              </a:extLst>
            </p:cNvPr>
            <p:cNvCxnSpPr>
              <a:cxnSpLocks/>
            </p:cNvCxnSpPr>
            <p:nvPr/>
          </p:nvCxnSpPr>
          <p:spPr>
            <a:xfrm>
              <a:off x="1082675" y="2019300"/>
              <a:ext cx="1644650" cy="0"/>
            </a:xfrm>
            <a:prstGeom prst="straightConnector1">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2" name="Straight Arrow Connector 11" descr="Two headed arrow">
              <a:extLst>
                <a:ext uri="{FF2B5EF4-FFF2-40B4-BE49-F238E27FC236}">
                  <a16:creationId xmlns:a16="http://schemas.microsoft.com/office/drawing/2014/main" id="{D3136046-48C1-DEC8-AF10-AD2DAEA58A44}"/>
                </a:ext>
              </a:extLst>
            </p:cNvPr>
            <p:cNvCxnSpPr/>
            <p:nvPr/>
          </p:nvCxnSpPr>
          <p:spPr>
            <a:xfrm>
              <a:off x="1082675" y="2208213"/>
              <a:ext cx="1644650" cy="0"/>
            </a:xfrm>
            <a:prstGeom prst="straightConnector1">
              <a:avLst/>
            </a:prstGeom>
            <a:ln w="15875">
              <a:solidFill>
                <a:schemeClr val="tx1"/>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3" name="Straight Arrow Connector 12" descr="Line with no arrows.">
              <a:extLst>
                <a:ext uri="{FF2B5EF4-FFF2-40B4-BE49-F238E27FC236}">
                  <a16:creationId xmlns:a16="http://schemas.microsoft.com/office/drawing/2014/main" id="{4910A497-4BA2-1ACC-3A63-CF478ECCCC8C}"/>
                </a:ext>
              </a:extLst>
            </p:cNvPr>
            <p:cNvCxnSpPr/>
            <p:nvPr/>
          </p:nvCxnSpPr>
          <p:spPr>
            <a:xfrm>
              <a:off x="1082675" y="2424113"/>
              <a:ext cx="1644650" cy="0"/>
            </a:xfrm>
            <a:prstGeom prst="straightConnector1">
              <a:avLst/>
            </a:prstGeom>
            <a:ln w="15875">
              <a:solidFill>
                <a:schemeClr val="tx1"/>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sp>
        <p:nvSpPr>
          <p:cNvPr id="8" name="TextBox 21">
            <a:extLst>
              <a:ext uri="{FF2B5EF4-FFF2-40B4-BE49-F238E27FC236}">
                <a16:creationId xmlns:a16="http://schemas.microsoft.com/office/drawing/2014/main" id="{2B9B8C16-7484-6F7D-8213-1C603CF6B620}"/>
              </a:ext>
            </a:extLst>
          </p:cNvPr>
          <p:cNvSpPr txBox="1">
            <a:spLocks noChangeArrowheads="1"/>
          </p:cNvSpPr>
          <p:nvPr/>
        </p:nvSpPr>
        <p:spPr bwMode="auto">
          <a:xfrm>
            <a:off x="4425071" y="2571625"/>
            <a:ext cx="3203746" cy="1092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spcBef>
                <a:spcPts val="600"/>
              </a:spcBef>
            </a:pPr>
            <a:r>
              <a:rPr lang="en-US" altLang="en-US" b="1" dirty="0">
                <a:latin typeface="Arial" panose="020B0604020202020204" pitchFamily="34" charset="0"/>
                <a:cs typeface="Arial" panose="020B0604020202020204" pitchFamily="34" charset="0"/>
              </a:rPr>
              <a:t>Arrows</a:t>
            </a:r>
          </a:p>
          <a:p>
            <a:pPr algn="ctr" eaLnBrk="1" hangingPunct="1">
              <a:spcBef>
                <a:spcPts val="600"/>
              </a:spcBef>
            </a:pPr>
            <a:r>
              <a:rPr lang="en-US" altLang="en-US" sz="1400" dirty="0">
                <a:latin typeface="Arial" panose="020B0604020202020204" pitchFamily="34" charset="0"/>
                <a:cs typeface="Arial" panose="020B0604020202020204" pitchFamily="34" charset="0"/>
              </a:rPr>
              <a:t>Describe a flow of information</a:t>
            </a:r>
            <a:br>
              <a:rPr lang="en-US" altLang="en-US" sz="1400" dirty="0">
                <a:latin typeface="Arial" panose="020B0604020202020204" pitchFamily="34" charset="0"/>
                <a:cs typeface="Arial" panose="020B0604020202020204" pitchFamily="34" charset="0"/>
              </a:rPr>
            </a:br>
            <a:r>
              <a:rPr lang="en-US" altLang="en-US" sz="1400" dirty="0">
                <a:latin typeface="Arial" panose="020B0604020202020204" pitchFamily="34" charset="0"/>
                <a:cs typeface="Arial" panose="020B0604020202020204" pitchFamily="34" charset="0"/>
              </a:rPr>
              <a:t>or connect different parts</a:t>
            </a:r>
            <a:br>
              <a:rPr lang="en-US" altLang="en-US" sz="1400" dirty="0">
                <a:latin typeface="Arial" panose="020B0604020202020204" pitchFamily="34" charset="0"/>
                <a:cs typeface="Arial" panose="020B0604020202020204" pitchFamily="34" charset="0"/>
              </a:rPr>
            </a:br>
            <a:r>
              <a:rPr lang="en-US" altLang="en-US" sz="1400" dirty="0">
                <a:latin typeface="Arial" panose="020B0604020202020204" pitchFamily="34" charset="0"/>
                <a:cs typeface="Arial" panose="020B0604020202020204" pitchFamily="34" charset="0"/>
              </a:rPr>
              <a:t>of a diagram</a:t>
            </a:r>
          </a:p>
        </p:txBody>
      </p:sp>
      <p:pic>
        <p:nvPicPr>
          <p:cNvPr id="10" name="Graphic 5" descr="A representation of a service icon.">
            <a:extLst>
              <a:ext uri="{FF2B5EF4-FFF2-40B4-BE49-F238E27FC236}">
                <a16:creationId xmlns:a16="http://schemas.microsoft.com/office/drawing/2014/main" id="{2CD76021-2D3F-B3F0-774C-C0BDF62F3CC0}"/>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9363869" y="155583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21">
            <a:extLst>
              <a:ext uri="{FF2B5EF4-FFF2-40B4-BE49-F238E27FC236}">
                <a16:creationId xmlns:a16="http://schemas.microsoft.com/office/drawing/2014/main" id="{78E66A1D-71FF-00B3-CEBE-4A02A085354F}"/>
              </a:ext>
            </a:extLst>
          </p:cNvPr>
          <p:cNvSpPr txBox="1">
            <a:spLocks noChangeArrowheads="1"/>
          </p:cNvSpPr>
          <p:nvPr/>
        </p:nvSpPr>
        <p:spPr bwMode="auto">
          <a:xfrm>
            <a:off x="8142996" y="2571625"/>
            <a:ext cx="3203746" cy="661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spcBef>
                <a:spcPts val="600"/>
              </a:spcBef>
            </a:pPr>
            <a:r>
              <a:rPr lang="en-US" altLang="en-US" b="1" dirty="0">
                <a:latin typeface="Arial" panose="020B0604020202020204" pitchFamily="34" charset="0"/>
                <a:cs typeface="Arial" panose="020B0604020202020204" pitchFamily="34" charset="0"/>
              </a:rPr>
              <a:t>Service icons</a:t>
            </a:r>
          </a:p>
          <a:p>
            <a:pPr algn="ctr" eaLnBrk="1" hangingPunct="1">
              <a:spcBef>
                <a:spcPts val="600"/>
              </a:spcBef>
            </a:pPr>
            <a:r>
              <a:rPr lang="en-US" altLang="en-US" sz="1400" dirty="0">
                <a:latin typeface="Arial" panose="020B0604020202020204" pitchFamily="34" charset="0"/>
                <a:cs typeface="Arial" panose="020B0604020202020204" pitchFamily="34" charset="0"/>
              </a:rPr>
              <a:t>Represent an AWS service</a:t>
            </a:r>
          </a:p>
        </p:txBody>
      </p:sp>
      <p:pic>
        <p:nvPicPr>
          <p:cNvPr id="4" name="Graphic 83" descr="A representation of a resource icon.">
            <a:extLst>
              <a:ext uri="{FF2B5EF4-FFF2-40B4-BE49-F238E27FC236}">
                <a16:creationId xmlns:a16="http://schemas.microsoft.com/office/drawing/2014/main" id="{EBE42643-101B-0059-49AF-F8F7EF347895}"/>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3804444" y="4143091"/>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21">
            <a:extLst>
              <a:ext uri="{FF2B5EF4-FFF2-40B4-BE49-F238E27FC236}">
                <a16:creationId xmlns:a16="http://schemas.microsoft.com/office/drawing/2014/main" id="{D31A73B1-2DC8-6256-D686-6A9E7712FFE2}"/>
              </a:ext>
            </a:extLst>
          </p:cNvPr>
          <p:cNvSpPr txBox="1">
            <a:spLocks noChangeArrowheads="1"/>
          </p:cNvSpPr>
          <p:nvPr/>
        </p:nvSpPr>
        <p:spPr bwMode="auto">
          <a:xfrm>
            <a:off x="2692041" y="4792311"/>
            <a:ext cx="2682005"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spcBef>
                <a:spcPts val="600"/>
              </a:spcBef>
            </a:pPr>
            <a:r>
              <a:rPr lang="en-US" altLang="en-US" b="1" dirty="0">
                <a:latin typeface="Arial" panose="020B0604020202020204" pitchFamily="34" charset="0"/>
                <a:cs typeface="Arial" panose="020B0604020202020204" pitchFamily="34" charset="0"/>
              </a:rPr>
              <a:t>Resource icons</a:t>
            </a:r>
          </a:p>
          <a:p>
            <a:pPr algn="ctr" eaLnBrk="1" hangingPunct="1">
              <a:spcBef>
                <a:spcPts val="600"/>
              </a:spcBef>
            </a:pPr>
            <a:r>
              <a:rPr lang="en-US" altLang="en-US" sz="1400" dirty="0">
                <a:latin typeface="Arial" panose="020B0604020202020204" pitchFamily="34" charset="0"/>
                <a:cs typeface="Arial" panose="020B0604020202020204" pitchFamily="34" charset="0"/>
              </a:rPr>
              <a:t>Represent an AWS service resource</a:t>
            </a:r>
          </a:p>
        </p:txBody>
      </p:sp>
      <p:sp>
        <p:nvSpPr>
          <p:cNvPr id="46100" name="TextBox 21">
            <a:extLst>
              <a:ext uri="{FF2B5EF4-FFF2-40B4-BE49-F238E27FC236}">
                <a16:creationId xmlns:a16="http://schemas.microsoft.com/office/drawing/2014/main" id="{6D708105-5BD7-AA43-8F6A-6F583068E294}"/>
              </a:ext>
            </a:extLst>
          </p:cNvPr>
          <p:cNvSpPr txBox="1">
            <a:spLocks noChangeArrowheads="1"/>
          </p:cNvSpPr>
          <p:nvPr/>
        </p:nvSpPr>
        <p:spPr bwMode="auto">
          <a:xfrm>
            <a:off x="6220533" y="4792311"/>
            <a:ext cx="3203746"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spcBef>
                <a:spcPts val="600"/>
              </a:spcBef>
            </a:pPr>
            <a:r>
              <a:rPr lang="en-US" altLang="en-US" b="1" dirty="0">
                <a:latin typeface="Arial" panose="020B0604020202020204" pitchFamily="34" charset="0"/>
                <a:cs typeface="Arial" panose="020B0604020202020204" pitchFamily="34" charset="0"/>
              </a:rPr>
              <a:t>General resource icons</a:t>
            </a:r>
          </a:p>
          <a:p>
            <a:pPr algn="ctr" eaLnBrk="1" hangingPunct="1">
              <a:spcBef>
                <a:spcPts val="600"/>
              </a:spcBef>
            </a:pPr>
            <a:r>
              <a:rPr lang="en-US" altLang="en-US" sz="1400" dirty="0">
                <a:latin typeface="Arial" panose="020B0604020202020204" pitchFamily="34" charset="0"/>
                <a:cs typeface="Arial" panose="020B0604020202020204" pitchFamily="34" charset="0"/>
              </a:rPr>
              <a:t>Apply to resources and objects for multiple AWS services and categories</a:t>
            </a:r>
          </a:p>
        </p:txBody>
      </p:sp>
      <p:pic>
        <p:nvPicPr>
          <p:cNvPr id="2" name="Graphic 23" descr="A representation of a general resource icon.">
            <a:extLst>
              <a:ext uri="{FF2B5EF4-FFF2-40B4-BE49-F238E27FC236}">
                <a16:creationId xmlns:a16="http://schemas.microsoft.com/office/drawing/2014/main" id="{3CE761E8-4D30-5C57-34B9-09FE83C098D6}"/>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flipH="1">
            <a:off x="7587456" y="4143091"/>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1621508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F5DB98A4-BD30-0D61-38CA-53938419F9A3}"/>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9674096E-3F2B-4FFD-A19B-4EA27A2A5241}"/>
              </a:ext>
            </a:extLst>
          </p:cNvPr>
          <p:cNvSpPr>
            <a:spLocks noGrp="1"/>
          </p:cNvSpPr>
          <p:nvPr>
            <p:ph type="sldNum" sz="quarter" idx="11"/>
          </p:nvPr>
        </p:nvSpPr>
        <p:spPr/>
        <p:txBody>
          <a:bodyPr/>
          <a:lstStyle/>
          <a:p>
            <a:fld id="{EB4B8DE2-A4E8-46E4-8BBF-D75455EFF32C}" type="slidenum">
              <a:rPr lang="en-US" smtClean="0"/>
              <a:pPr/>
              <a:t>80</a:t>
            </a:fld>
            <a:endParaRPr lang="en-US" dirty="0"/>
          </a:p>
        </p:txBody>
      </p:sp>
      <p:sp>
        <p:nvSpPr>
          <p:cNvPr id="106501" name="Title 1">
            <a:extLst>
              <a:ext uri="{FF2B5EF4-FFF2-40B4-BE49-F238E27FC236}">
                <a16:creationId xmlns:a16="http://schemas.microsoft.com/office/drawing/2014/main" id="{2ABB7730-5E6B-CA4F-8EBF-9B1771052AA5}"/>
              </a:ext>
            </a:extLst>
          </p:cNvPr>
          <p:cNvSpPr>
            <a:spLocks noGrp="1" noChangeArrowheads="1"/>
          </p:cNvSpPr>
          <p:nvPr>
            <p:ph type="title"/>
          </p:nvPr>
        </p:nvSpPr>
        <p:spPr/>
        <p:txBody>
          <a:bodyPr/>
          <a:lstStyle/>
          <a:p>
            <a:pPr>
              <a:tabLst>
                <a:tab pos="10914063" algn="l"/>
              </a:tabLst>
            </a:pPr>
            <a:r>
              <a:rPr lang="en-US" altLang="en-US" dirty="0"/>
              <a:t>Databases	2/5</a:t>
            </a:r>
          </a:p>
        </p:txBody>
      </p:sp>
      <p:pic>
        <p:nvPicPr>
          <p:cNvPr id="22" name="Graphic 7" descr="Amazon Keyspaces (for Apache Cassandra) service icon.">
            <a:extLst>
              <a:ext uri="{FF2B5EF4-FFF2-40B4-BE49-F238E27FC236}">
                <a16:creationId xmlns:a16="http://schemas.microsoft.com/office/drawing/2014/main" id="{8BF6BCB5-5E8C-4135-BBE0-5BB799426EE9}"/>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9">
            <a:extLst>
              <a:ext uri="{FF2B5EF4-FFF2-40B4-BE49-F238E27FC236}">
                <a16:creationId xmlns:a16="http://schemas.microsoft.com/office/drawing/2014/main" id="{DC4D01BA-3BDD-48B6-AF07-F67CD1138375}"/>
              </a:ext>
            </a:extLst>
          </p:cNvPr>
          <p:cNvSpPr txBox="1">
            <a:spLocks noChangeArrowheads="1"/>
          </p:cNvSpPr>
          <p:nvPr/>
        </p:nvSpPr>
        <p:spPr bwMode="auto">
          <a:xfrm>
            <a:off x="2198688" y="1946275"/>
            <a:ext cx="2343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Keyspaces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(for Apache Cassandra)</a:t>
            </a:r>
          </a:p>
        </p:txBody>
      </p:sp>
      <p:cxnSp>
        <p:nvCxnSpPr>
          <p:cNvPr id="26" name="Straight Connector 25" descr="Next service icon.">
            <a:extLst>
              <a:ext uri="{FF2B5EF4-FFF2-40B4-BE49-F238E27FC236}">
                <a16:creationId xmlns:a16="http://schemas.microsoft.com/office/drawing/2014/main" id="{03EEE17E-F06C-422F-8C3B-66365627A58A}"/>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7" name="Graphic 18" descr="AWS Database Migration Service (AWS DMS) service icon.">
            <a:extLst>
              <a:ext uri="{FF2B5EF4-FFF2-40B4-BE49-F238E27FC236}">
                <a16:creationId xmlns:a16="http://schemas.microsoft.com/office/drawing/2014/main" id="{942EB6AF-A806-4F12-801B-080608DC66BC}"/>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2977"/>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1">
            <a:extLst>
              <a:ext uri="{FF2B5EF4-FFF2-40B4-BE49-F238E27FC236}">
                <a16:creationId xmlns:a16="http://schemas.microsoft.com/office/drawing/2014/main" id="{F0AA8CED-74BA-47A8-97B8-B26DC6979467}"/>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Database Migration Service (AWS DMS)</a:t>
            </a:r>
          </a:p>
        </p:txBody>
      </p:sp>
      <p:pic>
        <p:nvPicPr>
          <p:cNvPr id="30" name="Graphic 22" descr="Database migration workflow or job resource icon for the AWS DMS service.">
            <a:extLst>
              <a:ext uri="{FF2B5EF4-FFF2-40B4-BE49-F238E27FC236}">
                <a16:creationId xmlns:a16="http://schemas.microsoft.com/office/drawing/2014/main" id="{3388D3E3-7EB1-45AC-BB66-4100A3893B53}"/>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400675"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7">
            <a:extLst>
              <a:ext uri="{FF2B5EF4-FFF2-40B4-BE49-F238E27FC236}">
                <a16:creationId xmlns:a16="http://schemas.microsoft.com/office/drawing/2014/main" id="{1ECE1C87-DFBB-4524-9781-855575ECC871}"/>
              </a:ext>
            </a:extLst>
          </p:cNvPr>
          <p:cNvSpPr txBox="1">
            <a:spLocks noChangeArrowheads="1"/>
          </p:cNvSpPr>
          <p:nvPr/>
        </p:nvSpPr>
        <p:spPr bwMode="auto">
          <a:xfrm>
            <a:off x="4801602" y="3260725"/>
            <a:ext cx="16728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Database migration</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workflow or job</a:t>
            </a:r>
          </a:p>
        </p:txBody>
      </p:sp>
      <p:cxnSp>
        <p:nvCxnSpPr>
          <p:cNvPr id="31" name="Straight Connector 30" descr="Next service icon.">
            <a:extLst>
              <a:ext uri="{FF2B5EF4-FFF2-40B4-BE49-F238E27FC236}">
                <a16:creationId xmlns:a16="http://schemas.microsoft.com/office/drawing/2014/main" id="{A180654A-82CD-4745-801F-39E28BE301D1}"/>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2" name="Graphic 23" descr="Amazon Neptune service icon.">
            <a:extLst>
              <a:ext uri="{FF2B5EF4-FFF2-40B4-BE49-F238E27FC236}">
                <a16:creationId xmlns:a16="http://schemas.microsoft.com/office/drawing/2014/main" id="{A1527821-B142-422C-B81F-816028A9B11A}"/>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7534275" y="1182977"/>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12">
            <a:extLst>
              <a:ext uri="{FF2B5EF4-FFF2-40B4-BE49-F238E27FC236}">
                <a16:creationId xmlns:a16="http://schemas.microsoft.com/office/drawing/2014/main" id="{43BE57B4-5013-4FC0-9416-82758A951C37}"/>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Neptune</a:t>
            </a:r>
          </a:p>
        </p:txBody>
      </p:sp>
      <p:cxnSp>
        <p:nvCxnSpPr>
          <p:cNvPr id="34" name="Straight Connector 33" descr="Next service icon.">
            <a:extLst>
              <a:ext uri="{FF2B5EF4-FFF2-40B4-BE49-F238E27FC236}">
                <a16:creationId xmlns:a16="http://schemas.microsoft.com/office/drawing/2014/main" id="{BC17A90A-61EA-4068-8706-E570DE79357B}"/>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5" name="Graphic 19" descr="Amazon Timestream service icon.">
            <a:extLst>
              <a:ext uri="{FF2B5EF4-FFF2-40B4-BE49-F238E27FC236}">
                <a16:creationId xmlns:a16="http://schemas.microsoft.com/office/drawing/2014/main" id="{BF3E5731-19CC-406A-AF43-E342E24C7F23}"/>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81945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12">
            <a:extLst>
              <a:ext uri="{FF2B5EF4-FFF2-40B4-BE49-F238E27FC236}">
                <a16:creationId xmlns:a16="http://schemas.microsoft.com/office/drawing/2014/main" id="{520DE72F-A1DB-4653-A7DB-7615A9ECAE78}"/>
              </a:ext>
            </a:extLst>
          </p:cNvPr>
          <p:cNvSpPr txBox="1">
            <a:spLocks noChangeArrowheads="1"/>
          </p:cNvSpPr>
          <p:nvPr/>
        </p:nvSpPr>
        <p:spPr bwMode="auto">
          <a:xfrm>
            <a:off x="9063037"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Timestream</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4C9B4F53-BA45-B146-A58C-9986FC9970E7}"/>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8E0E845-7F13-3A70-1B51-5EB159348D7F}"/>
              </a:ext>
            </a:extLst>
          </p:cNvPr>
          <p:cNvSpPr>
            <a:spLocks noGrp="1"/>
          </p:cNvSpPr>
          <p:nvPr>
            <p:ph type="sldNum" sz="quarter" idx="11"/>
          </p:nvPr>
        </p:nvSpPr>
        <p:spPr/>
        <p:txBody>
          <a:bodyPr/>
          <a:lstStyle/>
          <a:p>
            <a:fld id="{EB4B8DE2-A4E8-46E4-8BBF-D75455EFF32C}" type="slidenum">
              <a:rPr lang="en-US" smtClean="0"/>
              <a:pPr/>
              <a:t>81</a:t>
            </a:fld>
            <a:endParaRPr lang="en-US" dirty="0"/>
          </a:p>
        </p:txBody>
      </p:sp>
      <p:sp>
        <p:nvSpPr>
          <p:cNvPr id="107525" name="Title 1">
            <a:extLst>
              <a:ext uri="{FF2B5EF4-FFF2-40B4-BE49-F238E27FC236}">
                <a16:creationId xmlns:a16="http://schemas.microsoft.com/office/drawing/2014/main" id="{F9069EDF-56D1-8644-BB9C-06844E645578}"/>
              </a:ext>
            </a:extLst>
          </p:cNvPr>
          <p:cNvSpPr>
            <a:spLocks noGrp="1" noChangeArrowheads="1"/>
          </p:cNvSpPr>
          <p:nvPr>
            <p:ph type="title"/>
          </p:nvPr>
        </p:nvSpPr>
        <p:spPr/>
        <p:txBody>
          <a:bodyPr/>
          <a:lstStyle/>
          <a:p>
            <a:pPr>
              <a:tabLst>
                <a:tab pos="10914063" algn="l"/>
              </a:tabLst>
            </a:pPr>
            <a:r>
              <a:rPr lang="en-US" altLang="en-US" dirty="0"/>
              <a:t>Databases	3/5</a:t>
            </a:r>
          </a:p>
        </p:txBody>
      </p:sp>
      <p:pic>
        <p:nvPicPr>
          <p:cNvPr id="27" name="Graphic 6" descr="Amazon Relational Database Service (Amazon RDS) service icon.">
            <a:extLst>
              <a:ext uri="{FF2B5EF4-FFF2-40B4-BE49-F238E27FC236}">
                <a16:creationId xmlns:a16="http://schemas.microsoft.com/office/drawing/2014/main" id="{9FC6C023-BFA8-421E-9385-3F03F9615E80}"/>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9">
            <a:extLst>
              <a:ext uri="{FF2B5EF4-FFF2-40B4-BE49-F238E27FC236}">
                <a16:creationId xmlns:a16="http://schemas.microsoft.com/office/drawing/2014/main" id="{B2F40359-8FCE-4878-B815-DC679287F3A0}"/>
              </a:ext>
            </a:extLst>
          </p:cNvPr>
          <p:cNvSpPr txBox="1">
            <a:spLocks noChangeArrowheads="1"/>
          </p:cNvSpPr>
          <p:nvPr/>
        </p:nvSpPr>
        <p:spPr bwMode="auto">
          <a:xfrm>
            <a:off x="2239963"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Relational Database Service (Amazon RDS)</a:t>
            </a:r>
          </a:p>
        </p:txBody>
      </p:sp>
      <p:pic>
        <p:nvPicPr>
          <p:cNvPr id="41" name="Graphic 40" descr="Multi-AZ resource icon for the Amazon RDS service.">
            <a:extLst>
              <a:ext uri="{FF2B5EF4-FFF2-40B4-BE49-F238E27FC236}">
                <a16:creationId xmlns:a16="http://schemas.microsoft.com/office/drawing/2014/main" id="{0A8C97D6-2235-4DDF-99D6-38F560F69A2E}"/>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837452" y="2814638"/>
            <a:ext cx="457200" cy="457200"/>
          </a:xfrm>
          <a:prstGeom prst="rect">
            <a:avLst/>
          </a:prstGeom>
        </p:spPr>
      </p:pic>
      <p:sp>
        <p:nvSpPr>
          <p:cNvPr id="29" name="TextBox 17">
            <a:extLst>
              <a:ext uri="{FF2B5EF4-FFF2-40B4-BE49-F238E27FC236}">
                <a16:creationId xmlns:a16="http://schemas.microsoft.com/office/drawing/2014/main" id="{9FBA2447-BD63-4257-9ACC-FFA7B8AA59B1}"/>
              </a:ext>
            </a:extLst>
          </p:cNvPr>
          <p:cNvSpPr txBox="1">
            <a:spLocks noChangeArrowheads="1"/>
          </p:cNvSpPr>
          <p:nvPr/>
        </p:nvSpPr>
        <p:spPr bwMode="auto">
          <a:xfrm>
            <a:off x="2546056" y="3259138"/>
            <a:ext cx="10431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Multi-AZ</a:t>
            </a:r>
          </a:p>
        </p:txBody>
      </p:sp>
      <p:pic>
        <p:nvPicPr>
          <p:cNvPr id="40" name="Graphic 39" descr="Multi-AZ DB cluster resource icon for the Amazon RDS service.">
            <a:extLst>
              <a:ext uri="{FF2B5EF4-FFF2-40B4-BE49-F238E27FC236}">
                <a16:creationId xmlns:a16="http://schemas.microsoft.com/office/drawing/2014/main" id="{B81DBAD0-386B-452C-9817-999CB8D8927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117092" y="2806012"/>
            <a:ext cx="457200" cy="457200"/>
          </a:xfrm>
          <a:prstGeom prst="rect">
            <a:avLst/>
          </a:prstGeom>
        </p:spPr>
      </p:pic>
      <p:sp>
        <p:nvSpPr>
          <p:cNvPr id="30" name="TextBox 20">
            <a:extLst>
              <a:ext uri="{FF2B5EF4-FFF2-40B4-BE49-F238E27FC236}">
                <a16:creationId xmlns:a16="http://schemas.microsoft.com/office/drawing/2014/main" id="{842AA861-3A1E-4EB8-9C01-ACC0F3072572}"/>
              </a:ext>
            </a:extLst>
          </p:cNvPr>
          <p:cNvSpPr txBox="1">
            <a:spLocks noChangeArrowheads="1"/>
          </p:cNvSpPr>
          <p:nvPr/>
        </p:nvSpPr>
        <p:spPr bwMode="auto">
          <a:xfrm>
            <a:off x="3855519" y="3259138"/>
            <a:ext cx="9898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Multi-AZ DB cluster</a:t>
            </a:r>
          </a:p>
        </p:txBody>
      </p:sp>
      <p:pic>
        <p:nvPicPr>
          <p:cNvPr id="42" name="Graphic 41" descr="Blue/Green Deployments resource icon for the Amazon RDS service.">
            <a:extLst>
              <a:ext uri="{FF2B5EF4-FFF2-40B4-BE49-F238E27FC236}">
                <a16:creationId xmlns:a16="http://schemas.microsoft.com/office/drawing/2014/main" id="{7118710F-3299-441D-ADF3-4DD823671A25}"/>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561222" y="2806012"/>
            <a:ext cx="457200" cy="457200"/>
          </a:xfrm>
          <a:prstGeom prst="rect">
            <a:avLst/>
          </a:prstGeom>
        </p:spPr>
      </p:pic>
      <p:sp>
        <p:nvSpPr>
          <p:cNvPr id="31" name="TextBox 20">
            <a:extLst>
              <a:ext uri="{FF2B5EF4-FFF2-40B4-BE49-F238E27FC236}">
                <a16:creationId xmlns:a16="http://schemas.microsoft.com/office/drawing/2014/main" id="{8E88AC84-5D5A-480C-AA35-9F34590987D3}"/>
              </a:ext>
            </a:extLst>
          </p:cNvPr>
          <p:cNvSpPr txBox="1">
            <a:spLocks noChangeArrowheads="1"/>
          </p:cNvSpPr>
          <p:nvPr/>
        </p:nvSpPr>
        <p:spPr bwMode="auto">
          <a:xfrm>
            <a:off x="5184506" y="3259138"/>
            <a:ext cx="12011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Blue/Green Deployments</a:t>
            </a:r>
          </a:p>
        </p:txBody>
      </p:sp>
      <p:pic>
        <p:nvPicPr>
          <p:cNvPr id="39" name="Graphic 38" descr="Optimized Writes resource icon for the Amazon RDS service.">
            <a:extLst>
              <a:ext uri="{FF2B5EF4-FFF2-40B4-BE49-F238E27FC236}">
                <a16:creationId xmlns:a16="http://schemas.microsoft.com/office/drawing/2014/main" id="{5C3BC4BB-C1EE-4167-AE7C-0EA23639695D}"/>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2843771" y="3850958"/>
            <a:ext cx="457200" cy="457200"/>
          </a:xfrm>
          <a:prstGeom prst="rect">
            <a:avLst/>
          </a:prstGeom>
        </p:spPr>
      </p:pic>
      <p:sp>
        <p:nvSpPr>
          <p:cNvPr id="36" name="TextBox 17">
            <a:extLst>
              <a:ext uri="{FF2B5EF4-FFF2-40B4-BE49-F238E27FC236}">
                <a16:creationId xmlns:a16="http://schemas.microsoft.com/office/drawing/2014/main" id="{76E2844F-1517-4B21-9365-B56595DF702C}"/>
              </a:ext>
            </a:extLst>
          </p:cNvPr>
          <p:cNvSpPr txBox="1">
            <a:spLocks noChangeArrowheads="1"/>
          </p:cNvSpPr>
          <p:nvPr/>
        </p:nvSpPr>
        <p:spPr bwMode="auto">
          <a:xfrm>
            <a:off x="2546056" y="4295458"/>
            <a:ext cx="10431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Optimized Writes</a:t>
            </a:r>
          </a:p>
        </p:txBody>
      </p:sp>
      <p:pic>
        <p:nvPicPr>
          <p:cNvPr id="38" name="Graphic 37" descr="Trusted Language Extensions for PostgreSQL resource icon for the Amazon RDS service.">
            <a:extLst>
              <a:ext uri="{FF2B5EF4-FFF2-40B4-BE49-F238E27FC236}">
                <a16:creationId xmlns:a16="http://schemas.microsoft.com/office/drawing/2014/main" id="{4E0EFED8-8B8A-4F84-B682-71649FD31EE9}"/>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4121853" y="3842966"/>
            <a:ext cx="457200" cy="457200"/>
          </a:xfrm>
          <a:prstGeom prst="rect">
            <a:avLst/>
          </a:prstGeom>
        </p:spPr>
      </p:pic>
      <p:sp>
        <p:nvSpPr>
          <p:cNvPr id="37" name="TextBox 20">
            <a:extLst>
              <a:ext uri="{FF2B5EF4-FFF2-40B4-BE49-F238E27FC236}">
                <a16:creationId xmlns:a16="http://schemas.microsoft.com/office/drawing/2014/main" id="{FA115DA1-75F2-4291-822A-1F2854E511C6}"/>
              </a:ext>
            </a:extLst>
          </p:cNvPr>
          <p:cNvSpPr txBox="1">
            <a:spLocks noChangeArrowheads="1"/>
          </p:cNvSpPr>
          <p:nvPr/>
        </p:nvSpPr>
        <p:spPr bwMode="auto">
          <a:xfrm>
            <a:off x="3623378" y="4295458"/>
            <a:ext cx="147319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Trusted Language Extensions for PostgreSQL</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cxnSp>
        <p:nvCxnSpPr>
          <p:cNvPr id="43" name="Straight Connector 42" descr="Next service icon.">
            <a:extLst>
              <a:ext uri="{FF2B5EF4-FFF2-40B4-BE49-F238E27FC236}">
                <a16:creationId xmlns:a16="http://schemas.microsoft.com/office/drawing/2014/main" id="{D2B7D5B7-91A3-4393-A123-99EE7F07ECFA}"/>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 name="Graphic 19" descr="Amazon MemoryDB service icon.">
            <a:extLst>
              <a:ext uri="{FF2B5EF4-FFF2-40B4-BE49-F238E27FC236}">
                <a16:creationId xmlns:a16="http://schemas.microsoft.com/office/drawing/2014/main" id="{0893297E-3BA6-7F22-F7D8-C3064C86BE77}"/>
              </a:ext>
            </a:extLst>
          </p:cNvPr>
          <p:cNvPicPr>
            <a:picLocks noChangeAspect="1" noChangeArrowheads="1"/>
          </p:cNvPicPr>
          <p:nvPr/>
        </p:nvPicPr>
        <p:blipFill>
          <a:blip>
            <a:extLst>
              <a:ext uri="{96DAC541-7B7A-43D3-8B79-37D633B846F1}">
                <asvg:svgBlip xmlns:asvg="http://schemas.microsoft.com/office/drawing/2016/SVG/main" r:embed="rId8"/>
              </a:ext>
            </a:extLst>
          </a:blip>
          <a:srcRect/>
          <a:stretch/>
        </p:blipFill>
        <p:spPr bwMode="auto">
          <a:xfrm>
            <a:off x="751660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TextBox 12">
            <a:extLst>
              <a:ext uri="{FF2B5EF4-FFF2-40B4-BE49-F238E27FC236}">
                <a16:creationId xmlns:a16="http://schemas.microsoft.com/office/drawing/2014/main" id="{BE65E7E7-01B7-436D-8723-78FB4D00DAAF}"/>
              </a:ext>
            </a:extLst>
          </p:cNvPr>
          <p:cNvSpPr txBox="1">
            <a:spLocks noChangeArrowheads="1"/>
          </p:cNvSpPr>
          <p:nvPr/>
        </p:nvSpPr>
        <p:spPr bwMode="auto">
          <a:xfrm>
            <a:off x="7065312" y="1946275"/>
            <a:ext cx="16645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MemoryDB</a:t>
            </a:r>
            <a:endParaRPr lang="en-US" altLang="en-US" sz="1000" dirty="0">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D5FF8CD5-7DE9-CEB7-98A0-8519D8CE8BE7}"/>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B7838CE0-DE9F-C14B-93C0-2C1C395D2E5B}"/>
              </a:ext>
            </a:extLst>
          </p:cNvPr>
          <p:cNvSpPr>
            <a:spLocks noGrp="1"/>
          </p:cNvSpPr>
          <p:nvPr>
            <p:ph type="sldNum" sz="quarter" idx="11"/>
          </p:nvPr>
        </p:nvSpPr>
        <p:spPr/>
        <p:txBody>
          <a:bodyPr/>
          <a:lstStyle/>
          <a:p>
            <a:fld id="{EB4B8DE2-A4E8-46E4-8BBF-D75455EFF32C}" type="slidenum">
              <a:rPr lang="en-US" smtClean="0"/>
              <a:pPr/>
              <a:t>82</a:t>
            </a:fld>
            <a:endParaRPr lang="en-US" dirty="0"/>
          </a:p>
        </p:txBody>
      </p:sp>
      <p:sp>
        <p:nvSpPr>
          <p:cNvPr id="107525" name="Title 1">
            <a:extLst>
              <a:ext uri="{FF2B5EF4-FFF2-40B4-BE49-F238E27FC236}">
                <a16:creationId xmlns:a16="http://schemas.microsoft.com/office/drawing/2014/main" id="{F9069EDF-56D1-8644-BB9C-06844E645578}"/>
              </a:ext>
            </a:extLst>
          </p:cNvPr>
          <p:cNvSpPr>
            <a:spLocks noGrp="1" noChangeArrowheads="1"/>
          </p:cNvSpPr>
          <p:nvPr>
            <p:ph type="title"/>
          </p:nvPr>
        </p:nvSpPr>
        <p:spPr/>
        <p:txBody>
          <a:bodyPr/>
          <a:lstStyle/>
          <a:p>
            <a:pPr>
              <a:tabLst>
                <a:tab pos="10914063" algn="l"/>
              </a:tabLst>
            </a:pPr>
            <a:r>
              <a:rPr lang="en-US" altLang="en-US" dirty="0"/>
              <a:t>Databases	4/5</a:t>
            </a:r>
          </a:p>
        </p:txBody>
      </p:sp>
      <p:pic>
        <p:nvPicPr>
          <p:cNvPr id="10" name="Graphic 21" descr="Amazon ElastiCache service icon.">
            <a:extLst>
              <a:ext uri="{FF2B5EF4-FFF2-40B4-BE49-F238E27FC236}">
                <a16:creationId xmlns:a16="http://schemas.microsoft.com/office/drawing/2014/main" id="{89F4225D-E527-627A-7FB0-BAEED26247C6}"/>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4501"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5">
            <a:extLst>
              <a:ext uri="{FF2B5EF4-FFF2-40B4-BE49-F238E27FC236}">
                <a16:creationId xmlns:a16="http://schemas.microsoft.com/office/drawing/2014/main" id="{FE2242D4-1415-0B3F-A4B3-9CEB0639A86C}"/>
              </a:ext>
            </a:extLst>
          </p:cNvPr>
          <p:cNvSpPr txBox="1">
            <a:spLocks noChangeArrowheads="1"/>
          </p:cNvSpPr>
          <p:nvPr/>
        </p:nvSpPr>
        <p:spPr bwMode="auto">
          <a:xfrm>
            <a:off x="2268538"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ElastiCache</a:t>
            </a:r>
          </a:p>
        </p:txBody>
      </p:sp>
      <p:pic>
        <p:nvPicPr>
          <p:cNvPr id="18" name="Graphic 17" descr="ElastiCache for Redis resource icon for the Amazon ElastiCache service.">
            <a:extLst>
              <a:ext uri="{FF2B5EF4-FFF2-40B4-BE49-F238E27FC236}">
                <a16:creationId xmlns:a16="http://schemas.microsoft.com/office/drawing/2014/main" id="{7CF6F355-7868-8796-4BFD-0B2B006EE21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829992" y="2806012"/>
            <a:ext cx="457200" cy="457200"/>
          </a:xfrm>
          <a:prstGeom prst="rect">
            <a:avLst/>
          </a:prstGeom>
        </p:spPr>
      </p:pic>
      <p:sp>
        <p:nvSpPr>
          <p:cNvPr id="19" name="TextBox 18">
            <a:extLst>
              <a:ext uri="{FF2B5EF4-FFF2-40B4-BE49-F238E27FC236}">
                <a16:creationId xmlns:a16="http://schemas.microsoft.com/office/drawing/2014/main" id="{EC5BBCC1-E8C6-D1D5-1C62-DA671907018B}"/>
              </a:ext>
            </a:extLst>
          </p:cNvPr>
          <p:cNvSpPr txBox="1">
            <a:spLocks noChangeArrowheads="1"/>
          </p:cNvSpPr>
          <p:nvPr/>
        </p:nvSpPr>
        <p:spPr bwMode="auto">
          <a:xfrm>
            <a:off x="2500393" y="3259138"/>
            <a:ext cx="105329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ElastiCache</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for Redis</a:t>
            </a:r>
          </a:p>
        </p:txBody>
      </p:sp>
      <p:pic>
        <p:nvPicPr>
          <p:cNvPr id="20" name="Graphic 19" descr="ElastiCache for Memcached resource icon for the Amazon ElastiCache service.">
            <a:extLst>
              <a:ext uri="{FF2B5EF4-FFF2-40B4-BE49-F238E27FC236}">
                <a16:creationId xmlns:a16="http://schemas.microsoft.com/office/drawing/2014/main" id="{6521133D-ED1A-60CF-7741-58ADF00CECB7}"/>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175598" y="2801938"/>
            <a:ext cx="457200" cy="457200"/>
          </a:xfrm>
          <a:prstGeom prst="rect">
            <a:avLst/>
          </a:prstGeom>
        </p:spPr>
      </p:pic>
      <p:sp>
        <p:nvSpPr>
          <p:cNvPr id="21" name="TextBox 20">
            <a:extLst>
              <a:ext uri="{FF2B5EF4-FFF2-40B4-BE49-F238E27FC236}">
                <a16:creationId xmlns:a16="http://schemas.microsoft.com/office/drawing/2014/main" id="{FFA18DC5-7758-55CA-3429-CDF736346AB9}"/>
              </a:ext>
            </a:extLst>
          </p:cNvPr>
          <p:cNvSpPr txBox="1">
            <a:spLocks noChangeArrowheads="1"/>
          </p:cNvSpPr>
          <p:nvPr/>
        </p:nvSpPr>
        <p:spPr bwMode="auto">
          <a:xfrm>
            <a:off x="3781044" y="3259137"/>
            <a:ext cx="12463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ElastiCache for Memcached</a:t>
            </a:r>
          </a:p>
        </p:txBody>
      </p:sp>
      <p:pic>
        <p:nvPicPr>
          <p:cNvPr id="22" name="Graphic 21" descr="ElastiCache for Valkey resource icon for the Amazon ElastiCache service.">
            <a:extLst>
              <a:ext uri="{FF2B5EF4-FFF2-40B4-BE49-F238E27FC236}">
                <a16:creationId xmlns:a16="http://schemas.microsoft.com/office/drawing/2014/main" id="{83ECB38D-5959-2C17-58A7-70028F3DCCBE}"/>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5561222" y="2806012"/>
            <a:ext cx="457200" cy="457200"/>
          </a:xfrm>
          <a:prstGeom prst="rect">
            <a:avLst/>
          </a:prstGeom>
        </p:spPr>
      </p:pic>
      <p:sp>
        <p:nvSpPr>
          <p:cNvPr id="23" name="TextBox 20">
            <a:extLst>
              <a:ext uri="{FF2B5EF4-FFF2-40B4-BE49-F238E27FC236}">
                <a16:creationId xmlns:a16="http://schemas.microsoft.com/office/drawing/2014/main" id="{A306B13D-B1DB-9EF8-DD61-A6EB17D1B1CB}"/>
              </a:ext>
            </a:extLst>
          </p:cNvPr>
          <p:cNvSpPr txBox="1">
            <a:spLocks noChangeArrowheads="1"/>
          </p:cNvSpPr>
          <p:nvPr/>
        </p:nvSpPr>
        <p:spPr bwMode="auto">
          <a:xfrm>
            <a:off x="5184506" y="3259138"/>
            <a:ext cx="12011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ElastiCache for Valkey</a:t>
            </a:r>
          </a:p>
        </p:txBody>
      </p:sp>
      <p:pic>
        <p:nvPicPr>
          <p:cNvPr id="17" name="Graphic 16" descr="Cache node resource icon for the Amazon ElastiCache service.">
            <a:extLst>
              <a:ext uri="{FF2B5EF4-FFF2-40B4-BE49-F238E27FC236}">
                <a16:creationId xmlns:a16="http://schemas.microsoft.com/office/drawing/2014/main" id="{5AD9CCE9-C7A8-C3EF-D308-FD13D391DD97}"/>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2829993" y="3850958"/>
            <a:ext cx="457200" cy="457200"/>
          </a:xfrm>
          <a:prstGeom prst="rect">
            <a:avLst/>
          </a:prstGeom>
        </p:spPr>
      </p:pic>
      <p:sp>
        <p:nvSpPr>
          <p:cNvPr id="16" name="TextBox 17">
            <a:extLst>
              <a:ext uri="{FF2B5EF4-FFF2-40B4-BE49-F238E27FC236}">
                <a16:creationId xmlns:a16="http://schemas.microsoft.com/office/drawing/2014/main" id="{E212B064-E943-4886-7BDD-79CD6AAEB472}"/>
              </a:ext>
            </a:extLst>
          </p:cNvPr>
          <p:cNvSpPr txBox="1">
            <a:spLocks noChangeArrowheads="1"/>
          </p:cNvSpPr>
          <p:nvPr/>
        </p:nvSpPr>
        <p:spPr bwMode="auto">
          <a:xfrm>
            <a:off x="2546056" y="4295458"/>
            <a:ext cx="10431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Cache node</a:t>
            </a:r>
          </a:p>
        </p:txBody>
      </p:sp>
      <p:cxnSp>
        <p:nvCxnSpPr>
          <p:cNvPr id="3" name="Straight Connector 2" descr="Next service icon.">
            <a:extLst>
              <a:ext uri="{FF2B5EF4-FFF2-40B4-BE49-F238E27FC236}">
                <a16:creationId xmlns:a16="http://schemas.microsoft.com/office/drawing/2014/main" id="{29A03F41-BA20-7FC5-A11D-527FE025609F}"/>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19" descr="Oracle Database at AWS service icon.">
            <a:extLst>
              <a:ext uri="{FF2B5EF4-FFF2-40B4-BE49-F238E27FC236}">
                <a16:creationId xmlns:a16="http://schemas.microsoft.com/office/drawing/2014/main" id="{F8F7031C-CBC3-2577-6A5E-49A4498B3FFA}"/>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751660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2">
            <a:extLst>
              <a:ext uri="{FF2B5EF4-FFF2-40B4-BE49-F238E27FC236}">
                <a16:creationId xmlns:a16="http://schemas.microsoft.com/office/drawing/2014/main" id="{422EFF37-12A1-FAE6-D85D-D140241C1F2F}"/>
              </a:ext>
            </a:extLst>
          </p:cNvPr>
          <p:cNvSpPr txBox="1">
            <a:spLocks noChangeArrowheads="1"/>
          </p:cNvSpPr>
          <p:nvPr/>
        </p:nvSpPr>
        <p:spPr bwMode="auto">
          <a:xfrm>
            <a:off x="6871573" y="1946275"/>
            <a:ext cx="205206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Oracle Database@AWS</a:t>
            </a:r>
            <a:endParaRPr lang="en-US" altLang="en-US" sz="1000" dirty="0">
              <a:latin typeface="Arial" panose="020B0604020202020204" pitchFamily="34" charset="0"/>
              <a:ea typeface="Amazon Ember" panose="020B0603020204020204" pitchFamily="34" charset="0"/>
              <a:cs typeface="Arial" panose="020B0604020202020204" pitchFamily="34" charset="0"/>
            </a:endParaRPr>
          </a:p>
        </p:txBody>
      </p:sp>
    </p:spTree>
    <p:extLst>
      <p:ext uri="{BB962C8B-B14F-4D97-AF65-F5344CB8AC3E}">
        <p14:creationId xmlns:p14="http://schemas.microsoft.com/office/powerpoint/2010/main" val="328371083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614792C-BA23-49CD-72EF-E2FB5D5108D2}"/>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F5E52DF-E4C1-E5F0-8A29-75EA6D887210}"/>
              </a:ext>
            </a:extLst>
          </p:cNvPr>
          <p:cNvSpPr>
            <a:spLocks noGrp="1"/>
          </p:cNvSpPr>
          <p:nvPr>
            <p:ph type="sldNum" sz="quarter" idx="11"/>
          </p:nvPr>
        </p:nvSpPr>
        <p:spPr/>
        <p:txBody>
          <a:bodyPr/>
          <a:lstStyle/>
          <a:p>
            <a:fld id="{EB4B8DE2-A4E8-46E4-8BBF-D75455EFF32C}" type="slidenum">
              <a:rPr lang="en-US" smtClean="0"/>
              <a:pPr/>
              <a:t>83</a:t>
            </a:fld>
            <a:endParaRPr lang="en-US" dirty="0"/>
          </a:p>
        </p:txBody>
      </p:sp>
      <p:sp>
        <p:nvSpPr>
          <p:cNvPr id="109571" name="Title 1">
            <a:extLst>
              <a:ext uri="{FF2B5EF4-FFF2-40B4-BE49-F238E27FC236}">
                <a16:creationId xmlns:a16="http://schemas.microsoft.com/office/drawing/2014/main" id="{5D9FB271-1622-9045-85F2-A695294D57DC}"/>
              </a:ext>
            </a:extLst>
          </p:cNvPr>
          <p:cNvSpPr>
            <a:spLocks noGrp="1" noChangeArrowheads="1"/>
          </p:cNvSpPr>
          <p:nvPr>
            <p:ph type="title"/>
          </p:nvPr>
        </p:nvSpPr>
        <p:spPr>
          <a:xfrm>
            <a:off x="240940" y="326626"/>
            <a:ext cx="11614339" cy="644278"/>
          </a:xfrm>
        </p:spPr>
        <p:txBody>
          <a:bodyPr/>
          <a:lstStyle/>
          <a:p>
            <a:pPr>
              <a:tabLst>
                <a:tab pos="10914063" algn="l"/>
              </a:tabLst>
            </a:pPr>
            <a:r>
              <a:rPr lang="en-US" altLang="en-US" dirty="0"/>
              <a:t>Databases	5/5</a:t>
            </a:r>
          </a:p>
        </p:txBody>
      </p:sp>
      <p:pic>
        <p:nvPicPr>
          <p:cNvPr id="43" name="Graphic 42" descr="Amazon Aurora instance instance icon for the Database category.">
            <a:extLst>
              <a:ext uri="{FF2B5EF4-FFF2-40B4-BE49-F238E27FC236}">
                <a16:creationId xmlns:a16="http://schemas.microsoft.com/office/drawing/2014/main" id="{75B1ACFB-920C-94C3-B61F-EB60763A428D}"/>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3112618" y="1423988"/>
            <a:ext cx="457200" cy="457200"/>
          </a:xfrm>
          <a:prstGeom prst="rect">
            <a:avLst/>
          </a:prstGeom>
        </p:spPr>
      </p:pic>
      <p:sp>
        <p:nvSpPr>
          <p:cNvPr id="109588" name="TextBox 21">
            <a:extLst>
              <a:ext uri="{FF2B5EF4-FFF2-40B4-BE49-F238E27FC236}">
                <a16:creationId xmlns:a16="http://schemas.microsoft.com/office/drawing/2014/main" id="{F0154AD1-D878-6E43-A52D-CF192168DCBC}"/>
              </a:ext>
            </a:extLst>
          </p:cNvPr>
          <p:cNvSpPr txBox="1">
            <a:spLocks noChangeArrowheads="1"/>
          </p:cNvSpPr>
          <p:nvPr/>
        </p:nvSpPr>
        <p:spPr bwMode="auto">
          <a:xfrm>
            <a:off x="2584039" y="1881188"/>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Aurora instance</a:t>
            </a:r>
          </a:p>
        </p:txBody>
      </p:sp>
      <p:pic>
        <p:nvPicPr>
          <p:cNvPr id="46" name="Graphic 45" descr="Amazon Aurora instance alternate instance icon for the Database category.">
            <a:extLst>
              <a:ext uri="{FF2B5EF4-FFF2-40B4-BE49-F238E27FC236}">
                <a16:creationId xmlns:a16="http://schemas.microsoft.com/office/drawing/2014/main" id="{71447EEF-964B-4D5E-1B5F-F9615D9652D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603815" y="1423988"/>
            <a:ext cx="457200" cy="457200"/>
          </a:xfrm>
          <a:prstGeom prst="rect">
            <a:avLst/>
          </a:prstGeom>
        </p:spPr>
      </p:pic>
      <p:sp>
        <p:nvSpPr>
          <p:cNvPr id="109575" name="TextBox 5">
            <a:extLst>
              <a:ext uri="{FF2B5EF4-FFF2-40B4-BE49-F238E27FC236}">
                <a16:creationId xmlns:a16="http://schemas.microsoft.com/office/drawing/2014/main" id="{D77A6C3B-2109-7546-8BE2-D01C2C95A643}"/>
              </a:ext>
            </a:extLst>
          </p:cNvPr>
          <p:cNvSpPr txBox="1">
            <a:spLocks noChangeArrowheads="1"/>
          </p:cNvSpPr>
          <p:nvPr/>
        </p:nvSpPr>
        <p:spPr bwMode="auto">
          <a:xfrm>
            <a:off x="4072269" y="1881188"/>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Aurora instance alternate</a:t>
            </a:r>
          </a:p>
        </p:txBody>
      </p:sp>
      <p:pic>
        <p:nvPicPr>
          <p:cNvPr id="45" name="Graphic 44" descr="Amazon RDS instance instance icon for the Database category.">
            <a:extLst>
              <a:ext uri="{FF2B5EF4-FFF2-40B4-BE49-F238E27FC236}">
                <a16:creationId xmlns:a16="http://schemas.microsoft.com/office/drawing/2014/main" id="{218C284D-62B0-8F03-9F66-4579873A577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090603" y="1423988"/>
            <a:ext cx="457200" cy="457200"/>
          </a:xfrm>
          <a:prstGeom prst="rect">
            <a:avLst/>
          </a:prstGeom>
        </p:spPr>
      </p:pic>
      <p:sp>
        <p:nvSpPr>
          <p:cNvPr id="109576" name="TextBox 6">
            <a:extLst>
              <a:ext uri="{FF2B5EF4-FFF2-40B4-BE49-F238E27FC236}">
                <a16:creationId xmlns:a16="http://schemas.microsoft.com/office/drawing/2014/main" id="{125CDEA2-783D-3948-9AB5-FDD03CB3808F}"/>
              </a:ext>
            </a:extLst>
          </p:cNvPr>
          <p:cNvSpPr txBox="1">
            <a:spLocks noChangeArrowheads="1"/>
          </p:cNvSpPr>
          <p:nvPr/>
        </p:nvSpPr>
        <p:spPr bwMode="auto">
          <a:xfrm>
            <a:off x="5563910" y="1881188"/>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RDS instance</a:t>
            </a:r>
          </a:p>
        </p:txBody>
      </p:sp>
      <p:pic>
        <p:nvPicPr>
          <p:cNvPr id="44" name="Graphic 43" descr="Amazon RDS instance alternate instance icon for the Database category.">
            <a:extLst>
              <a:ext uri="{FF2B5EF4-FFF2-40B4-BE49-F238E27FC236}">
                <a16:creationId xmlns:a16="http://schemas.microsoft.com/office/drawing/2014/main" id="{AA44473A-1D2A-62B9-56C1-987A2A34F876}"/>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578105" y="1423988"/>
            <a:ext cx="457200" cy="457200"/>
          </a:xfrm>
          <a:prstGeom prst="rect">
            <a:avLst/>
          </a:prstGeom>
        </p:spPr>
      </p:pic>
      <p:sp>
        <p:nvSpPr>
          <p:cNvPr id="109577" name="TextBox 7">
            <a:extLst>
              <a:ext uri="{FF2B5EF4-FFF2-40B4-BE49-F238E27FC236}">
                <a16:creationId xmlns:a16="http://schemas.microsoft.com/office/drawing/2014/main" id="{B9A06188-BCED-F244-8F88-EB3CA4B4B688}"/>
              </a:ext>
            </a:extLst>
          </p:cNvPr>
          <p:cNvSpPr txBox="1">
            <a:spLocks noChangeArrowheads="1"/>
          </p:cNvSpPr>
          <p:nvPr/>
        </p:nvSpPr>
        <p:spPr bwMode="auto">
          <a:xfrm>
            <a:off x="6984654" y="1881188"/>
            <a:ext cx="1685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RDS</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 alternate</a:t>
            </a:r>
          </a:p>
        </p:txBody>
      </p:sp>
      <p:pic>
        <p:nvPicPr>
          <p:cNvPr id="40" name="Graphic 39" descr="MySQL instance instance icon for the Database category.">
            <a:extLst>
              <a:ext uri="{FF2B5EF4-FFF2-40B4-BE49-F238E27FC236}">
                <a16:creationId xmlns:a16="http://schemas.microsoft.com/office/drawing/2014/main" id="{E048A075-AF63-47AE-CBA8-CA9B659DA0F2}"/>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9071293" y="1423988"/>
            <a:ext cx="457200" cy="457200"/>
          </a:xfrm>
          <a:prstGeom prst="rect">
            <a:avLst/>
          </a:prstGeom>
        </p:spPr>
      </p:pic>
      <p:sp>
        <p:nvSpPr>
          <p:cNvPr id="109578" name="TextBox 8">
            <a:extLst>
              <a:ext uri="{FF2B5EF4-FFF2-40B4-BE49-F238E27FC236}">
                <a16:creationId xmlns:a16="http://schemas.microsoft.com/office/drawing/2014/main" id="{9A51BFEC-955C-E444-A046-8E4A45B6EFDA}"/>
              </a:ext>
            </a:extLst>
          </p:cNvPr>
          <p:cNvSpPr txBox="1">
            <a:spLocks noChangeArrowheads="1"/>
          </p:cNvSpPr>
          <p:nvPr/>
        </p:nvSpPr>
        <p:spPr bwMode="auto">
          <a:xfrm>
            <a:off x="8577825" y="1881188"/>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MySQL</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a:t>
            </a:r>
          </a:p>
        </p:txBody>
      </p:sp>
      <p:pic>
        <p:nvPicPr>
          <p:cNvPr id="39" name="Graphic 38" descr="MySQL instance alternate instance icon for the Database category.">
            <a:extLst>
              <a:ext uri="{FF2B5EF4-FFF2-40B4-BE49-F238E27FC236}">
                <a16:creationId xmlns:a16="http://schemas.microsoft.com/office/drawing/2014/main" id="{38757BEA-0E76-7A4C-EB3C-A9B0DC2557F1}"/>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10571028" y="1423988"/>
            <a:ext cx="457200" cy="457200"/>
          </a:xfrm>
          <a:prstGeom prst="rect">
            <a:avLst/>
          </a:prstGeom>
        </p:spPr>
      </p:pic>
      <p:sp>
        <p:nvSpPr>
          <p:cNvPr id="109579" name="TextBox 9">
            <a:extLst>
              <a:ext uri="{FF2B5EF4-FFF2-40B4-BE49-F238E27FC236}">
                <a16:creationId xmlns:a16="http://schemas.microsoft.com/office/drawing/2014/main" id="{A6BAAFFE-78FA-CD4A-B17F-F52BBE356076}"/>
              </a:ext>
            </a:extLst>
          </p:cNvPr>
          <p:cNvSpPr txBox="1">
            <a:spLocks noChangeArrowheads="1"/>
          </p:cNvSpPr>
          <p:nvPr/>
        </p:nvSpPr>
        <p:spPr bwMode="auto">
          <a:xfrm>
            <a:off x="10072135" y="1881188"/>
            <a:ext cx="14525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MySQL</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 alternate</a:t>
            </a:r>
          </a:p>
        </p:txBody>
      </p:sp>
      <p:pic>
        <p:nvPicPr>
          <p:cNvPr id="38" name="Graphic 37" descr="Oracle instance instance icon for the Database category.">
            <a:extLst>
              <a:ext uri="{FF2B5EF4-FFF2-40B4-BE49-F238E27FC236}">
                <a16:creationId xmlns:a16="http://schemas.microsoft.com/office/drawing/2014/main" id="{69D1E26E-7CAC-FF85-DEBF-697EF7986270}"/>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3112618" y="2744825"/>
            <a:ext cx="457200" cy="457200"/>
          </a:xfrm>
          <a:prstGeom prst="rect">
            <a:avLst/>
          </a:prstGeom>
        </p:spPr>
      </p:pic>
      <p:sp>
        <p:nvSpPr>
          <p:cNvPr id="109589" name="TextBox 22">
            <a:extLst>
              <a:ext uri="{FF2B5EF4-FFF2-40B4-BE49-F238E27FC236}">
                <a16:creationId xmlns:a16="http://schemas.microsoft.com/office/drawing/2014/main" id="{A51A25FD-B0FE-AB4A-A37D-191649BE2033}"/>
              </a:ext>
            </a:extLst>
          </p:cNvPr>
          <p:cNvSpPr txBox="1">
            <a:spLocks noChangeArrowheads="1"/>
          </p:cNvSpPr>
          <p:nvPr/>
        </p:nvSpPr>
        <p:spPr bwMode="auto">
          <a:xfrm>
            <a:off x="2584039" y="3209925"/>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Oracle</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a:t>
            </a:r>
          </a:p>
        </p:txBody>
      </p:sp>
      <p:pic>
        <p:nvPicPr>
          <p:cNvPr id="37" name="Graphic 36" descr="Oracle instance alternate instance icon for the Database category.">
            <a:extLst>
              <a:ext uri="{FF2B5EF4-FFF2-40B4-BE49-F238E27FC236}">
                <a16:creationId xmlns:a16="http://schemas.microsoft.com/office/drawing/2014/main" id="{72637388-E0F7-95CF-68E0-3260E27DB1DA}"/>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4599319" y="2744825"/>
            <a:ext cx="457200" cy="457200"/>
          </a:xfrm>
          <a:prstGeom prst="rect">
            <a:avLst/>
          </a:prstGeom>
        </p:spPr>
      </p:pic>
      <p:sp>
        <p:nvSpPr>
          <p:cNvPr id="109580" name="TextBox 10">
            <a:extLst>
              <a:ext uri="{FF2B5EF4-FFF2-40B4-BE49-F238E27FC236}">
                <a16:creationId xmlns:a16="http://schemas.microsoft.com/office/drawing/2014/main" id="{2133AF5C-D724-8246-9770-61439DAF8804}"/>
              </a:ext>
            </a:extLst>
          </p:cNvPr>
          <p:cNvSpPr txBox="1">
            <a:spLocks noChangeArrowheads="1"/>
          </p:cNvSpPr>
          <p:nvPr/>
        </p:nvSpPr>
        <p:spPr bwMode="auto">
          <a:xfrm>
            <a:off x="4072269" y="3209925"/>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Oracle</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 alternate</a:t>
            </a:r>
          </a:p>
        </p:txBody>
      </p:sp>
      <p:pic>
        <p:nvPicPr>
          <p:cNvPr id="48" name="Graphic 47" descr="PostgreSQL instance instance icon for the Database category.">
            <a:extLst>
              <a:ext uri="{FF2B5EF4-FFF2-40B4-BE49-F238E27FC236}">
                <a16:creationId xmlns:a16="http://schemas.microsoft.com/office/drawing/2014/main" id="{EA1ADE5C-A499-4CD5-AE5A-0C65D4768379}"/>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6100149" y="2744825"/>
            <a:ext cx="457200" cy="457200"/>
          </a:xfrm>
          <a:prstGeom prst="rect">
            <a:avLst/>
          </a:prstGeom>
        </p:spPr>
      </p:pic>
      <p:sp>
        <p:nvSpPr>
          <p:cNvPr id="47" name="TextBox 11">
            <a:extLst>
              <a:ext uri="{FF2B5EF4-FFF2-40B4-BE49-F238E27FC236}">
                <a16:creationId xmlns:a16="http://schemas.microsoft.com/office/drawing/2014/main" id="{8F5093E8-676F-43A4-8094-83CF464E478C}"/>
              </a:ext>
            </a:extLst>
          </p:cNvPr>
          <p:cNvSpPr txBox="1">
            <a:spLocks noChangeArrowheads="1"/>
          </p:cNvSpPr>
          <p:nvPr/>
        </p:nvSpPr>
        <p:spPr bwMode="auto">
          <a:xfrm>
            <a:off x="5563910" y="3209925"/>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PostgreSQL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instance</a:t>
            </a:r>
          </a:p>
        </p:txBody>
      </p:sp>
      <p:pic>
        <p:nvPicPr>
          <p:cNvPr id="50" name="Graphic 49" descr="PostgreSQL instance alternate instance icon for the Database category.">
            <a:extLst>
              <a:ext uri="{FF2B5EF4-FFF2-40B4-BE49-F238E27FC236}">
                <a16:creationId xmlns:a16="http://schemas.microsoft.com/office/drawing/2014/main" id="{70E921B5-20A5-428E-B686-A732D77AF070}"/>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7586731" y="2744825"/>
            <a:ext cx="457200" cy="457200"/>
          </a:xfrm>
          <a:prstGeom prst="rect">
            <a:avLst/>
          </a:prstGeom>
        </p:spPr>
      </p:pic>
      <p:sp>
        <p:nvSpPr>
          <p:cNvPr id="49" name="TextBox 12">
            <a:extLst>
              <a:ext uri="{FF2B5EF4-FFF2-40B4-BE49-F238E27FC236}">
                <a16:creationId xmlns:a16="http://schemas.microsoft.com/office/drawing/2014/main" id="{1D7531E0-937A-4A71-AEAF-4C3243C36E6D}"/>
              </a:ext>
            </a:extLst>
          </p:cNvPr>
          <p:cNvSpPr txBox="1">
            <a:spLocks noChangeArrowheads="1"/>
          </p:cNvSpPr>
          <p:nvPr/>
        </p:nvSpPr>
        <p:spPr bwMode="auto">
          <a:xfrm>
            <a:off x="6984654" y="3209925"/>
            <a:ext cx="1685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PostgreSQL</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 alternate</a:t>
            </a:r>
          </a:p>
        </p:txBody>
      </p:sp>
      <p:pic>
        <p:nvPicPr>
          <p:cNvPr id="54" name="Graphic 53" descr="PIOPS instance instance icon for the Database category.">
            <a:extLst>
              <a:ext uri="{FF2B5EF4-FFF2-40B4-BE49-F238E27FC236}">
                <a16:creationId xmlns:a16="http://schemas.microsoft.com/office/drawing/2014/main" id="{06661FC4-8FF6-4567-8434-98556733B710}"/>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9079612" y="2744825"/>
            <a:ext cx="457200" cy="457200"/>
          </a:xfrm>
          <a:prstGeom prst="rect">
            <a:avLst/>
          </a:prstGeom>
        </p:spPr>
      </p:pic>
      <p:sp>
        <p:nvSpPr>
          <p:cNvPr id="53" name="TextBox 13">
            <a:extLst>
              <a:ext uri="{FF2B5EF4-FFF2-40B4-BE49-F238E27FC236}">
                <a16:creationId xmlns:a16="http://schemas.microsoft.com/office/drawing/2014/main" id="{36B5F62E-C8CA-4336-83A2-A1AD3FA1F200}"/>
              </a:ext>
            </a:extLst>
          </p:cNvPr>
          <p:cNvSpPr txBox="1">
            <a:spLocks noChangeArrowheads="1"/>
          </p:cNvSpPr>
          <p:nvPr/>
        </p:nvSpPr>
        <p:spPr bwMode="auto">
          <a:xfrm>
            <a:off x="8577825" y="3209925"/>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PIOPS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instance</a:t>
            </a:r>
          </a:p>
        </p:txBody>
      </p:sp>
      <p:pic>
        <p:nvPicPr>
          <p:cNvPr id="56" name="Graphic 55" descr="Amazon RDS proxy instance alternate instance icon for the Database category.">
            <a:extLst>
              <a:ext uri="{FF2B5EF4-FFF2-40B4-BE49-F238E27FC236}">
                <a16:creationId xmlns:a16="http://schemas.microsoft.com/office/drawing/2014/main" id="{366B9C95-B2BF-454B-8EDA-1B4D4668AB61}"/>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10571028" y="2744825"/>
            <a:ext cx="457200" cy="457200"/>
          </a:xfrm>
          <a:prstGeom prst="rect">
            <a:avLst/>
          </a:prstGeom>
        </p:spPr>
      </p:pic>
      <p:sp>
        <p:nvSpPr>
          <p:cNvPr id="55" name="TextBox 40">
            <a:extLst>
              <a:ext uri="{FF2B5EF4-FFF2-40B4-BE49-F238E27FC236}">
                <a16:creationId xmlns:a16="http://schemas.microsoft.com/office/drawing/2014/main" id="{7F07DFD1-E5E1-4C44-BF62-7BF8BD40C118}"/>
              </a:ext>
            </a:extLst>
          </p:cNvPr>
          <p:cNvSpPr txBox="1">
            <a:spLocks noChangeArrowheads="1"/>
          </p:cNvSpPr>
          <p:nvPr/>
        </p:nvSpPr>
        <p:spPr bwMode="auto">
          <a:xfrm>
            <a:off x="10054673" y="3209925"/>
            <a:ext cx="149383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RDS</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proxy instance alternate</a:t>
            </a:r>
          </a:p>
        </p:txBody>
      </p:sp>
      <p:pic>
        <p:nvPicPr>
          <p:cNvPr id="58" name="Graphic 57" descr="MariaDB instance instance icon for the Database category.">
            <a:extLst>
              <a:ext uri="{FF2B5EF4-FFF2-40B4-BE49-F238E27FC236}">
                <a16:creationId xmlns:a16="http://schemas.microsoft.com/office/drawing/2014/main" id="{183222E6-74BD-4763-AF84-9718B8E4B5B5}"/>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3112618" y="4054476"/>
            <a:ext cx="457200" cy="457200"/>
          </a:xfrm>
          <a:prstGeom prst="rect">
            <a:avLst/>
          </a:prstGeom>
        </p:spPr>
      </p:pic>
      <p:sp>
        <p:nvSpPr>
          <p:cNvPr id="57" name="TextBox 20">
            <a:extLst>
              <a:ext uri="{FF2B5EF4-FFF2-40B4-BE49-F238E27FC236}">
                <a16:creationId xmlns:a16="http://schemas.microsoft.com/office/drawing/2014/main" id="{9ED9576D-5172-464F-9B83-34228E5D90A8}"/>
              </a:ext>
            </a:extLst>
          </p:cNvPr>
          <p:cNvSpPr txBox="1">
            <a:spLocks noChangeArrowheads="1"/>
          </p:cNvSpPr>
          <p:nvPr/>
        </p:nvSpPr>
        <p:spPr bwMode="auto">
          <a:xfrm>
            <a:off x="2584039" y="451326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MariaDB instance</a:t>
            </a:r>
          </a:p>
        </p:txBody>
      </p:sp>
      <p:pic>
        <p:nvPicPr>
          <p:cNvPr id="60" name="Graphic 59" descr="MariaDB instance alternate instance icon for the Database category.">
            <a:extLst>
              <a:ext uri="{FF2B5EF4-FFF2-40B4-BE49-F238E27FC236}">
                <a16:creationId xmlns:a16="http://schemas.microsoft.com/office/drawing/2014/main" id="{517B2499-4A58-4E09-B44B-DAD15CDB0C16}"/>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4599319" y="4054476"/>
            <a:ext cx="457200" cy="457200"/>
          </a:xfrm>
          <a:prstGeom prst="rect">
            <a:avLst/>
          </a:prstGeom>
        </p:spPr>
      </p:pic>
      <p:sp>
        <p:nvSpPr>
          <p:cNvPr id="59" name="TextBox 15">
            <a:extLst>
              <a:ext uri="{FF2B5EF4-FFF2-40B4-BE49-F238E27FC236}">
                <a16:creationId xmlns:a16="http://schemas.microsoft.com/office/drawing/2014/main" id="{C6DA6036-3106-4917-81CC-F47305020DEC}"/>
              </a:ext>
            </a:extLst>
          </p:cNvPr>
          <p:cNvSpPr txBox="1">
            <a:spLocks noChangeArrowheads="1"/>
          </p:cNvSpPr>
          <p:nvPr/>
        </p:nvSpPr>
        <p:spPr bwMode="auto">
          <a:xfrm>
            <a:off x="4072269" y="4513263"/>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MariaDB instance alternate</a:t>
            </a:r>
          </a:p>
        </p:txBody>
      </p:sp>
      <p:pic>
        <p:nvPicPr>
          <p:cNvPr id="62" name="Graphic 61" descr="SQL Server instance instance icon for the Database category.">
            <a:extLst>
              <a:ext uri="{FF2B5EF4-FFF2-40B4-BE49-F238E27FC236}">
                <a16:creationId xmlns:a16="http://schemas.microsoft.com/office/drawing/2014/main" id="{F065EA15-D1DC-4FCC-BC5A-AF278AF865EA}"/>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6097297" y="4054476"/>
            <a:ext cx="457200" cy="457200"/>
          </a:xfrm>
          <a:prstGeom prst="rect">
            <a:avLst/>
          </a:prstGeom>
        </p:spPr>
      </p:pic>
      <p:sp>
        <p:nvSpPr>
          <p:cNvPr id="61" name="TextBox 16">
            <a:extLst>
              <a:ext uri="{FF2B5EF4-FFF2-40B4-BE49-F238E27FC236}">
                <a16:creationId xmlns:a16="http://schemas.microsoft.com/office/drawing/2014/main" id="{94C1D3FA-9383-4676-A32A-31974C8CCA88}"/>
              </a:ext>
            </a:extLst>
          </p:cNvPr>
          <p:cNvSpPr txBox="1">
            <a:spLocks noChangeArrowheads="1"/>
          </p:cNvSpPr>
          <p:nvPr/>
        </p:nvSpPr>
        <p:spPr bwMode="auto">
          <a:xfrm>
            <a:off x="5563910" y="4513263"/>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SQL Server </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a:t>
            </a:r>
          </a:p>
        </p:txBody>
      </p:sp>
      <p:pic>
        <p:nvPicPr>
          <p:cNvPr id="64" name="Graphic 63" descr="SQL Server instance alternate instance icon for the Database category.">
            <a:extLst>
              <a:ext uri="{FF2B5EF4-FFF2-40B4-BE49-F238E27FC236}">
                <a16:creationId xmlns:a16="http://schemas.microsoft.com/office/drawing/2014/main" id="{D412B216-0209-42F7-B168-844E226A3B2F}"/>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7589275" y="4054476"/>
            <a:ext cx="457200" cy="457200"/>
          </a:xfrm>
          <a:prstGeom prst="rect">
            <a:avLst/>
          </a:prstGeom>
        </p:spPr>
      </p:pic>
      <p:sp>
        <p:nvSpPr>
          <p:cNvPr id="63" name="TextBox 17">
            <a:extLst>
              <a:ext uri="{FF2B5EF4-FFF2-40B4-BE49-F238E27FC236}">
                <a16:creationId xmlns:a16="http://schemas.microsoft.com/office/drawing/2014/main" id="{23D73F9B-22EA-4119-85C3-95F2273D2D5B}"/>
              </a:ext>
            </a:extLst>
          </p:cNvPr>
          <p:cNvSpPr txBox="1">
            <a:spLocks noChangeArrowheads="1"/>
          </p:cNvSpPr>
          <p:nvPr/>
        </p:nvSpPr>
        <p:spPr bwMode="auto">
          <a:xfrm>
            <a:off x="6984654" y="4513263"/>
            <a:ext cx="1685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SQL Server </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 alternate</a:t>
            </a:r>
          </a:p>
        </p:txBody>
      </p:sp>
      <p:pic>
        <p:nvPicPr>
          <p:cNvPr id="66" name="Graphic 65" descr="Amazon RDS proxy instance instance icon for the Database category.">
            <a:extLst>
              <a:ext uri="{FF2B5EF4-FFF2-40B4-BE49-F238E27FC236}">
                <a16:creationId xmlns:a16="http://schemas.microsoft.com/office/drawing/2014/main" id="{F8B540CF-15DE-43F5-8F8B-633EC6069F66}"/>
              </a:ext>
            </a:extLst>
          </p:cNvPr>
          <p:cNvPicPr>
            <a:picLocks noChangeAspect="1"/>
          </p:cNvPicPr>
          <p:nvPr/>
        </p:nvPicPr>
        <p:blipFill>
          <a:blip>
            <a:extLst>
              <a:ext uri="{96DAC541-7B7A-43D3-8B79-37D633B846F1}">
                <asvg:svgBlip xmlns:asvg="http://schemas.microsoft.com/office/drawing/2016/SVG/main" r:embed="rId18"/>
              </a:ext>
            </a:extLst>
          </a:blip>
          <a:stretch>
            <a:fillRect/>
          </a:stretch>
        </p:blipFill>
        <p:spPr>
          <a:xfrm>
            <a:off x="9079612" y="4054476"/>
            <a:ext cx="457200" cy="457200"/>
          </a:xfrm>
          <a:prstGeom prst="rect">
            <a:avLst/>
          </a:prstGeom>
        </p:spPr>
      </p:pic>
      <p:sp>
        <p:nvSpPr>
          <p:cNvPr id="65" name="TextBox 36">
            <a:extLst>
              <a:ext uri="{FF2B5EF4-FFF2-40B4-BE49-F238E27FC236}">
                <a16:creationId xmlns:a16="http://schemas.microsoft.com/office/drawing/2014/main" id="{33ADD470-B941-4643-8465-77A024C4F562}"/>
              </a:ext>
            </a:extLst>
          </p:cNvPr>
          <p:cNvSpPr txBox="1">
            <a:spLocks noChangeArrowheads="1"/>
          </p:cNvSpPr>
          <p:nvPr/>
        </p:nvSpPr>
        <p:spPr bwMode="auto">
          <a:xfrm>
            <a:off x="8481782" y="4513263"/>
            <a:ext cx="1685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RDS</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proxy instance</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07F39724-71A8-77A1-C862-CEA92342AA65}"/>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71722F97-7F97-8363-95AD-9ADDFD997558}"/>
              </a:ext>
            </a:extLst>
          </p:cNvPr>
          <p:cNvSpPr>
            <a:spLocks noGrp="1"/>
          </p:cNvSpPr>
          <p:nvPr>
            <p:ph type="sldNum" sz="quarter" idx="10"/>
          </p:nvPr>
        </p:nvSpPr>
        <p:spPr/>
        <p:txBody>
          <a:bodyPr/>
          <a:lstStyle/>
          <a:p>
            <a:fld id="{EB4B8DE2-A4E8-46E4-8BBF-D75455EFF32C}" type="slidenum">
              <a:rPr lang="en-US" smtClean="0"/>
              <a:pPr/>
              <a:t>84</a:t>
            </a:fld>
            <a:endParaRPr lang="en-US" dirty="0"/>
          </a:p>
        </p:txBody>
      </p:sp>
      <p:sp>
        <p:nvSpPr>
          <p:cNvPr id="110594" name="Title 1">
            <a:extLst>
              <a:ext uri="{FF2B5EF4-FFF2-40B4-BE49-F238E27FC236}">
                <a16:creationId xmlns:a16="http://schemas.microsoft.com/office/drawing/2014/main" id="{50940A79-0563-AA40-BB34-2AB6F0BD94C6}"/>
              </a:ext>
            </a:extLst>
          </p:cNvPr>
          <p:cNvSpPr>
            <a:spLocks noGrp="1" noChangeArrowheads="1"/>
          </p:cNvSpPr>
          <p:nvPr>
            <p:ph type="ctrTitle"/>
          </p:nvPr>
        </p:nvSpPr>
        <p:spPr/>
        <p:txBody>
          <a:bodyPr/>
          <a:lstStyle/>
          <a:p>
            <a:r>
              <a:rPr lang="en-US" altLang="en-US" dirty="0"/>
              <a:t>Developer</a:t>
            </a:r>
            <a:br>
              <a:rPr lang="en-US" altLang="en-US" dirty="0"/>
            </a:br>
            <a:r>
              <a:rPr lang="en-US" altLang="en-US" dirty="0"/>
              <a:t>Tools</a:t>
            </a:r>
          </a:p>
        </p:txBody>
      </p:sp>
      <p:pic>
        <p:nvPicPr>
          <p:cNvPr id="110593" name="Graphic 7" descr="Developer Tools standard category icon.">
            <a:extLst>
              <a:ext uri="{FF2B5EF4-FFF2-40B4-BE49-F238E27FC236}">
                <a16:creationId xmlns:a16="http://schemas.microsoft.com/office/drawing/2014/main" id="{63302548-9B07-DD4E-9402-2CE08F25EE4E}"/>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8188"/>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597" name="label">
            <a:extLst>
              <a:ext uri="{FF2B5EF4-FFF2-40B4-BE49-F238E27FC236}">
                <a16:creationId xmlns:a16="http://schemas.microsoft.com/office/drawing/2014/main" id="{155297A2-5D00-C340-93E0-57F806B7D423}"/>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B781B575-BC0F-2E11-53D8-6DB16E0E59F5}"/>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F34F6DD1-5339-4301-792F-DE55FBD80524}"/>
              </a:ext>
            </a:extLst>
          </p:cNvPr>
          <p:cNvSpPr>
            <a:spLocks noGrp="1"/>
          </p:cNvSpPr>
          <p:nvPr>
            <p:ph type="sldNum" sz="quarter" idx="11"/>
          </p:nvPr>
        </p:nvSpPr>
        <p:spPr/>
        <p:txBody>
          <a:bodyPr/>
          <a:lstStyle/>
          <a:p>
            <a:fld id="{EB4B8DE2-A4E8-46E4-8BBF-D75455EFF32C}" type="slidenum">
              <a:rPr lang="en-US" smtClean="0"/>
              <a:pPr/>
              <a:t>85</a:t>
            </a:fld>
            <a:endParaRPr lang="en-US" dirty="0"/>
          </a:p>
        </p:txBody>
      </p:sp>
      <p:sp>
        <p:nvSpPr>
          <p:cNvPr id="111621" name="Title 1">
            <a:extLst>
              <a:ext uri="{FF2B5EF4-FFF2-40B4-BE49-F238E27FC236}">
                <a16:creationId xmlns:a16="http://schemas.microsoft.com/office/drawing/2014/main" id="{13F0E110-AB9D-6D47-A971-E07916D54F5E}"/>
              </a:ext>
            </a:extLst>
          </p:cNvPr>
          <p:cNvSpPr>
            <a:spLocks noGrp="1" noChangeArrowheads="1"/>
          </p:cNvSpPr>
          <p:nvPr>
            <p:ph type="title"/>
          </p:nvPr>
        </p:nvSpPr>
        <p:spPr>
          <a:xfrm>
            <a:off x="240940" y="365126"/>
            <a:ext cx="11614340" cy="563562"/>
          </a:xfrm>
        </p:spPr>
        <p:txBody>
          <a:bodyPr/>
          <a:lstStyle/>
          <a:p>
            <a:pPr>
              <a:tabLst>
                <a:tab pos="10914063" algn="l"/>
              </a:tabLst>
            </a:pPr>
            <a:r>
              <a:rPr lang="en-US" altLang="en-US" dirty="0"/>
              <a:t>Developer Tools	1/5</a:t>
            </a:r>
          </a:p>
        </p:txBody>
      </p:sp>
      <p:pic>
        <p:nvPicPr>
          <p:cNvPr id="22" name="Graphic 17" descr="AWS Cloud9 service icon.">
            <a:extLst>
              <a:ext uri="{FF2B5EF4-FFF2-40B4-BE49-F238E27FC236}">
                <a16:creationId xmlns:a16="http://schemas.microsoft.com/office/drawing/2014/main" id="{93189597-BD21-4E2F-B686-E02ABC56A22E}"/>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1625" name="TextBox 9">
            <a:extLst>
              <a:ext uri="{FF2B5EF4-FFF2-40B4-BE49-F238E27FC236}">
                <a16:creationId xmlns:a16="http://schemas.microsoft.com/office/drawing/2014/main" id="{DA1A551F-C867-B843-8ADE-9C6199300E9B}"/>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Cloud9</a:t>
            </a:r>
          </a:p>
        </p:txBody>
      </p:sp>
      <p:pic>
        <p:nvPicPr>
          <p:cNvPr id="24" name="Graphic 6" descr="Cloud9 resource icon for the AWS Cloud9 service.">
            <a:extLst>
              <a:ext uri="{FF2B5EF4-FFF2-40B4-BE49-F238E27FC236}">
                <a16:creationId xmlns:a16="http://schemas.microsoft.com/office/drawing/2014/main" id="{1CA22A6E-34E9-48B7-8EE3-4C616D5471F8}"/>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3141663" y="28686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16">
            <a:extLst>
              <a:ext uri="{FF2B5EF4-FFF2-40B4-BE49-F238E27FC236}">
                <a16:creationId xmlns:a16="http://schemas.microsoft.com/office/drawing/2014/main" id="{8A1B6A15-E163-4526-A953-95BE2B37528C}"/>
              </a:ext>
            </a:extLst>
          </p:cNvPr>
          <p:cNvSpPr txBox="1">
            <a:spLocks noChangeArrowheads="1"/>
          </p:cNvSpPr>
          <p:nvPr/>
        </p:nvSpPr>
        <p:spPr bwMode="auto">
          <a:xfrm>
            <a:off x="2694784" y="3281363"/>
            <a:ext cx="13477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Cloud9</a:t>
            </a:r>
          </a:p>
        </p:txBody>
      </p:sp>
      <p:cxnSp>
        <p:nvCxnSpPr>
          <p:cNvPr id="25" name="Straight Connector 24" descr="Next service icon.">
            <a:extLst>
              <a:ext uri="{FF2B5EF4-FFF2-40B4-BE49-F238E27FC236}">
                <a16:creationId xmlns:a16="http://schemas.microsoft.com/office/drawing/2014/main" id="{BB2D79AD-DEB5-4D2D-A782-1E31D469CB2E}"/>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19" descr="AWS CodeBuild service icon.">
            <a:extLst>
              <a:ext uri="{FF2B5EF4-FFF2-40B4-BE49-F238E27FC236}">
                <a16:creationId xmlns:a16="http://schemas.microsoft.com/office/drawing/2014/main" id="{823B5354-3C93-4DED-90C0-6075041FAA8C}"/>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1">
            <a:extLst>
              <a:ext uri="{FF2B5EF4-FFF2-40B4-BE49-F238E27FC236}">
                <a16:creationId xmlns:a16="http://schemas.microsoft.com/office/drawing/2014/main" id="{453C2415-DFB6-4CF3-B9FB-FB7D9F67DF36}"/>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CodeBuild</a:t>
            </a:r>
          </a:p>
        </p:txBody>
      </p:sp>
      <p:cxnSp>
        <p:nvCxnSpPr>
          <p:cNvPr id="29" name="Straight Connector 28" descr="Next service icon.">
            <a:extLst>
              <a:ext uri="{FF2B5EF4-FFF2-40B4-BE49-F238E27FC236}">
                <a16:creationId xmlns:a16="http://schemas.microsoft.com/office/drawing/2014/main" id="{EC4136BA-3C8B-4FE8-8FB2-0051A098D11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21" descr="AWS CodeCommit service icon.">
            <a:extLst>
              <a:ext uri="{FF2B5EF4-FFF2-40B4-BE49-F238E27FC236}">
                <a16:creationId xmlns:a16="http://schemas.microsoft.com/office/drawing/2014/main" id="{A41E7752-61D7-48D5-90F5-E5DF829574A0}"/>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75342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2">
            <a:extLst>
              <a:ext uri="{FF2B5EF4-FFF2-40B4-BE49-F238E27FC236}">
                <a16:creationId xmlns:a16="http://schemas.microsoft.com/office/drawing/2014/main" id="{A0AB48E0-E259-464E-80FF-81A09C120DC1}"/>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CodeCommit</a:t>
            </a:r>
          </a:p>
        </p:txBody>
      </p:sp>
      <p:cxnSp>
        <p:nvCxnSpPr>
          <p:cNvPr id="35" name="Straight Connector 34" descr="Next service icon.">
            <a:extLst>
              <a:ext uri="{FF2B5EF4-FFF2-40B4-BE49-F238E27FC236}">
                <a16:creationId xmlns:a16="http://schemas.microsoft.com/office/drawing/2014/main" id="{4329BC84-305D-4B8F-B578-5908F135DB0C}"/>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6" name="Graphic 23" descr="AWS CodeDeploy service icon.">
            <a:extLst>
              <a:ext uri="{FF2B5EF4-FFF2-40B4-BE49-F238E27FC236}">
                <a16:creationId xmlns:a16="http://schemas.microsoft.com/office/drawing/2014/main" id="{ECD5472E-D3BA-45FC-96B2-D8978840ABA9}"/>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15">
            <a:extLst>
              <a:ext uri="{FF2B5EF4-FFF2-40B4-BE49-F238E27FC236}">
                <a16:creationId xmlns:a16="http://schemas.microsoft.com/office/drawing/2014/main" id="{B57019BD-B033-44DE-A918-9F6D933D2A94}"/>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CodeDeploy</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33A1764F-28D5-657E-A2F8-3B5E80A8CBC8}"/>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BE3E932-55BB-D187-3A2A-B8A774EC0B8B}"/>
              </a:ext>
            </a:extLst>
          </p:cNvPr>
          <p:cNvSpPr>
            <a:spLocks noGrp="1"/>
          </p:cNvSpPr>
          <p:nvPr>
            <p:ph type="sldNum" sz="quarter" idx="11"/>
          </p:nvPr>
        </p:nvSpPr>
        <p:spPr/>
        <p:txBody>
          <a:bodyPr/>
          <a:lstStyle/>
          <a:p>
            <a:fld id="{EB4B8DE2-A4E8-46E4-8BBF-D75455EFF32C}" type="slidenum">
              <a:rPr lang="en-US" smtClean="0"/>
              <a:pPr/>
              <a:t>86</a:t>
            </a:fld>
            <a:endParaRPr lang="en-US" dirty="0"/>
          </a:p>
        </p:txBody>
      </p:sp>
      <p:sp>
        <p:nvSpPr>
          <p:cNvPr id="112645" name="Title 1">
            <a:extLst>
              <a:ext uri="{FF2B5EF4-FFF2-40B4-BE49-F238E27FC236}">
                <a16:creationId xmlns:a16="http://schemas.microsoft.com/office/drawing/2014/main" id="{E0E5D1D9-4F00-D540-876B-09785E62DAC8}"/>
              </a:ext>
            </a:extLst>
          </p:cNvPr>
          <p:cNvSpPr>
            <a:spLocks noGrp="1" noChangeArrowheads="1"/>
          </p:cNvSpPr>
          <p:nvPr>
            <p:ph type="title"/>
          </p:nvPr>
        </p:nvSpPr>
        <p:spPr/>
        <p:txBody>
          <a:bodyPr/>
          <a:lstStyle/>
          <a:p>
            <a:pPr>
              <a:tabLst>
                <a:tab pos="10914063" algn="l"/>
              </a:tabLst>
            </a:pPr>
            <a:r>
              <a:rPr lang="en-US" altLang="en-US" dirty="0"/>
              <a:t>Developer Tools	2/5</a:t>
            </a:r>
          </a:p>
        </p:txBody>
      </p:sp>
      <p:pic>
        <p:nvPicPr>
          <p:cNvPr id="20" name="Graphic 6" descr="AWS CodePipeline service icon.">
            <a:extLst>
              <a:ext uri="{FF2B5EF4-FFF2-40B4-BE49-F238E27FC236}">
                <a16:creationId xmlns:a16="http://schemas.microsoft.com/office/drawing/2014/main" id="{1DD811B4-61AF-418E-A5FB-72CC9B3D9EB6}"/>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F2EF0563-A370-4E91-A7A7-8AFFA0E62D30}"/>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CodePipeline</a:t>
            </a:r>
          </a:p>
        </p:txBody>
      </p:sp>
      <p:cxnSp>
        <p:nvCxnSpPr>
          <p:cNvPr id="22" name="Straight Connector 21" descr="Next service icon.">
            <a:extLst>
              <a:ext uri="{FF2B5EF4-FFF2-40B4-BE49-F238E27FC236}">
                <a16:creationId xmlns:a16="http://schemas.microsoft.com/office/drawing/2014/main" id="{668B598D-9EC1-4C4F-82D4-35647131931B}"/>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3" name="Graphic 18" descr="AWS Command Line Interface (AWS CLI) service icon.">
            <a:extLst>
              <a:ext uri="{FF2B5EF4-FFF2-40B4-BE49-F238E27FC236}">
                <a16:creationId xmlns:a16="http://schemas.microsoft.com/office/drawing/2014/main" id="{038E59A4-83D0-C509-C5F7-4C27502125BC}"/>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CA7AF4B5-5F23-40CD-B0DC-CB5A63B01EE3}"/>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Command Line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Interface (AWS CLI)</a:t>
            </a:r>
          </a:p>
        </p:txBody>
      </p:sp>
      <p:cxnSp>
        <p:nvCxnSpPr>
          <p:cNvPr id="25" name="Straight Connector 24" descr="Next service icon.">
            <a:extLst>
              <a:ext uri="{FF2B5EF4-FFF2-40B4-BE49-F238E27FC236}">
                <a16:creationId xmlns:a16="http://schemas.microsoft.com/office/drawing/2014/main" id="{CED5BF91-2A15-4B57-8CB9-A46FB2B4F01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22" descr="AWS Tools and SDKs service icon.">
            <a:extLst>
              <a:ext uri="{FF2B5EF4-FFF2-40B4-BE49-F238E27FC236}">
                <a16:creationId xmlns:a16="http://schemas.microsoft.com/office/drawing/2014/main" id="{EFB3ECD4-D495-4D57-A97E-F077091B59E9}"/>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D2A0CCEE-821B-4969-BE63-F1A6A43C00D8}"/>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Tools</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and SDKs</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E75B1240-9CBA-FE99-9A9E-45FA9DE873E8}"/>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2F229BA7-443B-07A5-B6AE-16257F26B92D}"/>
              </a:ext>
            </a:extLst>
          </p:cNvPr>
          <p:cNvSpPr>
            <a:spLocks noGrp="1"/>
          </p:cNvSpPr>
          <p:nvPr>
            <p:ph type="sldNum" sz="quarter" idx="11"/>
          </p:nvPr>
        </p:nvSpPr>
        <p:spPr/>
        <p:txBody>
          <a:bodyPr/>
          <a:lstStyle/>
          <a:p>
            <a:fld id="{EB4B8DE2-A4E8-46E4-8BBF-D75455EFF32C}" type="slidenum">
              <a:rPr lang="en-US" smtClean="0"/>
              <a:pPr/>
              <a:t>87</a:t>
            </a:fld>
            <a:endParaRPr lang="en-US" dirty="0"/>
          </a:p>
        </p:txBody>
      </p:sp>
      <p:sp>
        <p:nvSpPr>
          <p:cNvPr id="113668" name="Title 1">
            <a:extLst>
              <a:ext uri="{FF2B5EF4-FFF2-40B4-BE49-F238E27FC236}">
                <a16:creationId xmlns:a16="http://schemas.microsoft.com/office/drawing/2014/main" id="{8EC8E59A-FA3F-AF43-AEC0-D8882D6EBF3B}"/>
              </a:ext>
            </a:extLst>
          </p:cNvPr>
          <p:cNvSpPr>
            <a:spLocks noGrp="1" noChangeArrowheads="1"/>
          </p:cNvSpPr>
          <p:nvPr>
            <p:ph type="title"/>
          </p:nvPr>
        </p:nvSpPr>
        <p:spPr/>
        <p:txBody>
          <a:bodyPr/>
          <a:lstStyle/>
          <a:p>
            <a:pPr>
              <a:tabLst>
                <a:tab pos="10914063" algn="l"/>
              </a:tabLst>
            </a:pPr>
            <a:r>
              <a:rPr lang="en-US" altLang="en-US" dirty="0"/>
              <a:t>Developer Tools 	3/5</a:t>
            </a:r>
          </a:p>
        </p:txBody>
      </p:sp>
      <p:pic>
        <p:nvPicPr>
          <p:cNvPr id="20" name="Graphic 7" descr="AWS X-Ray service icon.">
            <a:extLst>
              <a:ext uri="{FF2B5EF4-FFF2-40B4-BE49-F238E27FC236}">
                <a16:creationId xmlns:a16="http://schemas.microsoft.com/office/drawing/2014/main" id="{5559347E-D264-4A89-88C2-6D153F2A8FEB}"/>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E3B68BE7-03F3-448B-AD7E-B1635F64B1FA}"/>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X-Ray</a:t>
            </a:r>
          </a:p>
        </p:txBody>
      </p:sp>
      <p:cxnSp>
        <p:nvCxnSpPr>
          <p:cNvPr id="22" name="Straight Connector 21" descr="Next service icon.">
            <a:extLst>
              <a:ext uri="{FF2B5EF4-FFF2-40B4-BE49-F238E27FC236}">
                <a16:creationId xmlns:a16="http://schemas.microsoft.com/office/drawing/2014/main" id="{8E473A7B-E893-42C3-8FFE-0CEF6FF0697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7" descr="AWS Cloud Development Kit (AWS CDK) service icon.">
            <a:extLst>
              <a:ext uri="{FF2B5EF4-FFF2-40B4-BE49-F238E27FC236}">
                <a16:creationId xmlns:a16="http://schemas.microsoft.com/office/drawing/2014/main" id="{81C3EEAD-23F0-416A-BD30-37B0092EBA58}"/>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D57F6307-204C-4850-906D-0B57CB123F55}"/>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Cloud Development Kit (AWS CDK)</a:t>
            </a:r>
          </a:p>
        </p:txBody>
      </p:sp>
      <p:cxnSp>
        <p:nvCxnSpPr>
          <p:cNvPr id="25" name="Straight Connector 24" descr="Next service icon.">
            <a:extLst>
              <a:ext uri="{FF2B5EF4-FFF2-40B4-BE49-F238E27FC236}">
                <a16:creationId xmlns:a16="http://schemas.microsoft.com/office/drawing/2014/main" id="{8A600C7C-3DE6-4DE9-B040-9015B04BA76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6" descr="AWS CodeArtifact service icon.">
            <a:extLst>
              <a:ext uri="{FF2B5EF4-FFF2-40B4-BE49-F238E27FC236}">
                <a16:creationId xmlns:a16="http://schemas.microsoft.com/office/drawing/2014/main" id="{83E7AC8F-3B97-423D-AB43-DD37AE641BA2}"/>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2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5">
            <a:extLst>
              <a:ext uri="{FF2B5EF4-FFF2-40B4-BE49-F238E27FC236}">
                <a16:creationId xmlns:a16="http://schemas.microsoft.com/office/drawing/2014/main" id="{11BF2AE1-FA6C-4781-996D-5FA13B76DFC4}"/>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CodeArtifact</a:t>
            </a:r>
          </a:p>
        </p:txBody>
      </p:sp>
      <p:cxnSp>
        <p:nvCxnSpPr>
          <p:cNvPr id="29" name="Straight Connector 28" descr="Next service icon.">
            <a:extLst>
              <a:ext uri="{FF2B5EF4-FFF2-40B4-BE49-F238E27FC236}">
                <a16:creationId xmlns:a16="http://schemas.microsoft.com/office/drawing/2014/main" id="{259299C2-DF30-4ECB-AF47-565FF9DF1CD7}"/>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1" name="Graphic 30" descr="AWS CloudShell service icon.">
            <a:extLst>
              <a:ext uri="{FF2B5EF4-FFF2-40B4-BE49-F238E27FC236}">
                <a16:creationId xmlns:a16="http://schemas.microsoft.com/office/drawing/2014/main" id="{76FD037F-B7B7-4F71-944C-9F4FA49BCBDF}"/>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9818688" y="1182688"/>
            <a:ext cx="762000" cy="762000"/>
          </a:xfrm>
          <a:prstGeom prst="rect">
            <a:avLst/>
          </a:prstGeom>
        </p:spPr>
      </p:pic>
      <p:sp>
        <p:nvSpPr>
          <p:cNvPr id="30" name="TextBox 15">
            <a:extLst>
              <a:ext uri="{FF2B5EF4-FFF2-40B4-BE49-F238E27FC236}">
                <a16:creationId xmlns:a16="http://schemas.microsoft.com/office/drawing/2014/main" id="{BF36758A-EE64-4541-ABA0-96754F498392}"/>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CloudShell</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7CAB0E25-6559-3FF7-807F-BA0E6C9A331F}"/>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8720FB89-8302-281D-B6C5-CB8E43DBC2ED}"/>
              </a:ext>
            </a:extLst>
          </p:cNvPr>
          <p:cNvSpPr>
            <a:spLocks noGrp="1"/>
          </p:cNvSpPr>
          <p:nvPr>
            <p:ph type="sldNum" sz="quarter" idx="11"/>
          </p:nvPr>
        </p:nvSpPr>
        <p:spPr/>
        <p:txBody>
          <a:bodyPr/>
          <a:lstStyle/>
          <a:p>
            <a:fld id="{EB4B8DE2-A4E8-46E4-8BBF-D75455EFF32C}" type="slidenum">
              <a:rPr lang="en-US" smtClean="0"/>
              <a:pPr/>
              <a:t>88</a:t>
            </a:fld>
            <a:endParaRPr lang="en-US" dirty="0"/>
          </a:p>
        </p:txBody>
      </p:sp>
      <p:sp>
        <p:nvSpPr>
          <p:cNvPr id="113668" name="Title 1">
            <a:extLst>
              <a:ext uri="{FF2B5EF4-FFF2-40B4-BE49-F238E27FC236}">
                <a16:creationId xmlns:a16="http://schemas.microsoft.com/office/drawing/2014/main" id="{8EC8E59A-FA3F-AF43-AEC0-D8882D6EBF3B}"/>
              </a:ext>
            </a:extLst>
          </p:cNvPr>
          <p:cNvSpPr>
            <a:spLocks noGrp="1" noChangeArrowheads="1"/>
          </p:cNvSpPr>
          <p:nvPr>
            <p:ph type="title"/>
          </p:nvPr>
        </p:nvSpPr>
        <p:spPr/>
        <p:txBody>
          <a:bodyPr/>
          <a:lstStyle/>
          <a:p>
            <a:pPr>
              <a:tabLst>
                <a:tab pos="10914063" algn="l"/>
              </a:tabLst>
            </a:pPr>
            <a:r>
              <a:rPr lang="en-US" altLang="en-US" dirty="0"/>
              <a:t>Developer Tools	4/5</a:t>
            </a:r>
          </a:p>
        </p:txBody>
      </p:sp>
      <p:pic>
        <p:nvPicPr>
          <p:cNvPr id="21" name="Graphic 7" descr="Amazon Corretto service icon.">
            <a:extLst>
              <a:ext uri="{FF2B5EF4-FFF2-40B4-BE49-F238E27FC236}">
                <a16:creationId xmlns:a16="http://schemas.microsoft.com/office/drawing/2014/main" id="{B1636068-79A3-4555-9E91-1FD6A911FAE8}"/>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9">
            <a:extLst>
              <a:ext uri="{FF2B5EF4-FFF2-40B4-BE49-F238E27FC236}">
                <a16:creationId xmlns:a16="http://schemas.microsoft.com/office/drawing/2014/main" id="{59E2B849-8560-4065-8341-B7E42FBD2C6E}"/>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Corretto</a:t>
            </a:r>
          </a:p>
        </p:txBody>
      </p:sp>
      <p:cxnSp>
        <p:nvCxnSpPr>
          <p:cNvPr id="22" name="Straight Connector 21" descr="Next service icon.">
            <a:extLst>
              <a:ext uri="{FF2B5EF4-FFF2-40B4-BE49-F238E27FC236}">
                <a16:creationId xmlns:a16="http://schemas.microsoft.com/office/drawing/2014/main" id="{408CAE6C-FB95-4FF4-BD7B-CBCBF3CABF53}"/>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7" descr="AWS Cloud Control API service icon.">
            <a:extLst>
              <a:ext uri="{FF2B5EF4-FFF2-40B4-BE49-F238E27FC236}">
                <a16:creationId xmlns:a16="http://schemas.microsoft.com/office/drawing/2014/main" id="{DC52DBB7-A7FC-4D8B-886A-8EB4A38431EE}"/>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EA9E0C86-32C2-471E-AD08-DC6439232E74}"/>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Cloud Control API</a:t>
            </a:r>
          </a:p>
        </p:txBody>
      </p:sp>
      <p:cxnSp>
        <p:nvCxnSpPr>
          <p:cNvPr id="25" name="Straight Connector 24" descr="Next service icon.">
            <a:extLst>
              <a:ext uri="{FF2B5EF4-FFF2-40B4-BE49-F238E27FC236}">
                <a16:creationId xmlns:a16="http://schemas.microsoft.com/office/drawing/2014/main" id="{04E542FF-B190-4517-967A-37CAAC182F01}"/>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6" descr="Amazon CodeCatalyst service icon.">
            <a:extLst>
              <a:ext uri="{FF2B5EF4-FFF2-40B4-BE49-F238E27FC236}">
                <a16:creationId xmlns:a16="http://schemas.microsoft.com/office/drawing/2014/main" id="{83543494-2D9A-42DB-B5A3-28B91914F785}"/>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2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5">
            <a:extLst>
              <a:ext uri="{FF2B5EF4-FFF2-40B4-BE49-F238E27FC236}">
                <a16:creationId xmlns:a16="http://schemas.microsoft.com/office/drawing/2014/main" id="{7D598861-71EB-4752-B8B5-7D6D8B7FC247}"/>
              </a:ext>
            </a:extLst>
          </p:cNvPr>
          <p:cNvSpPr txBox="1">
            <a:spLocks noChangeArrowheads="1"/>
          </p:cNvSpPr>
          <p:nvPr/>
        </p:nvSpPr>
        <p:spPr bwMode="auto">
          <a:xfrm>
            <a:off x="6772262" y="1946275"/>
            <a:ext cx="2286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CodeCatalyst</a:t>
            </a:r>
          </a:p>
        </p:txBody>
      </p:sp>
      <p:pic>
        <p:nvPicPr>
          <p:cNvPr id="30" name="Graphic 29" descr="AWS Infrastructure Composer service icon.&#13;&#10;">
            <a:extLst>
              <a:ext uri="{FF2B5EF4-FFF2-40B4-BE49-F238E27FC236}">
                <a16:creationId xmlns:a16="http://schemas.microsoft.com/office/drawing/2014/main" id="{9872A426-6141-4F1A-B2E8-4537FB96E052}"/>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10199613" y="1182688"/>
            <a:ext cx="762000" cy="762000"/>
          </a:xfrm>
          <a:prstGeom prst="rect">
            <a:avLst/>
          </a:prstGeom>
        </p:spPr>
      </p:pic>
      <p:sp>
        <p:nvSpPr>
          <p:cNvPr id="29" name="TextBox 15">
            <a:extLst>
              <a:ext uri="{FF2B5EF4-FFF2-40B4-BE49-F238E27FC236}">
                <a16:creationId xmlns:a16="http://schemas.microsoft.com/office/drawing/2014/main" id="{6BCC0BA0-7646-4112-9AED-46EC5346ED35}"/>
              </a:ext>
            </a:extLst>
          </p:cNvPr>
          <p:cNvSpPr txBox="1">
            <a:spLocks noChangeArrowheads="1"/>
          </p:cNvSpPr>
          <p:nvPr/>
        </p:nvSpPr>
        <p:spPr bwMode="auto">
          <a:xfrm>
            <a:off x="9459824" y="1946275"/>
            <a:ext cx="2241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Infrastructure Composer</a:t>
            </a:r>
          </a:p>
        </p:txBody>
      </p:sp>
      <p:cxnSp>
        <p:nvCxnSpPr>
          <p:cNvPr id="28" name="Straight Connector 27" descr="Next service icon.">
            <a:extLst>
              <a:ext uri="{FF2B5EF4-FFF2-40B4-BE49-F238E27FC236}">
                <a16:creationId xmlns:a16="http://schemas.microsoft.com/office/drawing/2014/main" id="{1DCA862F-DB8C-4CD1-816E-A265E5A27359}"/>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19528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7CAB0E25-6559-3FF7-807F-BA0E6C9A331F}"/>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8720FB89-8302-281D-B6C5-CB8E43DBC2ED}"/>
              </a:ext>
            </a:extLst>
          </p:cNvPr>
          <p:cNvSpPr>
            <a:spLocks noGrp="1"/>
          </p:cNvSpPr>
          <p:nvPr>
            <p:ph type="sldNum" sz="quarter" idx="11"/>
          </p:nvPr>
        </p:nvSpPr>
        <p:spPr/>
        <p:txBody>
          <a:bodyPr/>
          <a:lstStyle/>
          <a:p>
            <a:fld id="{EB4B8DE2-A4E8-46E4-8BBF-D75455EFF32C}" type="slidenum">
              <a:rPr lang="en-US" smtClean="0"/>
              <a:pPr/>
              <a:t>89</a:t>
            </a:fld>
            <a:endParaRPr lang="en-US" dirty="0"/>
          </a:p>
        </p:txBody>
      </p:sp>
      <p:sp>
        <p:nvSpPr>
          <p:cNvPr id="113668" name="Title 1">
            <a:extLst>
              <a:ext uri="{FF2B5EF4-FFF2-40B4-BE49-F238E27FC236}">
                <a16:creationId xmlns:a16="http://schemas.microsoft.com/office/drawing/2014/main" id="{8EC8E59A-FA3F-AF43-AEC0-D8882D6EBF3B}"/>
              </a:ext>
            </a:extLst>
          </p:cNvPr>
          <p:cNvSpPr>
            <a:spLocks noGrp="1" noChangeArrowheads="1"/>
          </p:cNvSpPr>
          <p:nvPr>
            <p:ph type="title"/>
          </p:nvPr>
        </p:nvSpPr>
        <p:spPr/>
        <p:txBody>
          <a:bodyPr/>
          <a:lstStyle/>
          <a:p>
            <a:pPr>
              <a:tabLst>
                <a:tab pos="10914063" algn="l"/>
              </a:tabLst>
            </a:pPr>
            <a:r>
              <a:rPr lang="en-US" altLang="en-US" dirty="0"/>
              <a:t>Developer Tools	5/5</a:t>
            </a:r>
          </a:p>
        </p:txBody>
      </p:sp>
      <p:pic>
        <p:nvPicPr>
          <p:cNvPr id="3" name="Graphic 2" descr="AWS Fault Injection Service service icon.">
            <a:extLst>
              <a:ext uri="{FF2B5EF4-FFF2-40B4-BE49-F238E27FC236}">
                <a16:creationId xmlns:a16="http://schemas.microsoft.com/office/drawing/2014/main" id="{C36AB9D8-9E87-E906-C448-154F079371F3}"/>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2987676" y="1182688"/>
            <a:ext cx="762000" cy="762000"/>
          </a:xfrm>
          <a:prstGeom prst="rect">
            <a:avLst/>
          </a:prstGeom>
        </p:spPr>
      </p:pic>
      <p:sp>
        <p:nvSpPr>
          <p:cNvPr id="10" name="TextBox 19">
            <a:extLst>
              <a:ext uri="{FF2B5EF4-FFF2-40B4-BE49-F238E27FC236}">
                <a16:creationId xmlns:a16="http://schemas.microsoft.com/office/drawing/2014/main" id="{25514537-F926-9907-F467-1C3FC2C85D28}"/>
              </a:ext>
            </a:extLst>
          </p:cNvPr>
          <p:cNvSpPr txBox="1">
            <a:spLocks noChangeArrowheads="1"/>
          </p:cNvSpPr>
          <p:nvPr/>
        </p:nvSpPr>
        <p:spPr bwMode="auto">
          <a:xfrm>
            <a:off x="2227171"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Fault Injection Service</a:t>
            </a:r>
          </a:p>
        </p:txBody>
      </p:sp>
    </p:spTree>
    <p:extLst>
      <p:ext uri="{BB962C8B-B14F-4D97-AF65-F5344CB8AC3E}">
        <p14:creationId xmlns:p14="http://schemas.microsoft.com/office/powerpoint/2010/main" val="10820381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A7A53CCA-F44F-B034-3744-D66390F31507}"/>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C272440D-A88D-2BAC-9ED1-39D87723E666}"/>
              </a:ext>
            </a:extLst>
          </p:cNvPr>
          <p:cNvSpPr>
            <a:spLocks noGrp="1"/>
          </p:cNvSpPr>
          <p:nvPr>
            <p:ph type="sldNum" sz="quarter" idx="10"/>
          </p:nvPr>
        </p:nvSpPr>
        <p:spPr/>
        <p:txBody>
          <a:bodyPr/>
          <a:lstStyle/>
          <a:p>
            <a:fld id="{EB4B8DE2-A4E8-46E4-8BBF-D75455EFF32C}" type="slidenum">
              <a:rPr lang="en-US" smtClean="0"/>
              <a:pPr/>
              <a:t>9</a:t>
            </a:fld>
            <a:endParaRPr lang="en-US" dirty="0"/>
          </a:p>
        </p:txBody>
      </p:sp>
      <p:sp>
        <p:nvSpPr>
          <p:cNvPr id="47105" name="Title 1">
            <a:extLst>
              <a:ext uri="{FF2B5EF4-FFF2-40B4-BE49-F238E27FC236}">
                <a16:creationId xmlns:a16="http://schemas.microsoft.com/office/drawing/2014/main" id="{6EA39E97-4C97-AD40-972C-394E863845C9}"/>
              </a:ext>
            </a:extLst>
          </p:cNvPr>
          <p:cNvSpPr>
            <a:spLocks noGrp="1" noChangeArrowheads="1"/>
          </p:cNvSpPr>
          <p:nvPr>
            <p:ph type="title"/>
          </p:nvPr>
        </p:nvSpPr>
        <p:spPr/>
        <p:txBody>
          <a:bodyPr/>
          <a:lstStyle/>
          <a:p>
            <a:pPr>
              <a:tabLst>
                <a:tab pos="10971213" algn="l"/>
              </a:tabLst>
            </a:pPr>
            <a:r>
              <a:rPr lang="en-US" altLang="en-US" dirty="0"/>
              <a:t>System Elements	2/2</a:t>
            </a:r>
          </a:p>
        </p:txBody>
      </p:sp>
      <p:sp>
        <p:nvSpPr>
          <p:cNvPr id="47110" name="TextBox 30">
            <a:extLst>
              <a:ext uri="{FF2B5EF4-FFF2-40B4-BE49-F238E27FC236}">
                <a16:creationId xmlns:a16="http://schemas.microsoft.com/office/drawing/2014/main" id="{F829A72D-0876-2E49-8145-DC8A9C2CF961}"/>
              </a:ext>
            </a:extLst>
          </p:cNvPr>
          <p:cNvSpPr txBox="1">
            <a:spLocks noChangeArrowheads="1"/>
          </p:cNvSpPr>
          <p:nvPr/>
        </p:nvSpPr>
        <p:spPr bwMode="auto">
          <a:xfrm>
            <a:off x="379413" y="1082675"/>
            <a:ext cx="25701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600" b="1" dirty="0">
                <a:solidFill>
                  <a:schemeClr val="tx2"/>
                </a:solidFill>
                <a:latin typeface="Arial" panose="020B0604020202020204" pitchFamily="34" charset="0"/>
                <a:cs typeface="Arial" panose="020B0604020202020204" pitchFamily="34" charset="0"/>
              </a:rPr>
              <a:t>Group icon</a:t>
            </a:r>
          </a:p>
        </p:txBody>
      </p:sp>
      <p:cxnSp>
        <p:nvCxnSpPr>
          <p:cNvPr id="34" name="Straight Connector 33" descr="Points to.">
            <a:extLst>
              <a:ext uri="{FF2B5EF4-FFF2-40B4-BE49-F238E27FC236}">
                <a16:creationId xmlns:a16="http://schemas.microsoft.com/office/drawing/2014/main" id="{BD7B9A8B-12AB-BD42-840E-172284E286CC}"/>
              </a:ext>
            </a:extLst>
          </p:cNvPr>
          <p:cNvCxnSpPr>
            <a:cxnSpLocks/>
          </p:cNvCxnSpPr>
          <p:nvPr/>
        </p:nvCxnSpPr>
        <p:spPr>
          <a:xfrm>
            <a:off x="1673352" y="1263650"/>
            <a:ext cx="3006598" cy="0"/>
          </a:xfrm>
          <a:prstGeom prst="line">
            <a:avLst/>
          </a:prstGeom>
          <a:ln w="15875">
            <a:solidFill>
              <a:schemeClr val="accent3"/>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nvGrpSpPr>
          <p:cNvPr id="12" name="aGroupIcon" descr="Example of AWS Cloud group, represented as a rectangle with AWS logo at the top left, and AWS Cloud as a title.">
            <a:extLst>
              <a:ext uri="{FF2B5EF4-FFF2-40B4-BE49-F238E27FC236}">
                <a16:creationId xmlns:a16="http://schemas.microsoft.com/office/drawing/2014/main" id="{5C73A100-A529-4AE3-B830-22FEAC36DDFE}"/>
              </a:ext>
            </a:extLst>
          </p:cNvPr>
          <p:cNvGrpSpPr/>
          <p:nvPr/>
        </p:nvGrpSpPr>
        <p:grpSpPr>
          <a:xfrm>
            <a:off x="4679950" y="1060931"/>
            <a:ext cx="7210425" cy="4688994"/>
            <a:chOff x="4679950" y="1060931"/>
            <a:chExt cx="7210425" cy="4688994"/>
          </a:xfrm>
        </p:grpSpPr>
        <p:sp>
          <p:nvSpPr>
            <p:cNvPr id="5" name="Rectangle 4">
              <a:extLst>
                <a:ext uri="{FF2B5EF4-FFF2-40B4-BE49-F238E27FC236}">
                  <a16:creationId xmlns:a16="http://schemas.microsoft.com/office/drawing/2014/main" id="{EBD78DDC-6CA6-8B4C-8030-D09C702BCE2A}"/>
                </a:ext>
              </a:extLst>
            </p:cNvPr>
            <p:cNvSpPr/>
            <p:nvPr/>
          </p:nvSpPr>
          <p:spPr bwMode="auto">
            <a:xfrm>
              <a:off x="4679950" y="1063625"/>
              <a:ext cx="7210425" cy="4686300"/>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AWS Cloud</a:t>
              </a:r>
            </a:p>
          </p:txBody>
        </p:sp>
        <p:pic>
          <p:nvPicPr>
            <p:cNvPr id="38" name="Graphic 37">
              <a:extLst>
                <a:ext uri="{FF2B5EF4-FFF2-40B4-BE49-F238E27FC236}">
                  <a16:creationId xmlns:a16="http://schemas.microsoft.com/office/drawing/2014/main" id="{D78ED6D3-1731-8249-BC37-43C145C98833}"/>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4679950" y="1060931"/>
              <a:ext cx="381000" cy="381000"/>
            </a:xfrm>
            <a:prstGeom prst="rect">
              <a:avLst/>
            </a:prstGeom>
          </p:spPr>
        </p:pic>
      </p:grpSp>
      <p:sp>
        <p:nvSpPr>
          <p:cNvPr id="47107" name="TextBox 27">
            <a:extLst>
              <a:ext uri="{FF2B5EF4-FFF2-40B4-BE49-F238E27FC236}">
                <a16:creationId xmlns:a16="http://schemas.microsoft.com/office/drawing/2014/main" id="{91411D5C-9DF4-5442-A1EE-D22AC6C4C3EB}"/>
              </a:ext>
            </a:extLst>
          </p:cNvPr>
          <p:cNvSpPr txBox="1">
            <a:spLocks noChangeArrowheads="1"/>
          </p:cNvSpPr>
          <p:nvPr/>
        </p:nvSpPr>
        <p:spPr bwMode="auto">
          <a:xfrm>
            <a:off x="379413" y="1798638"/>
            <a:ext cx="257016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600" b="1" dirty="0">
                <a:solidFill>
                  <a:schemeClr val="tx2"/>
                </a:solidFill>
                <a:latin typeface="Arial" panose="020B0604020202020204" pitchFamily="34" charset="0"/>
                <a:cs typeface="Arial" panose="020B0604020202020204" pitchFamily="34" charset="0"/>
              </a:rPr>
              <a:t>Nested groups</a:t>
            </a:r>
          </a:p>
        </p:txBody>
      </p:sp>
      <p:grpSp>
        <p:nvGrpSpPr>
          <p:cNvPr id="13" name="arrow1" descr="Points to.">
            <a:extLst>
              <a:ext uri="{FF2B5EF4-FFF2-40B4-BE49-F238E27FC236}">
                <a16:creationId xmlns:a16="http://schemas.microsoft.com/office/drawing/2014/main" id="{1D824DBA-98C1-4551-AA2B-70AF9AB6E1AE}"/>
              </a:ext>
            </a:extLst>
          </p:cNvPr>
          <p:cNvGrpSpPr/>
          <p:nvPr/>
        </p:nvGrpSpPr>
        <p:grpSpPr>
          <a:xfrm>
            <a:off x="2093913" y="1550987"/>
            <a:ext cx="2660650" cy="699252"/>
            <a:chOff x="2093913" y="1550987"/>
            <a:chExt cx="2660650" cy="699252"/>
          </a:xfrm>
        </p:grpSpPr>
        <p:sp>
          <p:nvSpPr>
            <p:cNvPr id="32" name="Freeform 31">
              <a:extLst>
                <a:ext uri="{FF2B5EF4-FFF2-40B4-BE49-F238E27FC236}">
                  <a16:creationId xmlns:a16="http://schemas.microsoft.com/office/drawing/2014/main" id="{41787807-DDA1-0F40-89B5-24A02FA2E10E}"/>
                </a:ext>
                <a:ext uri="{C183D7F6-B498-43B3-948B-1728B52AA6E4}">
                  <adec:decorative xmlns:adec="http://schemas.microsoft.com/office/drawing/2017/decorative" val="1"/>
                </a:ext>
              </a:extLst>
            </p:cNvPr>
            <p:cNvSpPr/>
            <p:nvPr/>
          </p:nvSpPr>
          <p:spPr>
            <a:xfrm>
              <a:off x="3408363" y="1550987"/>
              <a:ext cx="1346200" cy="699252"/>
            </a:xfrm>
            <a:custGeom>
              <a:avLst/>
              <a:gdLst>
                <a:gd name="connsiteX0" fmla="*/ 298764 w 298764"/>
                <a:gd name="connsiteY0" fmla="*/ 0 h 1484769"/>
                <a:gd name="connsiteX1" fmla="*/ 0 w 298764"/>
                <a:gd name="connsiteY1" fmla="*/ 0 h 1484769"/>
                <a:gd name="connsiteX2" fmla="*/ 0 w 298764"/>
                <a:gd name="connsiteY2" fmla="*/ 1484769 h 1484769"/>
                <a:gd name="connsiteX3" fmla="*/ 298764 w 298764"/>
                <a:gd name="connsiteY3" fmla="*/ 1484769 h 1484769"/>
                <a:gd name="connsiteX0" fmla="*/ 298764 w 778598"/>
                <a:gd name="connsiteY0" fmla="*/ 0 h 1493892"/>
                <a:gd name="connsiteX1" fmla="*/ 0 w 778598"/>
                <a:gd name="connsiteY1" fmla="*/ 0 h 1493892"/>
                <a:gd name="connsiteX2" fmla="*/ 0 w 778598"/>
                <a:gd name="connsiteY2" fmla="*/ 1484769 h 1493892"/>
                <a:gd name="connsiteX3" fmla="*/ 778598 w 778598"/>
                <a:gd name="connsiteY3" fmla="*/ 1493892 h 1493892"/>
                <a:gd name="connsiteX0" fmla="*/ 298764 w 588475"/>
                <a:gd name="connsiteY0" fmla="*/ 0 h 1484769"/>
                <a:gd name="connsiteX1" fmla="*/ 0 w 588475"/>
                <a:gd name="connsiteY1" fmla="*/ 0 h 1484769"/>
                <a:gd name="connsiteX2" fmla="*/ 0 w 588475"/>
                <a:gd name="connsiteY2" fmla="*/ 1484769 h 1484769"/>
                <a:gd name="connsiteX3" fmla="*/ 588475 w 588475"/>
                <a:gd name="connsiteY3" fmla="*/ 1265802 h 1484769"/>
                <a:gd name="connsiteX0" fmla="*/ 298764 w 796705"/>
                <a:gd name="connsiteY0" fmla="*/ 0 h 1484769"/>
                <a:gd name="connsiteX1" fmla="*/ 0 w 796705"/>
                <a:gd name="connsiteY1" fmla="*/ 0 h 1484769"/>
                <a:gd name="connsiteX2" fmla="*/ 0 w 796705"/>
                <a:gd name="connsiteY2" fmla="*/ 1484769 h 1484769"/>
                <a:gd name="connsiteX3" fmla="*/ 796705 w 796705"/>
                <a:gd name="connsiteY3" fmla="*/ 1484768 h 1484769"/>
                <a:gd name="connsiteX0" fmla="*/ 566224 w 796705"/>
                <a:gd name="connsiteY0" fmla="*/ 0 h 1484769"/>
                <a:gd name="connsiteX1" fmla="*/ 0 w 796705"/>
                <a:gd name="connsiteY1" fmla="*/ 0 h 1484769"/>
                <a:gd name="connsiteX2" fmla="*/ 0 w 796705"/>
                <a:gd name="connsiteY2" fmla="*/ 1484769 h 1484769"/>
                <a:gd name="connsiteX3" fmla="*/ 796705 w 796705"/>
                <a:gd name="connsiteY3" fmla="*/ 1484768 h 1484769"/>
                <a:gd name="connsiteX0" fmla="*/ 740901 w 796705"/>
                <a:gd name="connsiteY0" fmla="*/ 10720 h 1484769"/>
                <a:gd name="connsiteX1" fmla="*/ 0 w 796705"/>
                <a:gd name="connsiteY1" fmla="*/ 0 h 1484769"/>
                <a:gd name="connsiteX2" fmla="*/ 0 w 796705"/>
                <a:gd name="connsiteY2" fmla="*/ 1484769 h 1484769"/>
                <a:gd name="connsiteX3" fmla="*/ 796705 w 796705"/>
                <a:gd name="connsiteY3" fmla="*/ 1484768 h 1484769"/>
              </a:gdLst>
              <a:ahLst/>
              <a:cxnLst>
                <a:cxn ang="0">
                  <a:pos x="connsiteX0" y="connsiteY0"/>
                </a:cxn>
                <a:cxn ang="0">
                  <a:pos x="connsiteX1" y="connsiteY1"/>
                </a:cxn>
                <a:cxn ang="0">
                  <a:pos x="connsiteX2" y="connsiteY2"/>
                </a:cxn>
                <a:cxn ang="0">
                  <a:pos x="connsiteX3" y="connsiteY3"/>
                </a:cxn>
              </a:cxnLst>
              <a:rect l="l" t="t" r="r" b="b"/>
              <a:pathLst>
                <a:path w="796705" h="1484769">
                  <a:moveTo>
                    <a:pt x="740901" y="10720"/>
                  </a:moveTo>
                  <a:lnTo>
                    <a:pt x="0" y="0"/>
                  </a:lnTo>
                  <a:lnTo>
                    <a:pt x="0" y="1484769"/>
                  </a:lnTo>
                  <a:lnTo>
                    <a:pt x="796705" y="1484768"/>
                  </a:lnTo>
                </a:path>
              </a:pathLst>
            </a:cu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33" name="Straight Connector 32">
              <a:extLst>
                <a:ext uri="{FF2B5EF4-FFF2-40B4-BE49-F238E27FC236}">
                  <a16:creationId xmlns:a16="http://schemas.microsoft.com/office/drawing/2014/main" id="{4638B9E8-1320-5047-A86E-424E72EBBA44}"/>
                </a:ext>
              </a:extLst>
            </p:cNvPr>
            <p:cNvCxnSpPr>
              <a:cxnSpLocks/>
            </p:cNvCxnSpPr>
            <p:nvPr/>
          </p:nvCxnSpPr>
          <p:spPr>
            <a:xfrm>
              <a:off x="2093913" y="1990725"/>
              <a:ext cx="1314450" cy="0"/>
            </a:xfrm>
            <a:prstGeom prst="line">
              <a:avLst/>
            </a:prstGeom>
            <a:ln w="15875">
              <a:solidFill>
                <a:schemeClr val="accent3"/>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grpSp>
        <p:nvGrpSpPr>
          <p:cNvPr id="14" name="nestedGroup" descr="This Virtual Private Cloud (VPC) group is within the AWS Cloud group. The group spans availability zone 1 and 2, and some other services.">
            <a:extLst>
              <a:ext uri="{FF2B5EF4-FFF2-40B4-BE49-F238E27FC236}">
                <a16:creationId xmlns:a16="http://schemas.microsoft.com/office/drawing/2014/main" id="{B33E1D70-27CA-4DCB-AE77-8E8BCF312F04}"/>
              </a:ext>
            </a:extLst>
          </p:cNvPr>
          <p:cNvGrpSpPr/>
          <p:nvPr/>
        </p:nvGrpSpPr>
        <p:grpSpPr>
          <a:xfrm>
            <a:off x="4752975" y="1934055"/>
            <a:ext cx="7059612" cy="3377720"/>
            <a:chOff x="4752975" y="1934055"/>
            <a:chExt cx="7059612" cy="3377720"/>
          </a:xfrm>
        </p:grpSpPr>
        <p:sp>
          <p:nvSpPr>
            <p:cNvPr id="4" name="Rectangle 3">
              <a:extLst>
                <a:ext uri="{FF2B5EF4-FFF2-40B4-BE49-F238E27FC236}">
                  <a16:creationId xmlns:a16="http://schemas.microsoft.com/office/drawing/2014/main" id="{AE0DCB38-C38F-3E45-91A5-BC77EA90215A}"/>
                </a:ext>
                <a:ext uri="{C183D7F6-B498-43B3-948B-1728B52AA6E4}">
                  <adec:decorative xmlns:adec="http://schemas.microsoft.com/office/drawing/2017/decorative" val="1"/>
                </a:ext>
              </a:extLst>
            </p:cNvPr>
            <p:cNvSpPr/>
            <p:nvPr/>
          </p:nvSpPr>
          <p:spPr bwMode="auto">
            <a:xfrm>
              <a:off x="4752975" y="1936750"/>
              <a:ext cx="7059612" cy="3375025"/>
            </a:xfrm>
            <a:prstGeom prst="rect">
              <a:avLst/>
            </a:prstGeom>
            <a:noFill/>
            <a:ln w="15875">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tx1"/>
                  </a:solidFill>
                  <a:latin typeface="Arial" panose="020B0604020202020204" pitchFamily="34" charset="0"/>
                  <a:cs typeface="Arial" panose="020B0604020202020204" pitchFamily="34" charset="0"/>
                </a:rPr>
                <a:t>Virtual private cloud (VPC)</a:t>
              </a:r>
            </a:p>
          </p:txBody>
        </p:sp>
        <p:pic>
          <p:nvPicPr>
            <p:cNvPr id="39" name="Graphic 38" descr="VPC group icon.">
              <a:extLst>
                <a:ext uri="{FF2B5EF4-FFF2-40B4-BE49-F238E27FC236}">
                  <a16:creationId xmlns:a16="http://schemas.microsoft.com/office/drawing/2014/main" id="{ED425F82-30BD-E14D-A2A7-09E58EE65749}"/>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4754563" y="1934055"/>
              <a:ext cx="381000" cy="381000"/>
            </a:xfrm>
            <a:prstGeom prst="rect">
              <a:avLst/>
            </a:prstGeom>
          </p:spPr>
        </p:pic>
      </p:grpSp>
      <p:sp>
        <p:nvSpPr>
          <p:cNvPr id="47108" name="TextBox 28">
            <a:extLst>
              <a:ext uri="{FF2B5EF4-FFF2-40B4-BE49-F238E27FC236}">
                <a16:creationId xmlns:a16="http://schemas.microsoft.com/office/drawing/2014/main" id="{005B9DAE-8742-9642-9B51-D76B112648AD}"/>
              </a:ext>
            </a:extLst>
          </p:cNvPr>
          <p:cNvSpPr txBox="1">
            <a:spLocks noChangeArrowheads="1"/>
          </p:cNvSpPr>
          <p:nvPr/>
        </p:nvSpPr>
        <p:spPr bwMode="auto">
          <a:xfrm>
            <a:off x="379413" y="2359025"/>
            <a:ext cx="25701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600" b="1" dirty="0">
                <a:solidFill>
                  <a:schemeClr val="tx2"/>
                </a:solidFill>
                <a:latin typeface="Arial" panose="020B0604020202020204" pitchFamily="34" charset="0"/>
                <a:cs typeface="Arial" panose="020B0604020202020204" pitchFamily="34" charset="0"/>
              </a:rPr>
              <a:t>Service icon</a:t>
            </a:r>
          </a:p>
        </p:txBody>
      </p:sp>
      <p:cxnSp>
        <p:nvCxnSpPr>
          <p:cNvPr id="70" name="Straight Connector 69" descr="Points to.">
            <a:extLst>
              <a:ext uri="{FF2B5EF4-FFF2-40B4-BE49-F238E27FC236}">
                <a16:creationId xmlns:a16="http://schemas.microsoft.com/office/drawing/2014/main" id="{A4AE746B-023F-AA32-7864-6870F969D7B6}"/>
              </a:ext>
            </a:extLst>
          </p:cNvPr>
          <p:cNvCxnSpPr>
            <a:cxnSpLocks/>
          </p:cNvCxnSpPr>
          <p:nvPr/>
        </p:nvCxnSpPr>
        <p:spPr>
          <a:xfrm>
            <a:off x="1773141" y="2532063"/>
            <a:ext cx="6123878" cy="0"/>
          </a:xfrm>
          <a:prstGeom prst="line">
            <a:avLst/>
          </a:prstGeom>
          <a:ln w="15875">
            <a:solidFill>
              <a:schemeClr val="accent3"/>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nvGrpSpPr>
          <p:cNvPr id="15" name="serviceWithLabel" descr="Amazon EC2 Auto Scaling service icon, with the Amazon EC2 Auto Scaling label below it.&#10;">
            <a:extLst>
              <a:ext uri="{FF2B5EF4-FFF2-40B4-BE49-F238E27FC236}">
                <a16:creationId xmlns:a16="http://schemas.microsoft.com/office/drawing/2014/main" id="{3B73B859-DAFF-45A3-9490-E0BC5BB70A66}"/>
              </a:ext>
            </a:extLst>
          </p:cNvPr>
          <p:cNvGrpSpPr/>
          <p:nvPr/>
        </p:nvGrpSpPr>
        <p:grpSpPr>
          <a:xfrm>
            <a:off x="7544196" y="1990725"/>
            <a:ext cx="1481931" cy="1222871"/>
            <a:chOff x="7544196" y="1990725"/>
            <a:chExt cx="1481931" cy="1222871"/>
          </a:xfrm>
        </p:grpSpPr>
        <p:pic>
          <p:nvPicPr>
            <p:cNvPr id="73" name="Graphic 27">
              <a:extLst>
                <a:ext uri="{FF2B5EF4-FFF2-40B4-BE49-F238E27FC236}">
                  <a16:creationId xmlns:a16="http://schemas.microsoft.com/office/drawing/2014/main" id="{C81E83D2-FC60-AA00-BCC3-58AC855DE7E7}"/>
                </a:ext>
                <a:ext uri="{C183D7F6-B498-43B3-948B-1728B52AA6E4}">
                  <adec:decorative xmlns:adec="http://schemas.microsoft.com/office/drawing/2017/decorative" val="1"/>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897019" y="199072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 name="TextBox 26">
              <a:extLst>
                <a:ext uri="{FF2B5EF4-FFF2-40B4-BE49-F238E27FC236}">
                  <a16:creationId xmlns:a16="http://schemas.microsoft.com/office/drawing/2014/main" id="{1F46CBF5-16D3-90EB-880C-09E69421C3DC}"/>
                </a:ext>
              </a:extLst>
            </p:cNvPr>
            <p:cNvSpPr txBox="1">
              <a:spLocks noChangeArrowheads="1"/>
            </p:cNvSpPr>
            <p:nvPr/>
          </p:nvSpPr>
          <p:spPr bwMode="auto">
            <a:xfrm>
              <a:off x="7544196" y="2751931"/>
              <a:ext cx="1481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EC2</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Auto Scaling</a:t>
              </a:r>
            </a:p>
          </p:txBody>
        </p:sp>
      </p:grpSp>
      <p:sp>
        <p:nvSpPr>
          <p:cNvPr id="47109" name="TextBox 29">
            <a:extLst>
              <a:ext uri="{FF2B5EF4-FFF2-40B4-BE49-F238E27FC236}">
                <a16:creationId xmlns:a16="http://schemas.microsoft.com/office/drawing/2014/main" id="{D9C506F8-D531-B748-BCD3-CB9EBCE33B34}"/>
              </a:ext>
            </a:extLst>
          </p:cNvPr>
          <p:cNvSpPr txBox="1">
            <a:spLocks noChangeArrowheads="1"/>
          </p:cNvSpPr>
          <p:nvPr/>
        </p:nvSpPr>
        <p:spPr bwMode="auto">
          <a:xfrm>
            <a:off x="379413" y="4519613"/>
            <a:ext cx="257016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600" b="1" dirty="0">
                <a:solidFill>
                  <a:schemeClr val="tx2"/>
                </a:solidFill>
                <a:latin typeface="Arial" panose="020B0604020202020204" pitchFamily="34" charset="0"/>
                <a:cs typeface="Arial" panose="020B0604020202020204" pitchFamily="34" charset="0"/>
              </a:rPr>
              <a:t>Resource icon</a:t>
            </a:r>
          </a:p>
        </p:txBody>
      </p:sp>
      <p:cxnSp>
        <p:nvCxnSpPr>
          <p:cNvPr id="36" name="Straight Connector 35" descr="Points to.">
            <a:extLst>
              <a:ext uri="{FF2B5EF4-FFF2-40B4-BE49-F238E27FC236}">
                <a16:creationId xmlns:a16="http://schemas.microsoft.com/office/drawing/2014/main" id="{382B8510-2A48-A64E-8723-AB214B9DCBB1}"/>
              </a:ext>
            </a:extLst>
          </p:cNvPr>
          <p:cNvCxnSpPr>
            <a:cxnSpLocks/>
          </p:cNvCxnSpPr>
          <p:nvPr/>
        </p:nvCxnSpPr>
        <p:spPr>
          <a:xfrm>
            <a:off x="1971923" y="4710113"/>
            <a:ext cx="3995760" cy="0"/>
          </a:xfrm>
          <a:prstGeom prst="line">
            <a:avLst/>
          </a:prstGeom>
          <a:ln w="15875">
            <a:solidFill>
              <a:schemeClr val="accent3"/>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nvGrpSpPr>
          <p:cNvPr id="53" name="instanceResource" descr="Instance resource icon, with the Instance label below it. The resource is in second autoscaling group, and in Availability Zone1.">
            <a:extLst>
              <a:ext uri="{FF2B5EF4-FFF2-40B4-BE49-F238E27FC236}">
                <a16:creationId xmlns:a16="http://schemas.microsoft.com/office/drawing/2014/main" id="{2B4C8F49-AB05-93A1-B687-3CC0FAA818AC}"/>
              </a:ext>
            </a:extLst>
          </p:cNvPr>
          <p:cNvGrpSpPr/>
          <p:nvPr/>
        </p:nvGrpSpPr>
        <p:grpSpPr>
          <a:xfrm>
            <a:off x="5625233" y="4408526"/>
            <a:ext cx="1115568" cy="731918"/>
            <a:chOff x="5625233" y="3348677"/>
            <a:chExt cx="1115568" cy="731918"/>
          </a:xfrm>
        </p:grpSpPr>
        <p:pic>
          <p:nvPicPr>
            <p:cNvPr id="54" name="Graphic 60">
              <a:extLst>
                <a:ext uri="{FF2B5EF4-FFF2-40B4-BE49-F238E27FC236}">
                  <a16:creationId xmlns:a16="http://schemas.microsoft.com/office/drawing/2014/main" id="{D4888798-1EE7-33B7-10DC-995329F5E71E}"/>
                </a:ext>
                <a:ext uri="{C183D7F6-B498-43B3-948B-1728B52AA6E4}">
                  <adec:decorative xmlns:adec="http://schemas.microsoft.com/office/drawing/2017/decorative" val="1"/>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5951092" y="334867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 name="TextBox 16">
              <a:extLst>
                <a:ext uri="{FF2B5EF4-FFF2-40B4-BE49-F238E27FC236}">
                  <a16:creationId xmlns:a16="http://schemas.microsoft.com/office/drawing/2014/main" id="{9379F591-0235-DE93-2308-507329B6A3CC}"/>
                </a:ext>
              </a:extLst>
            </p:cNvPr>
            <p:cNvSpPr txBox="1">
              <a:spLocks noChangeArrowheads="1"/>
            </p:cNvSpPr>
            <p:nvPr/>
          </p:nvSpPr>
          <p:spPr bwMode="auto">
            <a:xfrm>
              <a:off x="5625233" y="3803596"/>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a:t>
              </a:r>
            </a:p>
          </p:txBody>
        </p:sp>
      </p:grpSp>
      <p:sp>
        <p:nvSpPr>
          <p:cNvPr id="6" name="Rectangle 5" descr="Availability Zone 1 represented by availability zone resource group.">
            <a:extLst>
              <a:ext uri="{FF2B5EF4-FFF2-40B4-BE49-F238E27FC236}">
                <a16:creationId xmlns:a16="http://schemas.microsoft.com/office/drawing/2014/main" id="{95D102AA-00CD-FF49-9C6E-1658BE901624}"/>
              </a:ext>
            </a:extLst>
          </p:cNvPr>
          <p:cNvSpPr/>
          <p:nvPr/>
        </p:nvSpPr>
        <p:spPr bwMode="auto">
          <a:xfrm>
            <a:off x="5128064" y="1554163"/>
            <a:ext cx="2151029" cy="3867150"/>
          </a:xfrm>
          <a:prstGeom prst="rect">
            <a:avLst/>
          </a:prstGeom>
          <a:noFill/>
          <a:ln w="15875">
            <a:solidFill>
              <a:srgbClr val="00A4A6"/>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Availability Zone 1</a:t>
            </a:r>
          </a:p>
        </p:txBody>
      </p:sp>
      <p:grpSp>
        <p:nvGrpSpPr>
          <p:cNvPr id="61" name="1.natGateway" descr="First Nat gateway resource icon, with the Nate gateway label below it. The resource is in Availability Zone 1.">
            <a:extLst>
              <a:ext uri="{FF2B5EF4-FFF2-40B4-BE49-F238E27FC236}">
                <a16:creationId xmlns:a16="http://schemas.microsoft.com/office/drawing/2014/main" id="{CBE187CB-E27B-B792-8B34-815FD681ABAB}"/>
              </a:ext>
            </a:extLst>
          </p:cNvPr>
          <p:cNvGrpSpPr/>
          <p:nvPr/>
        </p:nvGrpSpPr>
        <p:grpSpPr>
          <a:xfrm>
            <a:off x="5565634" y="2355102"/>
            <a:ext cx="1234766" cy="735786"/>
            <a:chOff x="3959051" y="3922713"/>
            <a:chExt cx="1234766" cy="735786"/>
          </a:xfrm>
        </p:grpSpPr>
        <p:sp>
          <p:nvSpPr>
            <p:cNvPr id="62" name="TextBox 17">
              <a:extLst>
                <a:ext uri="{FF2B5EF4-FFF2-40B4-BE49-F238E27FC236}">
                  <a16:creationId xmlns:a16="http://schemas.microsoft.com/office/drawing/2014/main" id="{734C55DB-726A-5605-F12F-28F9BACAE16A}"/>
                </a:ext>
                <a:ext uri="{C183D7F6-B498-43B3-948B-1728B52AA6E4}">
                  <adec:decorative xmlns:adec="http://schemas.microsoft.com/office/drawing/2017/decorative" val="1"/>
                </a:ext>
              </a:extLst>
            </p:cNvPr>
            <p:cNvSpPr txBox="1">
              <a:spLocks noChangeArrowheads="1"/>
            </p:cNvSpPr>
            <p:nvPr/>
          </p:nvSpPr>
          <p:spPr bwMode="auto">
            <a:xfrm>
              <a:off x="3959051" y="4381500"/>
              <a:ext cx="123476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NAT gateway</a:t>
              </a:r>
            </a:p>
          </p:txBody>
        </p:sp>
        <p:pic>
          <p:nvPicPr>
            <p:cNvPr id="63" name="Graphic 35">
              <a:extLst>
                <a:ext uri="{FF2B5EF4-FFF2-40B4-BE49-F238E27FC236}">
                  <a16:creationId xmlns:a16="http://schemas.microsoft.com/office/drawing/2014/main" id="{6B967C3B-8506-A6DF-2612-97D2AF7802EA}"/>
                </a:ext>
                <a:ext uri="{C183D7F6-B498-43B3-948B-1728B52AA6E4}">
                  <adec:decorative xmlns:adec="http://schemas.microsoft.com/office/drawing/2017/decorative" val="1"/>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4355307" y="39227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 name="Rectangle 10" descr="Availability Zone 2 represented by availability zone resource group.">
            <a:extLst>
              <a:ext uri="{FF2B5EF4-FFF2-40B4-BE49-F238E27FC236}">
                <a16:creationId xmlns:a16="http://schemas.microsoft.com/office/drawing/2014/main" id="{0356EB0E-773F-E048-9282-D7A38A3BC486}"/>
              </a:ext>
            </a:extLst>
          </p:cNvPr>
          <p:cNvSpPr/>
          <p:nvPr/>
        </p:nvSpPr>
        <p:spPr bwMode="auto">
          <a:xfrm>
            <a:off x="9283731" y="1554163"/>
            <a:ext cx="2143094" cy="3867150"/>
          </a:xfrm>
          <a:prstGeom prst="rect">
            <a:avLst/>
          </a:prstGeom>
          <a:noFill/>
          <a:ln w="15875">
            <a:solidFill>
              <a:srgbClr val="00A4A6"/>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Availability Zone 2</a:t>
            </a:r>
          </a:p>
        </p:txBody>
      </p:sp>
      <p:grpSp>
        <p:nvGrpSpPr>
          <p:cNvPr id="67" name="Group 66" descr="Second Nat gateway resource icon, with the Nate gateway label below it. The resource is in Availability Zone 2.">
            <a:extLst>
              <a:ext uri="{FF2B5EF4-FFF2-40B4-BE49-F238E27FC236}">
                <a16:creationId xmlns:a16="http://schemas.microsoft.com/office/drawing/2014/main" id="{39BDD687-6523-0328-9246-65EBDC36BD25}"/>
              </a:ext>
            </a:extLst>
          </p:cNvPr>
          <p:cNvGrpSpPr/>
          <p:nvPr/>
        </p:nvGrpSpPr>
        <p:grpSpPr>
          <a:xfrm>
            <a:off x="9748549" y="2355102"/>
            <a:ext cx="1234766" cy="735786"/>
            <a:chOff x="3959051" y="3922713"/>
            <a:chExt cx="1234766" cy="735786"/>
          </a:xfrm>
        </p:grpSpPr>
        <p:sp>
          <p:nvSpPr>
            <p:cNvPr id="68" name="TextBox 17">
              <a:extLst>
                <a:ext uri="{FF2B5EF4-FFF2-40B4-BE49-F238E27FC236}">
                  <a16:creationId xmlns:a16="http://schemas.microsoft.com/office/drawing/2014/main" id="{79E711FC-F7A2-82AA-BBB7-FF35C6D8ED2B}"/>
                </a:ext>
                <a:ext uri="{C183D7F6-B498-43B3-948B-1728B52AA6E4}">
                  <adec:decorative xmlns:adec="http://schemas.microsoft.com/office/drawing/2017/decorative" val="1"/>
                </a:ext>
              </a:extLst>
            </p:cNvPr>
            <p:cNvSpPr txBox="1">
              <a:spLocks noChangeArrowheads="1"/>
            </p:cNvSpPr>
            <p:nvPr/>
          </p:nvSpPr>
          <p:spPr bwMode="auto">
            <a:xfrm>
              <a:off x="3959051" y="4381500"/>
              <a:ext cx="123476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NAT gateway</a:t>
              </a:r>
            </a:p>
          </p:txBody>
        </p:sp>
        <p:pic>
          <p:nvPicPr>
            <p:cNvPr id="69" name="Graphic 35">
              <a:extLst>
                <a:ext uri="{FF2B5EF4-FFF2-40B4-BE49-F238E27FC236}">
                  <a16:creationId xmlns:a16="http://schemas.microsoft.com/office/drawing/2014/main" id="{FA686382-AEEB-46A8-5F02-23C69DFD3F37}"/>
                </a:ext>
                <a:ext uri="{C183D7F6-B498-43B3-948B-1728B52AA6E4}">
                  <adec:decorative xmlns:adec="http://schemas.microsoft.com/office/drawing/2017/decorative" val="1"/>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4355307" y="39227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6" name="1-AutoScalingGroup" descr="This is the first Auto scaling  group is within the AWS Virtual private cloud group, and spans across the groups representing Availability Zone 1 and 2.">
            <a:extLst>
              <a:ext uri="{FF2B5EF4-FFF2-40B4-BE49-F238E27FC236}">
                <a16:creationId xmlns:a16="http://schemas.microsoft.com/office/drawing/2014/main" id="{5EBEE6DE-6491-4A5A-A5F8-9DD12456674F}"/>
              </a:ext>
            </a:extLst>
          </p:cNvPr>
          <p:cNvGrpSpPr/>
          <p:nvPr/>
        </p:nvGrpSpPr>
        <p:grpSpPr>
          <a:xfrm>
            <a:off x="5214938" y="3203688"/>
            <a:ext cx="6118225" cy="973025"/>
            <a:chOff x="5214938" y="3203688"/>
            <a:chExt cx="6118225" cy="973025"/>
          </a:xfrm>
        </p:grpSpPr>
        <p:sp>
          <p:nvSpPr>
            <p:cNvPr id="41" name="Rectangle 40">
              <a:extLst>
                <a:ext uri="{FF2B5EF4-FFF2-40B4-BE49-F238E27FC236}">
                  <a16:creationId xmlns:a16="http://schemas.microsoft.com/office/drawing/2014/main" id="{39EEFFD5-B07A-CD4C-A9C4-8DBFAB9447D6}"/>
                </a:ext>
                <a:ext uri="{C183D7F6-B498-43B3-948B-1728B52AA6E4}">
                  <adec:decorative xmlns:adec="http://schemas.microsoft.com/office/drawing/2017/decorative" val="1"/>
                </a:ext>
              </a:extLst>
            </p:cNvPr>
            <p:cNvSpPr/>
            <p:nvPr/>
          </p:nvSpPr>
          <p:spPr>
            <a:xfrm>
              <a:off x="5214938" y="3206750"/>
              <a:ext cx="6118225" cy="969963"/>
            </a:xfrm>
            <a:prstGeom prst="rect">
              <a:avLst/>
            </a:prstGeom>
            <a:noFill/>
            <a:ln w="15875">
              <a:solidFill>
                <a:srgbClr val="ED7100"/>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endParaRPr lang="en-US" sz="1200" dirty="0">
                <a:solidFill>
                  <a:schemeClr val="tx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endParaRPr lang="en-US" sz="1200" dirty="0">
                <a:solidFill>
                  <a:schemeClr val="tx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Auto Scaling group</a:t>
              </a:r>
            </a:p>
          </p:txBody>
        </p:sp>
        <p:pic>
          <p:nvPicPr>
            <p:cNvPr id="40" name="Graphic 39">
              <a:extLst>
                <a:ext uri="{FF2B5EF4-FFF2-40B4-BE49-F238E27FC236}">
                  <a16:creationId xmlns:a16="http://schemas.microsoft.com/office/drawing/2014/main" id="{9474FE5B-6F6B-3946-8872-A532AFA23B70}"/>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7"/>
                </a:ext>
              </a:extLst>
            </a:blip>
            <a:srcRect/>
            <a:stretch/>
          </p:blipFill>
          <p:spPr>
            <a:xfrm>
              <a:off x="8094661" y="3203688"/>
              <a:ext cx="381000" cy="381000"/>
            </a:xfrm>
            <a:prstGeom prst="rect">
              <a:avLst/>
            </a:prstGeom>
          </p:spPr>
        </p:pic>
      </p:grpSp>
      <p:grpSp>
        <p:nvGrpSpPr>
          <p:cNvPr id="2" name="1-instance" descr="Instance resource icon, with the Instance label below it. The resource is in first autoscaling group, and in Availability Zone1.">
            <a:extLst>
              <a:ext uri="{FF2B5EF4-FFF2-40B4-BE49-F238E27FC236}">
                <a16:creationId xmlns:a16="http://schemas.microsoft.com/office/drawing/2014/main" id="{3E176482-3C02-CE1D-C654-068FD305218D}"/>
              </a:ext>
            </a:extLst>
          </p:cNvPr>
          <p:cNvGrpSpPr/>
          <p:nvPr/>
        </p:nvGrpSpPr>
        <p:grpSpPr>
          <a:xfrm>
            <a:off x="5625233" y="3354166"/>
            <a:ext cx="1115568" cy="731918"/>
            <a:chOff x="5625233" y="3348677"/>
            <a:chExt cx="1115568" cy="731918"/>
          </a:xfrm>
        </p:grpSpPr>
        <p:pic>
          <p:nvPicPr>
            <p:cNvPr id="48" name="Graphic 60">
              <a:extLst>
                <a:ext uri="{FF2B5EF4-FFF2-40B4-BE49-F238E27FC236}">
                  <a16:creationId xmlns:a16="http://schemas.microsoft.com/office/drawing/2014/main" id="{CACA4B48-DA5D-B96A-E94F-A365D3121A7D}"/>
                </a:ext>
                <a:ext uri="{C183D7F6-B498-43B3-948B-1728B52AA6E4}">
                  <adec:decorative xmlns:adec="http://schemas.microsoft.com/office/drawing/2017/decorative" val="1"/>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5951092" y="334867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TextBox 16">
              <a:extLst>
                <a:ext uri="{FF2B5EF4-FFF2-40B4-BE49-F238E27FC236}">
                  <a16:creationId xmlns:a16="http://schemas.microsoft.com/office/drawing/2014/main" id="{2412FDB2-82D5-EAF5-0475-03DEA9F29D5E}"/>
                </a:ext>
                <a:ext uri="{C183D7F6-B498-43B3-948B-1728B52AA6E4}">
                  <adec:decorative xmlns:adec="http://schemas.microsoft.com/office/drawing/2017/decorative" val="1"/>
                </a:ext>
              </a:extLst>
            </p:cNvPr>
            <p:cNvSpPr txBox="1">
              <a:spLocks noChangeArrowheads="1"/>
            </p:cNvSpPr>
            <p:nvPr/>
          </p:nvSpPr>
          <p:spPr bwMode="auto">
            <a:xfrm>
              <a:off x="5625233" y="3803596"/>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a:t>
              </a:r>
            </a:p>
          </p:txBody>
        </p:sp>
      </p:grpSp>
      <p:grpSp>
        <p:nvGrpSpPr>
          <p:cNvPr id="50" name="3-Instance" descr="Instance resource icon, with the Instance label below it. The resource is in first autoscaling group, and in Availability Zone2.">
            <a:extLst>
              <a:ext uri="{FF2B5EF4-FFF2-40B4-BE49-F238E27FC236}">
                <a16:creationId xmlns:a16="http://schemas.microsoft.com/office/drawing/2014/main" id="{2F693CE9-64F4-024C-FC4D-9D9AAB346AFF}"/>
              </a:ext>
            </a:extLst>
          </p:cNvPr>
          <p:cNvGrpSpPr/>
          <p:nvPr/>
        </p:nvGrpSpPr>
        <p:grpSpPr>
          <a:xfrm>
            <a:off x="9826066" y="3354166"/>
            <a:ext cx="1115568" cy="731918"/>
            <a:chOff x="5625233" y="3348677"/>
            <a:chExt cx="1115568" cy="731918"/>
          </a:xfrm>
        </p:grpSpPr>
        <p:pic>
          <p:nvPicPr>
            <p:cNvPr id="51" name="Graphic 60">
              <a:extLst>
                <a:ext uri="{FF2B5EF4-FFF2-40B4-BE49-F238E27FC236}">
                  <a16:creationId xmlns:a16="http://schemas.microsoft.com/office/drawing/2014/main" id="{EC4D4B56-A20C-0FE4-A7B4-7E8591E593F6}"/>
                </a:ext>
                <a:ext uri="{C183D7F6-B498-43B3-948B-1728B52AA6E4}">
                  <adec:decorative xmlns:adec="http://schemas.microsoft.com/office/drawing/2017/decorative" val="1"/>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5951092" y="334867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TextBox 16">
              <a:extLst>
                <a:ext uri="{FF2B5EF4-FFF2-40B4-BE49-F238E27FC236}">
                  <a16:creationId xmlns:a16="http://schemas.microsoft.com/office/drawing/2014/main" id="{0BC98F8C-E2C8-5286-4DE8-6633931E6CDF}"/>
                </a:ext>
                <a:ext uri="{C183D7F6-B498-43B3-948B-1728B52AA6E4}">
                  <adec:decorative xmlns:adec="http://schemas.microsoft.com/office/drawing/2017/decorative" val="1"/>
                </a:ext>
              </a:extLst>
            </p:cNvPr>
            <p:cNvSpPr txBox="1">
              <a:spLocks noChangeArrowheads="1"/>
            </p:cNvSpPr>
            <p:nvPr/>
          </p:nvSpPr>
          <p:spPr bwMode="auto">
            <a:xfrm>
              <a:off x="5625233" y="3803596"/>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a:t>
              </a:r>
            </a:p>
          </p:txBody>
        </p:sp>
      </p:grpSp>
      <p:grpSp>
        <p:nvGrpSpPr>
          <p:cNvPr id="17" name="2-AutoScalingGroup" descr="This is a second Auto scaling  group is within the AWS Virtual private cloud group, and spans across the groups representing Availability Zone 1 and 2.">
            <a:extLst>
              <a:ext uri="{FF2B5EF4-FFF2-40B4-BE49-F238E27FC236}">
                <a16:creationId xmlns:a16="http://schemas.microsoft.com/office/drawing/2014/main" id="{6912A7ED-F7F9-4DC6-B902-FBCDEEF0DA1D}"/>
              </a:ext>
            </a:extLst>
          </p:cNvPr>
          <p:cNvGrpSpPr/>
          <p:nvPr/>
        </p:nvGrpSpPr>
        <p:grpSpPr>
          <a:xfrm>
            <a:off x="5214938" y="4255621"/>
            <a:ext cx="6118225" cy="969963"/>
            <a:chOff x="5214938" y="4255621"/>
            <a:chExt cx="6118225" cy="969963"/>
          </a:xfrm>
        </p:grpSpPr>
        <p:sp>
          <p:nvSpPr>
            <p:cNvPr id="45" name="Rectangle 44">
              <a:extLst>
                <a:ext uri="{FF2B5EF4-FFF2-40B4-BE49-F238E27FC236}">
                  <a16:creationId xmlns:a16="http://schemas.microsoft.com/office/drawing/2014/main" id="{C9AFDC86-912C-7E4F-A869-D532DD3E2AF2}"/>
                </a:ext>
                <a:ext uri="{C183D7F6-B498-43B3-948B-1728B52AA6E4}">
                  <adec:decorative xmlns:adec="http://schemas.microsoft.com/office/drawing/2017/decorative" val="1"/>
                </a:ext>
              </a:extLst>
            </p:cNvPr>
            <p:cNvSpPr/>
            <p:nvPr/>
          </p:nvSpPr>
          <p:spPr>
            <a:xfrm>
              <a:off x="5214938" y="4255621"/>
              <a:ext cx="6118225" cy="969963"/>
            </a:xfrm>
            <a:prstGeom prst="rect">
              <a:avLst/>
            </a:prstGeom>
            <a:noFill/>
            <a:ln w="15875">
              <a:solidFill>
                <a:srgbClr val="ED7100"/>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endParaRPr lang="en-US" sz="1200" dirty="0">
                <a:solidFill>
                  <a:schemeClr val="tx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endParaRPr lang="en-US" sz="1200" dirty="0">
                <a:solidFill>
                  <a:schemeClr val="tx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Auto Scaling group</a:t>
              </a:r>
            </a:p>
          </p:txBody>
        </p:sp>
        <p:pic>
          <p:nvPicPr>
            <p:cNvPr id="43" name="Graphic 42">
              <a:extLst>
                <a:ext uri="{FF2B5EF4-FFF2-40B4-BE49-F238E27FC236}">
                  <a16:creationId xmlns:a16="http://schemas.microsoft.com/office/drawing/2014/main" id="{A74AE28F-6CAB-A441-8087-FEEB6E464FF1}"/>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7"/>
                </a:ext>
              </a:extLst>
            </a:blip>
            <a:srcRect/>
            <a:stretch/>
          </p:blipFill>
          <p:spPr>
            <a:xfrm>
              <a:off x="8090793" y="4257136"/>
              <a:ext cx="381000" cy="381000"/>
            </a:xfrm>
            <a:prstGeom prst="rect">
              <a:avLst/>
            </a:prstGeom>
          </p:spPr>
        </p:pic>
      </p:grpSp>
      <p:grpSp>
        <p:nvGrpSpPr>
          <p:cNvPr id="56" name="4-instance" descr="The resource is in second autoscaling group, and in Availability Zone2.">
            <a:extLst>
              <a:ext uri="{FF2B5EF4-FFF2-40B4-BE49-F238E27FC236}">
                <a16:creationId xmlns:a16="http://schemas.microsoft.com/office/drawing/2014/main" id="{4E22265B-6C85-91B9-F591-7A7F9623285C}"/>
              </a:ext>
            </a:extLst>
          </p:cNvPr>
          <p:cNvGrpSpPr/>
          <p:nvPr/>
        </p:nvGrpSpPr>
        <p:grpSpPr>
          <a:xfrm>
            <a:off x="9826066" y="4408526"/>
            <a:ext cx="1115568" cy="731918"/>
            <a:chOff x="5625233" y="3348677"/>
            <a:chExt cx="1115568" cy="731918"/>
          </a:xfrm>
        </p:grpSpPr>
        <p:pic>
          <p:nvPicPr>
            <p:cNvPr id="57" name="Graphic 60">
              <a:extLst>
                <a:ext uri="{FF2B5EF4-FFF2-40B4-BE49-F238E27FC236}">
                  <a16:creationId xmlns:a16="http://schemas.microsoft.com/office/drawing/2014/main" id="{52ACC209-0930-8C1E-4AC3-549296D42D3E}"/>
                </a:ext>
                <a:ext uri="{C183D7F6-B498-43B3-948B-1728B52AA6E4}">
                  <adec:decorative xmlns:adec="http://schemas.microsoft.com/office/drawing/2017/decorative" val="1"/>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5951092" y="334867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 name="TextBox 16">
              <a:extLst>
                <a:ext uri="{FF2B5EF4-FFF2-40B4-BE49-F238E27FC236}">
                  <a16:creationId xmlns:a16="http://schemas.microsoft.com/office/drawing/2014/main" id="{7503DE75-8DA1-C94B-99B8-E32BD5246AB2}"/>
                </a:ext>
                <a:ext uri="{C183D7F6-B498-43B3-948B-1728B52AA6E4}">
                  <adec:decorative xmlns:adec="http://schemas.microsoft.com/office/drawing/2017/decorative" val="1"/>
                </a:ext>
              </a:extLst>
            </p:cNvPr>
            <p:cNvSpPr txBox="1">
              <a:spLocks noChangeArrowheads="1"/>
            </p:cNvSpPr>
            <p:nvPr/>
          </p:nvSpPr>
          <p:spPr bwMode="auto">
            <a:xfrm>
              <a:off x="5625233" y="3803596"/>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a:t>
              </a:r>
            </a:p>
          </p:txBody>
        </p:sp>
      </p:grpSp>
    </p:spTree>
    <p:extLst>
      <p:ext uri="{BB962C8B-B14F-4D97-AF65-F5344CB8AC3E}">
        <p14:creationId xmlns:p14="http://schemas.microsoft.com/office/powerpoint/2010/main" val="269002011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D1881D97-26BE-E242-FE51-235AD15C4B19}"/>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DFDB8A0-4399-9CA9-F4F5-58851CADAD7D}"/>
              </a:ext>
            </a:extLst>
          </p:cNvPr>
          <p:cNvSpPr>
            <a:spLocks noGrp="1"/>
          </p:cNvSpPr>
          <p:nvPr>
            <p:ph type="sldNum" sz="quarter" idx="10"/>
          </p:nvPr>
        </p:nvSpPr>
        <p:spPr/>
        <p:txBody>
          <a:bodyPr/>
          <a:lstStyle/>
          <a:p>
            <a:fld id="{EB4B8DE2-A4E8-46E4-8BBF-D75455EFF32C}" type="slidenum">
              <a:rPr lang="en-US" smtClean="0"/>
              <a:pPr/>
              <a:t>90</a:t>
            </a:fld>
            <a:endParaRPr lang="en-US" dirty="0"/>
          </a:p>
        </p:txBody>
      </p:sp>
      <p:sp>
        <p:nvSpPr>
          <p:cNvPr id="114690" name="Title 1">
            <a:extLst>
              <a:ext uri="{FF2B5EF4-FFF2-40B4-BE49-F238E27FC236}">
                <a16:creationId xmlns:a16="http://schemas.microsoft.com/office/drawing/2014/main" id="{B92A311A-FCC9-1340-97B6-8A421511C720}"/>
              </a:ext>
            </a:extLst>
          </p:cNvPr>
          <p:cNvSpPr>
            <a:spLocks noGrp="1" noChangeArrowheads="1"/>
          </p:cNvSpPr>
          <p:nvPr>
            <p:ph type="ctrTitle"/>
          </p:nvPr>
        </p:nvSpPr>
        <p:spPr/>
        <p:txBody>
          <a:bodyPr/>
          <a:lstStyle/>
          <a:p>
            <a:r>
              <a:rPr lang="en-US" altLang="en-US" dirty="0"/>
              <a:t>End User</a:t>
            </a:r>
            <a:br>
              <a:rPr lang="en-US" altLang="en-US" dirty="0"/>
            </a:br>
            <a:r>
              <a:rPr lang="en-US" altLang="en-US" dirty="0"/>
              <a:t>Computing</a:t>
            </a:r>
          </a:p>
        </p:txBody>
      </p:sp>
      <p:pic>
        <p:nvPicPr>
          <p:cNvPr id="114689" name="Graphic 7" descr="End User Computing standard category icon.">
            <a:extLst>
              <a:ext uri="{FF2B5EF4-FFF2-40B4-BE49-F238E27FC236}">
                <a16:creationId xmlns:a16="http://schemas.microsoft.com/office/drawing/2014/main" id="{C35523AA-FB82-8046-9B50-152A2BFDE480}"/>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693" name="label">
            <a:extLst>
              <a:ext uri="{FF2B5EF4-FFF2-40B4-BE49-F238E27FC236}">
                <a16:creationId xmlns:a16="http://schemas.microsoft.com/office/drawing/2014/main" id="{2BC2488B-F10A-E948-8E0B-DA15E27A2C42}"/>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8">
            <a:extLst>
              <a:ext uri="{FF2B5EF4-FFF2-40B4-BE49-F238E27FC236}">
                <a16:creationId xmlns:a16="http://schemas.microsoft.com/office/drawing/2014/main" id="{B59C6DD0-6E70-79C3-FE87-62FDF5AE3977}"/>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7D69191A-CD61-767C-9558-215DAFCE797B}"/>
              </a:ext>
            </a:extLst>
          </p:cNvPr>
          <p:cNvSpPr>
            <a:spLocks noGrp="1"/>
          </p:cNvSpPr>
          <p:nvPr>
            <p:ph type="sldNum" sz="quarter" idx="11"/>
          </p:nvPr>
        </p:nvSpPr>
        <p:spPr/>
        <p:txBody>
          <a:bodyPr/>
          <a:lstStyle/>
          <a:p>
            <a:fld id="{EB4B8DE2-A4E8-46E4-8BBF-D75455EFF32C}" type="slidenum">
              <a:rPr lang="en-US" smtClean="0"/>
              <a:pPr/>
              <a:t>91</a:t>
            </a:fld>
            <a:endParaRPr lang="en-US" dirty="0"/>
          </a:p>
        </p:txBody>
      </p:sp>
      <p:sp>
        <p:nvSpPr>
          <p:cNvPr id="115717" name="Title 1">
            <a:extLst>
              <a:ext uri="{FF2B5EF4-FFF2-40B4-BE49-F238E27FC236}">
                <a16:creationId xmlns:a16="http://schemas.microsoft.com/office/drawing/2014/main" id="{892B0EB4-F1DF-1A4D-891D-A53F5C208B7C}"/>
              </a:ext>
            </a:extLst>
          </p:cNvPr>
          <p:cNvSpPr>
            <a:spLocks noGrp="1" noChangeArrowheads="1"/>
          </p:cNvSpPr>
          <p:nvPr>
            <p:ph type="title"/>
          </p:nvPr>
        </p:nvSpPr>
        <p:spPr/>
        <p:txBody>
          <a:bodyPr/>
          <a:lstStyle/>
          <a:p>
            <a:pPr>
              <a:tabLst>
                <a:tab pos="10914063" algn="l"/>
              </a:tabLst>
            </a:pPr>
            <a:r>
              <a:rPr lang="en-US" altLang="en-US" dirty="0"/>
              <a:t>End User Computing	1/1</a:t>
            </a:r>
          </a:p>
        </p:txBody>
      </p:sp>
      <p:pic>
        <p:nvPicPr>
          <p:cNvPr id="25" name="Graphic 17" descr="Amazon WorkSpaces service icon.">
            <a:extLst>
              <a:ext uri="{FF2B5EF4-FFF2-40B4-BE49-F238E27FC236}">
                <a16:creationId xmlns:a16="http://schemas.microsoft.com/office/drawing/2014/main" id="{0735D65F-5C0F-4CE5-989A-3E6490BEB924}"/>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9">
            <a:extLst>
              <a:ext uri="{FF2B5EF4-FFF2-40B4-BE49-F238E27FC236}">
                <a16:creationId xmlns:a16="http://schemas.microsoft.com/office/drawing/2014/main" id="{4189EE4C-3222-48A1-85D2-D0887AF8C6E9}"/>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a:t>
            </a:r>
            <a:r>
              <a:rPr lang="en-US" altLang="en-US" sz="1200" dirty="0" err="1">
                <a:latin typeface="Arial" panose="020B0604020202020204" pitchFamily="34" charset="0"/>
                <a:ea typeface="Amazon Ember" panose="020B0603020204020204" pitchFamily="34" charset="0"/>
                <a:cs typeface="Arial" panose="020B0604020202020204" pitchFamily="34" charset="0"/>
              </a:rPr>
              <a:t>WorkSpaces</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FCF3DE19-5013-0F44-DEEE-78260A11727F}"/>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A3F115A-2FCA-B2AD-AFF3-FFB6AF6D6093}"/>
              </a:ext>
            </a:extLst>
          </p:cNvPr>
          <p:cNvSpPr>
            <a:spLocks noGrp="1"/>
          </p:cNvSpPr>
          <p:nvPr>
            <p:ph type="sldNum" sz="quarter" idx="10"/>
          </p:nvPr>
        </p:nvSpPr>
        <p:spPr/>
        <p:txBody>
          <a:bodyPr/>
          <a:lstStyle/>
          <a:p>
            <a:fld id="{EB4B8DE2-A4E8-46E4-8BBF-D75455EFF32C}" type="slidenum">
              <a:rPr lang="en-US" smtClean="0"/>
              <a:pPr/>
              <a:t>92</a:t>
            </a:fld>
            <a:endParaRPr lang="en-US" dirty="0"/>
          </a:p>
        </p:txBody>
      </p:sp>
      <p:sp>
        <p:nvSpPr>
          <p:cNvPr id="148482" name="Title 1">
            <a:extLst>
              <a:ext uri="{FF2B5EF4-FFF2-40B4-BE49-F238E27FC236}">
                <a16:creationId xmlns:a16="http://schemas.microsoft.com/office/drawing/2014/main" id="{66A82DBA-6B37-5240-83CE-3473ACD8E50F}"/>
              </a:ext>
            </a:extLst>
          </p:cNvPr>
          <p:cNvSpPr>
            <a:spLocks noGrp="1" noChangeArrowheads="1"/>
          </p:cNvSpPr>
          <p:nvPr>
            <p:ph type="ctrTitle"/>
          </p:nvPr>
        </p:nvSpPr>
        <p:spPr/>
        <p:txBody>
          <a:bodyPr/>
          <a:lstStyle/>
          <a:p>
            <a:r>
              <a:rPr lang="en-US" altLang="en-US" dirty="0"/>
              <a:t>Front-End Web </a:t>
            </a:r>
            <a:br>
              <a:rPr lang="en-US" altLang="en-US" dirty="0"/>
            </a:br>
            <a:r>
              <a:rPr lang="en-US" altLang="en-US" dirty="0"/>
              <a:t>&amp; Mobile</a:t>
            </a:r>
          </a:p>
        </p:txBody>
      </p:sp>
      <p:pic>
        <p:nvPicPr>
          <p:cNvPr id="148481" name="Graphic 7" descr="Front-End Web &amp; Mobile standard category icon.">
            <a:extLst>
              <a:ext uri="{FF2B5EF4-FFF2-40B4-BE49-F238E27FC236}">
                <a16:creationId xmlns:a16="http://schemas.microsoft.com/office/drawing/2014/main" id="{A40E49E1-65D3-C944-A14A-DF9558763D4B}"/>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7202488" y="3278188"/>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8485" name="label">
            <a:extLst>
              <a:ext uri="{FF2B5EF4-FFF2-40B4-BE49-F238E27FC236}">
                <a16:creationId xmlns:a16="http://schemas.microsoft.com/office/drawing/2014/main" id="{1800309F-8E56-0B4F-A5DB-C68E312F2446}"/>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344155232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B52B7F3-DCF8-A111-3160-0F6DBF1401DC}"/>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DF3586D9-E10D-2D44-04CF-50BDF8F830B0}"/>
              </a:ext>
            </a:extLst>
          </p:cNvPr>
          <p:cNvSpPr>
            <a:spLocks noGrp="1"/>
          </p:cNvSpPr>
          <p:nvPr>
            <p:ph type="sldNum" sz="quarter" idx="11"/>
          </p:nvPr>
        </p:nvSpPr>
        <p:spPr/>
        <p:txBody>
          <a:bodyPr/>
          <a:lstStyle/>
          <a:p>
            <a:fld id="{EB4B8DE2-A4E8-46E4-8BBF-D75455EFF32C}" type="slidenum">
              <a:rPr lang="en-US" smtClean="0"/>
              <a:pPr/>
              <a:t>93</a:t>
            </a:fld>
            <a:endParaRPr lang="en-US" dirty="0"/>
          </a:p>
        </p:txBody>
      </p:sp>
      <p:sp>
        <p:nvSpPr>
          <p:cNvPr id="149509" name="Title 1">
            <a:extLst>
              <a:ext uri="{FF2B5EF4-FFF2-40B4-BE49-F238E27FC236}">
                <a16:creationId xmlns:a16="http://schemas.microsoft.com/office/drawing/2014/main" id="{A6942077-2836-FC41-9A52-0FDE39DC00D6}"/>
              </a:ext>
            </a:extLst>
          </p:cNvPr>
          <p:cNvSpPr>
            <a:spLocks noGrp="1" noChangeArrowheads="1"/>
          </p:cNvSpPr>
          <p:nvPr>
            <p:ph type="title"/>
          </p:nvPr>
        </p:nvSpPr>
        <p:spPr/>
        <p:txBody>
          <a:bodyPr/>
          <a:lstStyle/>
          <a:p>
            <a:pPr>
              <a:tabLst>
                <a:tab pos="10914063" algn="l"/>
              </a:tabLst>
            </a:pPr>
            <a:r>
              <a:rPr lang="en-US" altLang="en-US" dirty="0"/>
              <a:t>Front-End Web &amp; Mobile 	1/1</a:t>
            </a:r>
          </a:p>
        </p:txBody>
      </p:sp>
      <p:pic>
        <p:nvPicPr>
          <p:cNvPr id="31" name="Graphic 10" descr="AWS Amplify service icon.">
            <a:extLst>
              <a:ext uri="{FF2B5EF4-FFF2-40B4-BE49-F238E27FC236}">
                <a16:creationId xmlns:a16="http://schemas.microsoft.com/office/drawing/2014/main" id="{52CAE08A-EA3D-4F73-AFB4-00AF0A352FBE}"/>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6">
            <a:extLst>
              <a:ext uri="{FF2B5EF4-FFF2-40B4-BE49-F238E27FC236}">
                <a16:creationId xmlns:a16="http://schemas.microsoft.com/office/drawing/2014/main" id="{2BBA3F65-E498-426E-98CF-6750EDB3FC30}"/>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Amplify</a:t>
            </a:r>
          </a:p>
        </p:txBody>
      </p:sp>
      <p:pic>
        <p:nvPicPr>
          <p:cNvPr id="40" name="Graphic 39" descr="AWS Amplify Studio resource icon for the AWS Amplify service.">
            <a:extLst>
              <a:ext uri="{FF2B5EF4-FFF2-40B4-BE49-F238E27FC236}">
                <a16:creationId xmlns:a16="http://schemas.microsoft.com/office/drawing/2014/main" id="{4124F342-B59D-4617-822D-56DF640EF916}"/>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142963" y="2794000"/>
            <a:ext cx="457200" cy="457200"/>
          </a:xfrm>
          <a:prstGeom prst="rect">
            <a:avLst/>
          </a:prstGeom>
        </p:spPr>
      </p:pic>
      <p:sp>
        <p:nvSpPr>
          <p:cNvPr id="39" name="TextBox 16">
            <a:extLst>
              <a:ext uri="{FF2B5EF4-FFF2-40B4-BE49-F238E27FC236}">
                <a16:creationId xmlns:a16="http://schemas.microsoft.com/office/drawing/2014/main" id="{DAE82A38-5EEE-492D-971C-0DEC40C311FD}"/>
              </a:ext>
            </a:extLst>
          </p:cNvPr>
          <p:cNvSpPr txBox="1">
            <a:spLocks noChangeArrowheads="1"/>
          </p:cNvSpPr>
          <p:nvPr/>
        </p:nvSpPr>
        <p:spPr bwMode="auto">
          <a:xfrm>
            <a:off x="2752502" y="3251200"/>
            <a:ext cx="12498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Amplify Studio</a:t>
            </a:r>
          </a:p>
        </p:txBody>
      </p:sp>
      <p:cxnSp>
        <p:nvCxnSpPr>
          <p:cNvPr id="41" name="Straight Connector 40" descr="Next service icon.">
            <a:extLst>
              <a:ext uri="{FF2B5EF4-FFF2-40B4-BE49-F238E27FC236}">
                <a16:creationId xmlns:a16="http://schemas.microsoft.com/office/drawing/2014/main" id="{92B01141-C094-4C00-BB10-4CA741EBE45F}"/>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2" name="Graphic 17" descr="AWS Device Farm service icon.">
            <a:extLst>
              <a:ext uri="{FF2B5EF4-FFF2-40B4-BE49-F238E27FC236}">
                <a16:creationId xmlns:a16="http://schemas.microsoft.com/office/drawing/2014/main" id="{BA1DEE28-3EC6-4EAA-96BE-E1F204B72D91}"/>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11">
            <a:extLst>
              <a:ext uri="{FF2B5EF4-FFF2-40B4-BE49-F238E27FC236}">
                <a16:creationId xmlns:a16="http://schemas.microsoft.com/office/drawing/2014/main" id="{D58F7E86-ACCC-41E0-A6E7-D2393320F156}"/>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Device Farm</a:t>
            </a:r>
          </a:p>
        </p:txBody>
      </p:sp>
      <p:cxnSp>
        <p:nvCxnSpPr>
          <p:cNvPr id="44" name="Straight Connector 43" descr="Next service icon.">
            <a:extLst>
              <a:ext uri="{FF2B5EF4-FFF2-40B4-BE49-F238E27FC236}">
                <a16:creationId xmlns:a16="http://schemas.microsoft.com/office/drawing/2014/main" id="{068BC8ED-B8E6-4D0C-A1FD-CF5EE901F82F}"/>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5" name="Graphic 44" descr="Amazon Location Service service icon.">
            <a:extLst>
              <a:ext uri="{FF2B5EF4-FFF2-40B4-BE49-F238E27FC236}">
                <a16:creationId xmlns:a16="http://schemas.microsoft.com/office/drawing/2014/main" id="{4345A915-D99D-4FD6-AD27-4A434EC2A2AA}"/>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7516812" y="1184275"/>
            <a:ext cx="762000" cy="762000"/>
          </a:xfrm>
          <a:prstGeom prst="rect">
            <a:avLst/>
          </a:prstGeom>
        </p:spPr>
      </p:pic>
      <p:sp>
        <p:nvSpPr>
          <p:cNvPr id="46" name="TextBox 11">
            <a:extLst>
              <a:ext uri="{FF2B5EF4-FFF2-40B4-BE49-F238E27FC236}">
                <a16:creationId xmlns:a16="http://schemas.microsoft.com/office/drawing/2014/main" id="{628ACC2E-56D6-4685-B974-2490FE8DD787}"/>
              </a:ext>
            </a:extLst>
          </p:cNvPr>
          <p:cNvSpPr txBox="1">
            <a:spLocks noChangeArrowheads="1"/>
          </p:cNvSpPr>
          <p:nvPr/>
        </p:nvSpPr>
        <p:spPr bwMode="auto">
          <a:xfrm>
            <a:off x="6756500"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Location Service</a:t>
            </a:r>
          </a:p>
        </p:txBody>
      </p:sp>
      <p:pic>
        <p:nvPicPr>
          <p:cNvPr id="52" name="Graphic 51" descr="Track resource icon for the Amazon Location Service service.">
            <a:extLst>
              <a:ext uri="{FF2B5EF4-FFF2-40B4-BE49-F238E27FC236}">
                <a16:creationId xmlns:a16="http://schemas.microsoft.com/office/drawing/2014/main" id="{D955339C-8D30-4696-9E43-CA84219AEB1F}"/>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7106444" y="2805320"/>
            <a:ext cx="457200" cy="457200"/>
          </a:xfrm>
          <a:prstGeom prst="rect">
            <a:avLst/>
          </a:prstGeom>
        </p:spPr>
      </p:pic>
      <p:sp>
        <p:nvSpPr>
          <p:cNvPr id="47" name="TextBox 46">
            <a:extLst>
              <a:ext uri="{FF2B5EF4-FFF2-40B4-BE49-F238E27FC236}">
                <a16:creationId xmlns:a16="http://schemas.microsoft.com/office/drawing/2014/main" id="{111E8D8F-0086-4C6A-B181-E4C62BD8AC5F}"/>
              </a:ext>
            </a:extLst>
          </p:cNvPr>
          <p:cNvSpPr txBox="1">
            <a:spLocks noChangeArrowheads="1"/>
          </p:cNvSpPr>
          <p:nvPr/>
        </p:nvSpPr>
        <p:spPr bwMode="auto">
          <a:xfrm>
            <a:off x="6742113" y="3292138"/>
            <a:ext cx="1185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Track</a:t>
            </a:r>
          </a:p>
        </p:txBody>
      </p:sp>
      <p:pic>
        <p:nvPicPr>
          <p:cNvPr id="54" name="Graphic 53" descr="Place resource icon for the Amazon Location Service service.">
            <a:extLst>
              <a:ext uri="{FF2B5EF4-FFF2-40B4-BE49-F238E27FC236}">
                <a16:creationId xmlns:a16="http://schemas.microsoft.com/office/drawing/2014/main" id="{418E3667-1E7C-4D21-88F0-F90467C3E467}"/>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8252619" y="2805196"/>
            <a:ext cx="457200" cy="457200"/>
          </a:xfrm>
          <a:prstGeom prst="rect">
            <a:avLst/>
          </a:prstGeom>
        </p:spPr>
      </p:pic>
      <p:sp>
        <p:nvSpPr>
          <p:cNvPr id="48" name="TextBox 18">
            <a:extLst>
              <a:ext uri="{FF2B5EF4-FFF2-40B4-BE49-F238E27FC236}">
                <a16:creationId xmlns:a16="http://schemas.microsoft.com/office/drawing/2014/main" id="{17E67CD0-B821-4E07-947E-31975C95EEAB}"/>
              </a:ext>
            </a:extLst>
          </p:cNvPr>
          <p:cNvSpPr txBox="1">
            <a:spLocks noChangeArrowheads="1"/>
          </p:cNvSpPr>
          <p:nvPr/>
        </p:nvSpPr>
        <p:spPr bwMode="auto">
          <a:xfrm>
            <a:off x="7867650" y="3271053"/>
            <a:ext cx="12271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Place</a:t>
            </a:r>
          </a:p>
        </p:txBody>
      </p:sp>
      <p:pic>
        <p:nvPicPr>
          <p:cNvPr id="55" name="Graphic 54" descr="Map resource icon for the Amazon Location Service service.">
            <a:extLst>
              <a:ext uri="{FF2B5EF4-FFF2-40B4-BE49-F238E27FC236}">
                <a16:creationId xmlns:a16="http://schemas.microsoft.com/office/drawing/2014/main" id="{D5CD14CB-DAC2-4728-806C-94D9F76FB4CB}"/>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7106444" y="3882717"/>
            <a:ext cx="457200" cy="457200"/>
          </a:xfrm>
          <a:prstGeom prst="rect">
            <a:avLst/>
          </a:prstGeom>
        </p:spPr>
      </p:pic>
      <p:sp>
        <p:nvSpPr>
          <p:cNvPr id="49" name="TextBox 20">
            <a:extLst>
              <a:ext uri="{FF2B5EF4-FFF2-40B4-BE49-F238E27FC236}">
                <a16:creationId xmlns:a16="http://schemas.microsoft.com/office/drawing/2014/main" id="{3FCA4BE3-3532-4816-8E51-7C457B0604CE}"/>
              </a:ext>
            </a:extLst>
          </p:cNvPr>
          <p:cNvSpPr txBox="1">
            <a:spLocks noChangeArrowheads="1"/>
          </p:cNvSpPr>
          <p:nvPr/>
        </p:nvSpPr>
        <p:spPr bwMode="auto">
          <a:xfrm>
            <a:off x="6730207" y="4339917"/>
            <a:ext cx="12096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Map</a:t>
            </a:r>
          </a:p>
        </p:txBody>
      </p:sp>
      <p:pic>
        <p:nvPicPr>
          <p:cNvPr id="56" name="Graphic 55" descr="Geofence resource icon for the Amazon Location Service service.">
            <a:extLst>
              <a:ext uri="{FF2B5EF4-FFF2-40B4-BE49-F238E27FC236}">
                <a16:creationId xmlns:a16="http://schemas.microsoft.com/office/drawing/2014/main" id="{9B345AFE-830D-432F-BB4E-1756E169347E}"/>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8252619" y="3873228"/>
            <a:ext cx="457200" cy="457200"/>
          </a:xfrm>
          <a:prstGeom prst="rect">
            <a:avLst/>
          </a:prstGeom>
        </p:spPr>
      </p:pic>
      <p:sp>
        <p:nvSpPr>
          <p:cNvPr id="50" name="TextBox 49">
            <a:extLst>
              <a:ext uri="{FF2B5EF4-FFF2-40B4-BE49-F238E27FC236}">
                <a16:creationId xmlns:a16="http://schemas.microsoft.com/office/drawing/2014/main" id="{906ED199-04C8-4366-B470-E216ECB34742}"/>
              </a:ext>
            </a:extLst>
          </p:cNvPr>
          <p:cNvSpPr txBox="1">
            <a:spLocks noChangeArrowheads="1"/>
          </p:cNvSpPr>
          <p:nvPr/>
        </p:nvSpPr>
        <p:spPr bwMode="auto">
          <a:xfrm>
            <a:off x="7870825" y="4331260"/>
            <a:ext cx="12207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Geofence</a:t>
            </a:r>
          </a:p>
        </p:txBody>
      </p:sp>
      <p:pic>
        <p:nvPicPr>
          <p:cNvPr id="53" name="Graphic 52" descr="Routes resource icon for the Amazon Location Service service.">
            <a:extLst>
              <a:ext uri="{FF2B5EF4-FFF2-40B4-BE49-F238E27FC236}">
                <a16:creationId xmlns:a16="http://schemas.microsoft.com/office/drawing/2014/main" id="{0FAC9B16-F7C6-4C2C-AD36-991300453146}"/>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7106444" y="4930496"/>
            <a:ext cx="457200" cy="457200"/>
          </a:xfrm>
          <a:prstGeom prst="rect">
            <a:avLst/>
          </a:prstGeom>
        </p:spPr>
      </p:pic>
      <p:sp>
        <p:nvSpPr>
          <p:cNvPr id="51" name="TextBox 20">
            <a:extLst>
              <a:ext uri="{FF2B5EF4-FFF2-40B4-BE49-F238E27FC236}">
                <a16:creationId xmlns:a16="http://schemas.microsoft.com/office/drawing/2014/main" id="{885BFB39-A46E-4619-A41C-244340EE8C90}"/>
              </a:ext>
            </a:extLst>
          </p:cNvPr>
          <p:cNvSpPr txBox="1">
            <a:spLocks noChangeArrowheads="1"/>
          </p:cNvSpPr>
          <p:nvPr/>
        </p:nvSpPr>
        <p:spPr bwMode="auto">
          <a:xfrm>
            <a:off x="6730207" y="5387696"/>
            <a:ext cx="12096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Routes</a:t>
            </a:r>
          </a:p>
        </p:txBody>
      </p:sp>
    </p:spTree>
    <p:extLst>
      <p:ext uri="{BB962C8B-B14F-4D97-AF65-F5344CB8AC3E}">
        <p14:creationId xmlns:p14="http://schemas.microsoft.com/office/powerpoint/2010/main" val="307362309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28BB5245-383C-00B8-11CD-5B03F58773C8}"/>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2BD8C403-A041-5A53-2AB8-1E2890AB6609}"/>
              </a:ext>
            </a:extLst>
          </p:cNvPr>
          <p:cNvSpPr>
            <a:spLocks noGrp="1"/>
          </p:cNvSpPr>
          <p:nvPr>
            <p:ph type="sldNum" sz="quarter" idx="10"/>
          </p:nvPr>
        </p:nvSpPr>
        <p:spPr/>
        <p:txBody>
          <a:bodyPr/>
          <a:lstStyle/>
          <a:p>
            <a:fld id="{EB4B8DE2-A4E8-46E4-8BBF-D75455EFF32C}" type="slidenum">
              <a:rPr lang="en-US" smtClean="0"/>
              <a:pPr/>
              <a:t>94</a:t>
            </a:fld>
            <a:endParaRPr lang="en-US" dirty="0"/>
          </a:p>
        </p:txBody>
      </p:sp>
      <p:sp>
        <p:nvSpPr>
          <p:cNvPr id="116738" name="Title 1">
            <a:extLst>
              <a:ext uri="{FF2B5EF4-FFF2-40B4-BE49-F238E27FC236}">
                <a16:creationId xmlns:a16="http://schemas.microsoft.com/office/drawing/2014/main" id="{037DF2B1-354A-EA41-B6AF-E01AA058B807}"/>
              </a:ext>
            </a:extLst>
          </p:cNvPr>
          <p:cNvSpPr>
            <a:spLocks noGrp="1" noChangeArrowheads="1"/>
          </p:cNvSpPr>
          <p:nvPr>
            <p:ph type="ctrTitle"/>
          </p:nvPr>
        </p:nvSpPr>
        <p:spPr/>
        <p:txBody>
          <a:bodyPr/>
          <a:lstStyle/>
          <a:p>
            <a:r>
              <a:rPr lang="en-US" altLang="en-US" dirty="0"/>
              <a:t>Games</a:t>
            </a:r>
          </a:p>
        </p:txBody>
      </p:sp>
      <p:pic>
        <p:nvPicPr>
          <p:cNvPr id="116737" name="Graphic 7" descr="Games standard category icon.">
            <a:extLst>
              <a:ext uri="{FF2B5EF4-FFF2-40B4-BE49-F238E27FC236}">
                <a16:creationId xmlns:a16="http://schemas.microsoft.com/office/drawing/2014/main" id="{381D025C-C382-9C45-8278-D78ECF769E3D}"/>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6741" name="label">
            <a:extLst>
              <a:ext uri="{FF2B5EF4-FFF2-40B4-BE49-F238E27FC236}">
                <a16:creationId xmlns:a16="http://schemas.microsoft.com/office/drawing/2014/main" id="{99579389-3476-3F43-9FEB-EC2270B0142A}"/>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2F56FCC8-153D-0907-3173-0B5F674BBFD8}"/>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D986BEEE-7616-AA14-CDF4-DB45A300287E}"/>
              </a:ext>
            </a:extLst>
          </p:cNvPr>
          <p:cNvSpPr>
            <a:spLocks noGrp="1"/>
          </p:cNvSpPr>
          <p:nvPr>
            <p:ph type="sldNum" sz="quarter" idx="11"/>
          </p:nvPr>
        </p:nvSpPr>
        <p:spPr/>
        <p:txBody>
          <a:bodyPr/>
          <a:lstStyle/>
          <a:p>
            <a:fld id="{EB4B8DE2-A4E8-46E4-8BBF-D75455EFF32C}" type="slidenum">
              <a:rPr lang="en-US" smtClean="0"/>
              <a:pPr/>
              <a:t>95</a:t>
            </a:fld>
            <a:endParaRPr lang="en-US" dirty="0"/>
          </a:p>
        </p:txBody>
      </p:sp>
      <p:sp>
        <p:nvSpPr>
          <p:cNvPr id="117762" name="Title 1">
            <a:extLst>
              <a:ext uri="{FF2B5EF4-FFF2-40B4-BE49-F238E27FC236}">
                <a16:creationId xmlns:a16="http://schemas.microsoft.com/office/drawing/2014/main" id="{BFC53466-849A-8542-867A-99E93B17E218}"/>
              </a:ext>
            </a:extLst>
          </p:cNvPr>
          <p:cNvSpPr>
            <a:spLocks noGrp="1" noChangeArrowheads="1"/>
          </p:cNvSpPr>
          <p:nvPr>
            <p:ph type="title"/>
          </p:nvPr>
        </p:nvSpPr>
        <p:spPr/>
        <p:txBody>
          <a:bodyPr/>
          <a:lstStyle/>
          <a:p>
            <a:pPr>
              <a:tabLst>
                <a:tab pos="10914063" algn="l"/>
              </a:tabLst>
            </a:pPr>
            <a:r>
              <a:rPr lang="en-US" altLang="en-US" dirty="0"/>
              <a:t>Games	1/1</a:t>
            </a:r>
          </a:p>
        </p:txBody>
      </p:sp>
      <p:pic>
        <p:nvPicPr>
          <p:cNvPr id="20" name="Graphic 10" descr="Amazon GameLift Servers service icon.">
            <a:extLst>
              <a:ext uri="{FF2B5EF4-FFF2-40B4-BE49-F238E27FC236}">
                <a16:creationId xmlns:a16="http://schemas.microsoft.com/office/drawing/2014/main" id="{7E648C4F-5691-4163-94C2-01306E545089}"/>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6">
            <a:extLst>
              <a:ext uri="{FF2B5EF4-FFF2-40B4-BE49-F238E27FC236}">
                <a16:creationId xmlns:a16="http://schemas.microsoft.com/office/drawing/2014/main" id="{992CE912-AE70-4651-A055-1C70082BB66B}"/>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GameLift Servers</a:t>
            </a:r>
          </a:p>
        </p:txBody>
      </p:sp>
      <p:cxnSp>
        <p:nvCxnSpPr>
          <p:cNvPr id="22" name="Straight Connector 21" descr="Next service icon.">
            <a:extLst>
              <a:ext uri="{FF2B5EF4-FFF2-40B4-BE49-F238E27FC236}">
                <a16:creationId xmlns:a16="http://schemas.microsoft.com/office/drawing/2014/main" id="{C8DE0491-53B4-4A8F-87B9-8607AC30C35F}"/>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23" descr="Amazon GameLift Streams service icon.">
            <a:extLst>
              <a:ext uri="{FF2B5EF4-FFF2-40B4-BE49-F238E27FC236}">
                <a16:creationId xmlns:a16="http://schemas.microsoft.com/office/drawing/2014/main" id="{4D959639-95C2-0603-0D3E-05F36CFA8B6F}"/>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2">
            <a:extLst>
              <a:ext uri="{FF2B5EF4-FFF2-40B4-BE49-F238E27FC236}">
                <a16:creationId xmlns:a16="http://schemas.microsoft.com/office/drawing/2014/main" id="{D4226A2C-6A57-410D-8D40-22B25EAD43FD}"/>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GameLift Streams</a:t>
            </a:r>
          </a:p>
        </p:txBody>
      </p:sp>
      <p:cxnSp>
        <p:nvCxnSpPr>
          <p:cNvPr id="5" name="Straight Connector 4" descr="Next service icon.">
            <a:extLst>
              <a:ext uri="{FF2B5EF4-FFF2-40B4-BE49-F238E27FC236}">
                <a16:creationId xmlns:a16="http://schemas.microsoft.com/office/drawing/2014/main" id="{F43C539E-D84E-5F32-875C-BA8A86D336DA}"/>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 name="Graphic 23" descr="Open 3D Engine service icon.">
            <a:extLst>
              <a:ext uri="{FF2B5EF4-FFF2-40B4-BE49-F238E27FC236}">
                <a16:creationId xmlns:a16="http://schemas.microsoft.com/office/drawing/2014/main" id="{F3A1F067-0CDE-78E4-C2D4-2FC3C8E36C26}"/>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1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2">
            <a:extLst>
              <a:ext uri="{FF2B5EF4-FFF2-40B4-BE49-F238E27FC236}">
                <a16:creationId xmlns:a16="http://schemas.microsoft.com/office/drawing/2014/main" id="{DCD9DAC1-33A7-EC3A-BB03-2E5BF63C935D}"/>
              </a:ext>
            </a:extLst>
          </p:cNvPr>
          <p:cNvSpPr txBox="1">
            <a:spLocks noChangeArrowheads="1"/>
          </p:cNvSpPr>
          <p:nvPr/>
        </p:nvSpPr>
        <p:spPr bwMode="auto">
          <a:xfrm>
            <a:off x="6773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Open 3D Engine</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D6A5968F-37C5-8D28-4D1F-3E6CD5079F5E}"/>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E30F4F88-9EED-B259-2A40-AF594C38356F}"/>
              </a:ext>
            </a:extLst>
          </p:cNvPr>
          <p:cNvSpPr>
            <a:spLocks noGrp="1"/>
          </p:cNvSpPr>
          <p:nvPr>
            <p:ph type="sldNum" sz="quarter" idx="10"/>
          </p:nvPr>
        </p:nvSpPr>
        <p:spPr/>
        <p:txBody>
          <a:bodyPr/>
          <a:lstStyle/>
          <a:p>
            <a:fld id="{EB4B8DE2-A4E8-46E4-8BBF-D75455EFF32C}" type="slidenum">
              <a:rPr lang="en-US" smtClean="0"/>
              <a:pPr/>
              <a:t>96</a:t>
            </a:fld>
            <a:endParaRPr lang="en-US" dirty="0"/>
          </a:p>
        </p:txBody>
      </p:sp>
      <p:sp>
        <p:nvSpPr>
          <p:cNvPr id="118786" name="Title 1">
            <a:extLst>
              <a:ext uri="{FF2B5EF4-FFF2-40B4-BE49-F238E27FC236}">
                <a16:creationId xmlns:a16="http://schemas.microsoft.com/office/drawing/2014/main" id="{47023CA4-E6F1-F842-91A0-521DA8D1D53B}"/>
              </a:ext>
            </a:extLst>
          </p:cNvPr>
          <p:cNvSpPr>
            <a:spLocks noGrp="1" noChangeArrowheads="1"/>
          </p:cNvSpPr>
          <p:nvPr>
            <p:ph type="ctrTitle"/>
          </p:nvPr>
        </p:nvSpPr>
        <p:spPr/>
        <p:txBody>
          <a:bodyPr/>
          <a:lstStyle/>
          <a:p>
            <a:r>
              <a:rPr lang="en-US" altLang="en-US" dirty="0"/>
              <a:t>Internet of</a:t>
            </a:r>
            <a:br>
              <a:rPr lang="en-US" altLang="en-US" dirty="0"/>
            </a:br>
            <a:r>
              <a:rPr lang="en-US" altLang="en-US" dirty="0"/>
              <a:t>Things</a:t>
            </a:r>
          </a:p>
        </p:txBody>
      </p:sp>
      <p:pic>
        <p:nvPicPr>
          <p:cNvPr id="118785" name="Graphic 9" descr="Internet of Things standard category icon.">
            <a:extLst>
              <a:ext uri="{FF2B5EF4-FFF2-40B4-BE49-F238E27FC236}">
                <a16:creationId xmlns:a16="http://schemas.microsoft.com/office/drawing/2014/main" id="{C0FE689E-2060-AD41-8DFE-FABAF442F961}"/>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8789" name="label">
            <a:extLst>
              <a:ext uri="{FF2B5EF4-FFF2-40B4-BE49-F238E27FC236}">
                <a16:creationId xmlns:a16="http://schemas.microsoft.com/office/drawing/2014/main" id="{38CE7250-B7C8-B14F-BF41-01AC5A8D0588}"/>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839EFCE9-B1DC-D03C-2FD6-B4C1A845DF47}"/>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7AC64BE-8618-2F6E-D9DC-A85FA0634732}"/>
              </a:ext>
            </a:extLst>
          </p:cNvPr>
          <p:cNvSpPr>
            <a:spLocks noGrp="1"/>
          </p:cNvSpPr>
          <p:nvPr>
            <p:ph type="sldNum" sz="quarter" idx="11"/>
          </p:nvPr>
        </p:nvSpPr>
        <p:spPr/>
        <p:txBody>
          <a:bodyPr/>
          <a:lstStyle/>
          <a:p>
            <a:fld id="{EB4B8DE2-A4E8-46E4-8BBF-D75455EFF32C}" type="slidenum">
              <a:rPr lang="en-US" smtClean="0"/>
              <a:pPr/>
              <a:t>97</a:t>
            </a:fld>
            <a:endParaRPr lang="en-US" dirty="0"/>
          </a:p>
        </p:txBody>
      </p:sp>
      <p:sp>
        <p:nvSpPr>
          <p:cNvPr id="119813" name="Title 1">
            <a:extLst>
              <a:ext uri="{FF2B5EF4-FFF2-40B4-BE49-F238E27FC236}">
                <a16:creationId xmlns:a16="http://schemas.microsoft.com/office/drawing/2014/main" id="{6185BC52-0D4C-6F44-8AC0-A90EE292CB8B}"/>
              </a:ext>
            </a:extLst>
          </p:cNvPr>
          <p:cNvSpPr>
            <a:spLocks noGrp="1" noChangeArrowheads="1"/>
          </p:cNvSpPr>
          <p:nvPr>
            <p:ph type="title"/>
          </p:nvPr>
        </p:nvSpPr>
        <p:spPr/>
        <p:txBody>
          <a:bodyPr/>
          <a:lstStyle/>
          <a:p>
            <a:pPr>
              <a:tabLst>
                <a:tab pos="10914063" algn="l"/>
              </a:tabLst>
            </a:pPr>
            <a:r>
              <a:rPr lang="en-US" altLang="en-US" dirty="0"/>
              <a:t>Internet of Things 	1/5</a:t>
            </a:r>
          </a:p>
        </p:txBody>
      </p:sp>
      <p:pic>
        <p:nvPicPr>
          <p:cNvPr id="32" name="Graphic 17" descr="FreeRTOS service icon.">
            <a:extLst>
              <a:ext uri="{FF2B5EF4-FFF2-40B4-BE49-F238E27FC236}">
                <a16:creationId xmlns:a16="http://schemas.microsoft.com/office/drawing/2014/main" id="{A1424DD1-730F-4368-93B6-958A0CF340BC}"/>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9">
            <a:extLst>
              <a:ext uri="{FF2B5EF4-FFF2-40B4-BE49-F238E27FC236}">
                <a16:creationId xmlns:a16="http://schemas.microsoft.com/office/drawing/2014/main" id="{D6D52087-EE99-4460-B286-6F01BA38AA1B}"/>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FreeRTOS</a:t>
            </a:r>
          </a:p>
        </p:txBody>
      </p:sp>
      <p:pic>
        <p:nvPicPr>
          <p:cNvPr id="35" name="Graphic 34" descr="AWS IoT Device Tester for the FreeRTOS service.">
            <a:extLst>
              <a:ext uri="{FF2B5EF4-FFF2-40B4-BE49-F238E27FC236}">
                <a16:creationId xmlns:a16="http://schemas.microsoft.com/office/drawing/2014/main" id="{D03FE802-D0F4-4D27-8B68-ED0BE664BC3F}"/>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3140099" y="2794000"/>
            <a:ext cx="457200" cy="457200"/>
          </a:xfrm>
          <a:prstGeom prst="rect">
            <a:avLst/>
          </a:prstGeom>
        </p:spPr>
      </p:pic>
      <p:sp>
        <p:nvSpPr>
          <p:cNvPr id="34" name="TextBox 16">
            <a:extLst>
              <a:ext uri="{FF2B5EF4-FFF2-40B4-BE49-F238E27FC236}">
                <a16:creationId xmlns:a16="http://schemas.microsoft.com/office/drawing/2014/main" id="{94E13397-69E0-4263-853B-BF8603A2EBD7}"/>
              </a:ext>
            </a:extLst>
          </p:cNvPr>
          <p:cNvSpPr txBox="1">
            <a:spLocks noChangeArrowheads="1"/>
          </p:cNvSpPr>
          <p:nvPr/>
        </p:nvSpPr>
        <p:spPr bwMode="auto">
          <a:xfrm>
            <a:off x="2790389" y="3251200"/>
            <a:ext cx="115339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Device Tester</a:t>
            </a:r>
          </a:p>
        </p:txBody>
      </p:sp>
      <p:cxnSp>
        <p:nvCxnSpPr>
          <p:cNvPr id="14" name="Straight Connector 13" descr="Next service icon.">
            <a:extLst>
              <a:ext uri="{FF2B5EF4-FFF2-40B4-BE49-F238E27FC236}">
                <a16:creationId xmlns:a16="http://schemas.microsoft.com/office/drawing/2014/main" id="{393FA518-3541-EEBB-F978-538FC336A64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7" name="Graphic 6" descr="AWS IoT ExpressLink service icon.&#10;">
            <a:extLst>
              <a:ext uri="{FF2B5EF4-FFF2-40B4-BE49-F238E27FC236}">
                <a16:creationId xmlns:a16="http://schemas.microsoft.com/office/drawing/2014/main" id="{6452F6FB-3B0E-5E7A-07A5-9049E91401FF}"/>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243691"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9">
            <a:extLst>
              <a:ext uri="{FF2B5EF4-FFF2-40B4-BE49-F238E27FC236}">
                <a16:creationId xmlns:a16="http://schemas.microsoft.com/office/drawing/2014/main" id="{489A6165-193B-DFD0-2644-C1709CF61233}"/>
              </a:ext>
            </a:extLst>
          </p:cNvPr>
          <p:cNvSpPr txBox="1">
            <a:spLocks noChangeArrowheads="1"/>
          </p:cNvSpPr>
          <p:nvPr/>
        </p:nvSpPr>
        <p:spPr bwMode="auto">
          <a:xfrm>
            <a:off x="4505504"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ExpressLink</a:t>
            </a:r>
          </a:p>
        </p:txBody>
      </p:sp>
      <p:pic>
        <p:nvPicPr>
          <p:cNvPr id="19" name="Graphic 18" descr="AWS IoT Device Tester resource icon for the AWS IoT ExpressLink service.">
            <a:extLst>
              <a:ext uri="{FF2B5EF4-FFF2-40B4-BE49-F238E27FC236}">
                <a16:creationId xmlns:a16="http://schemas.microsoft.com/office/drawing/2014/main" id="{B404ACE1-A831-2A1C-2A39-D16462695C5E}"/>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5396091" y="2794000"/>
            <a:ext cx="457200" cy="457200"/>
          </a:xfrm>
          <a:prstGeom prst="rect">
            <a:avLst/>
          </a:prstGeom>
        </p:spPr>
      </p:pic>
      <p:sp>
        <p:nvSpPr>
          <p:cNvPr id="20" name="TextBox 16">
            <a:extLst>
              <a:ext uri="{FF2B5EF4-FFF2-40B4-BE49-F238E27FC236}">
                <a16:creationId xmlns:a16="http://schemas.microsoft.com/office/drawing/2014/main" id="{0258D33A-F910-FB80-E1F6-1D1160FF2772}"/>
              </a:ext>
            </a:extLst>
          </p:cNvPr>
          <p:cNvSpPr txBox="1">
            <a:spLocks noChangeArrowheads="1"/>
          </p:cNvSpPr>
          <p:nvPr/>
        </p:nvSpPr>
        <p:spPr bwMode="auto">
          <a:xfrm>
            <a:off x="5039364" y="3251200"/>
            <a:ext cx="11706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Device Tester</a:t>
            </a:r>
          </a:p>
        </p:txBody>
      </p:sp>
      <p:cxnSp>
        <p:nvCxnSpPr>
          <p:cNvPr id="15" name="Straight Connector 14" descr="Next service icon.">
            <a:extLst>
              <a:ext uri="{FF2B5EF4-FFF2-40B4-BE49-F238E27FC236}">
                <a16:creationId xmlns:a16="http://schemas.microsoft.com/office/drawing/2014/main" id="{5B55ABC7-50B5-9801-2AC9-E40C4B96C38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1" name="Graphic 8" descr="AWS IoT TwinMaker service icon.&#10;">
            <a:extLst>
              <a:ext uri="{FF2B5EF4-FFF2-40B4-BE49-F238E27FC236}">
                <a16:creationId xmlns:a16="http://schemas.microsoft.com/office/drawing/2014/main" id="{D37669C1-A70D-F7BF-6FDB-A2B654492C5A}"/>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7501116"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11">
            <a:extLst>
              <a:ext uri="{FF2B5EF4-FFF2-40B4-BE49-F238E27FC236}">
                <a16:creationId xmlns:a16="http://schemas.microsoft.com/office/drawing/2014/main" id="{16E51E98-E61D-DE76-7E1D-C49B68D82AC8}"/>
              </a:ext>
            </a:extLst>
          </p:cNvPr>
          <p:cNvSpPr txBox="1">
            <a:spLocks noChangeArrowheads="1"/>
          </p:cNvSpPr>
          <p:nvPr/>
        </p:nvSpPr>
        <p:spPr bwMode="auto">
          <a:xfrm>
            <a:off x="6743879"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TwinMaker</a:t>
            </a:r>
          </a:p>
        </p:txBody>
      </p:sp>
      <p:cxnSp>
        <p:nvCxnSpPr>
          <p:cNvPr id="16" name="Straight Connector 15" descr="Next service icon.">
            <a:extLst>
              <a:ext uri="{FF2B5EF4-FFF2-40B4-BE49-F238E27FC236}">
                <a16:creationId xmlns:a16="http://schemas.microsoft.com/office/drawing/2014/main" id="{C1D31427-43F7-7ABD-12EA-62AF35F98E35}"/>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22" descr="AWS IoT FleetWise service icon.&#10;">
            <a:extLst>
              <a:ext uri="{FF2B5EF4-FFF2-40B4-BE49-F238E27FC236}">
                <a16:creationId xmlns:a16="http://schemas.microsoft.com/office/drawing/2014/main" id="{2E015F79-4EDA-FB7E-ADDD-1CE6EB1292EA}"/>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791879"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2">
            <a:extLst>
              <a:ext uri="{FF2B5EF4-FFF2-40B4-BE49-F238E27FC236}">
                <a16:creationId xmlns:a16="http://schemas.microsoft.com/office/drawing/2014/main" id="{F301FA26-FCA9-A838-6C59-56756C9C507E}"/>
              </a:ext>
            </a:extLst>
          </p:cNvPr>
          <p:cNvSpPr txBox="1">
            <a:spLocks noChangeArrowheads="1"/>
          </p:cNvSpPr>
          <p:nvPr/>
        </p:nvSpPr>
        <p:spPr bwMode="auto">
          <a:xfrm>
            <a:off x="9042579"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FleetWise</a:t>
            </a: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CD557828-6D7E-55E7-F5B0-FE925143B38F}"/>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87435E23-080B-BE24-3D90-71970D25101F}"/>
              </a:ext>
            </a:extLst>
          </p:cNvPr>
          <p:cNvSpPr>
            <a:spLocks noGrp="1"/>
          </p:cNvSpPr>
          <p:nvPr>
            <p:ph type="sldNum" sz="quarter" idx="11"/>
          </p:nvPr>
        </p:nvSpPr>
        <p:spPr/>
        <p:txBody>
          <a:bodyPr/>
          <a:lstStyle/>
          <a:p>
            <a:fld id="{EB4B8DE2-A4E8-46E4-8BBF-D75455EFF32C}" type="slidenum">
              <a:rPr lang="en-US" smtClean="0"/>
              <a:pPr/>
              <a:t>98</a:t>
            </a:fld>
            <a:endParaRPr lang="en-US" dirty="0"/>
          </a:p>
        </p:txBody>
      </p:sp>
      <p:sp>
        <p:nvSpPr>
          <p:cNvPr id="120837" name="Title 1">
            <a:extLst>
              <a:ext uri="{FF2B5EF4-FFF2-40B4-BE49-F238E27FC236}">
                <a16:creationId xmlns:a16="http://schemas.microsoft.com/office/drawing/2014/main" id="{CC13FB75-665E-E84A-BA19-25B2D4F56B52}"/>
              </a:ext>
            </a:extLst>
          </p:cNvPr>
          <p:cNvSpPr>
            <a:spLocks noGrp="1" noChangeArrowheads="1"/>
          </p:cNvSpPr>
          <p:nvPr>
            <p:ph type="title"/>
          </p:nvPr>
        </p:nvSpPr>
        <p:spPr/>
        <p:txBody>
          <a:bodyPr/>
          <a:lstStyle/>
          <a:p>
            <a:pPr>
              <a:tabLst>
                <a:tab pos="10914063" algn="l"/>
              </a:tabLst>
            </a:pPr>
            <a:r>
              <a:rPr lang="en-US" altLang="en-US" dirty="0"/>
              <a:t>Internet of Things 	2/5</a:t>
            </a:r>
          </a:p>
        </p:txBody>
      </p:sp>
      <p:pic>
        <p:nvPicPr>
          <p:cNvPr id="28" name="Graphic 6" descr="AWS IoT Core service icon.">
            <a:extLst>
              <a:ext uri="{FF2B5EF4-FFF2-40B4-BE49-F238E27FC236}">
                <a16:creationId xmlns:a16="http://schemas.microsoft.com/office/drawing/2014/main" id="{3BABB20B-9558-4433-8F5A-140F52E57399}"/>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9">
            <a:extLst>
              <a:ext uri="{FF2B5EF4-FFF2-40B4-BE49-F238E27FC236}">
                <a16:creationId xmlns:a16="http://schemas.microsoft.com/office/drawing/2014/main" id="{1DF64161-8F8F-401C-A271-B3B634B137A4}"/>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Core</a:t>
            </a:r>
          </a:p>
        </p:txBody>
      </p:sp>
      <p:pic>
        <p:nvPicPr>
          <p:cNvPr id="33" name="Graphic 32" descr="Device Advisor resource icon for the AWS IoT Core service.">
            <a:extLst>
              <a:ext uri="{FF2B5EF4-FFF2-40B4-BE49-F238E27FC236}">
                <a16:creationId xmlns:a16="http://schemas.microsoft.com/office/drawing/2014/main" id="{C50399C2-B387-4600-8FE1-125D8AB6F1B0}"/>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125629" y="2794000"/>
            <a:ext cx="457200" cy="457200"/>
          </a:xfrm>
          <a:prstGeom prst="rect">
            <a:avLst/>
          </a:prstGeom>
        </p:spPr>
      </p:pic>
      <p:sp>
        <p:nvSpPr>
          <p:cNvPr id="30" name="TextBox 16">
            <a:extLst>
              <a:ext uri="{FF2B5EF4-FFF2-40B4-BE49-F238E27FC236}">
                <a16:creationId xmlns:a16="http://schemas.microsoft.com/office/drawing/2014/main" id="{11BE0394-4767-435F-8319-1652506A6D6A}"/>
              </a:ext>
            </a:extLst>
          </p:cNvPr>
          <p:cNvSpPr txBox="1">
            <a:spLocks noChangeArrowheads="1"/>
          </p:cNvSpPr>
          <p:nvPr/>
        </p:nvSpPr>
        <p:spPr bwMode="auto">
          <a:xfrm>
            <a:off x="2694022" y="3308350"/>
            <a:ext cx="132041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Device Advisor</a:t>
            </a:r>
          </a:p>
        </p:txBody>
      </p:sp>
      <p:pic>
        <p:nvPicPr>
          <p:cNvPr id="32" name="Graphic 31" descr="Device Location resource icon for the AWS IoT Core service.">
            <a:extLst>
              <a:ext uri="{FF2B5EF4-FFF2-40B4-BE49-F238E27FC236}">
                <a16:creationId xmlns:a16="http://schemas.microsoft.com/office/drawing/2014/main" id="{21F9D691-BDCC-4E38-828B-5B32E7BFB768}"/>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125629" y="3773218"/>
            <a:ext cx="457200" cy="457200"/>
          </a:xfrm>
          <a:prstGeom prst="rect">
            <a:avLst/>
          </a:prstGeom>
        </p:spPr>
      </p:pic>
      <p:sp>
        <p:nvSpPr>
          <p:cNvPr id="31" name="TextBox 30">
            <a:extLst>
              <a:ext uri="{FF2B5EF4-FFF2-40B4-BE49-F238E27FC236}">
                <a16:creationId xmlns:a16="http://schemas.microsoft.com/office/drawing/2014/main" id="{A0C9D32A-6175-4846-9385-72826E545AF5}"/>
              </a:ext>
            </a:extLst>
          </p:cNvPr>
          <p:cNvSpPr txBox="1">
            <a:spLocks noChangeArrowheads="1"/>
          </p:cNvSpPr>
          <p:nvPr/>
        </p:nvSpPr>
        <p:spPr bwMode="auto">
          <a:xfrm>
            <a:off x="2694017" y="4279787"/>
            <a:ext cx="13204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Device Location</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cxnSp>
        <p:nvCxnSpPr>
          <p:cNvPr id="34" name="Straight Connector 33" descr="Next service icon.">
            <a:extLst>
              <a:ext uri="{FF2B5EF4-FFF2-40B4-BE49-F238E27FC236}">
                <a16:creationId xmlns:a16="http://schemas.microsoft.com/office/drawing/2014/main" id="{B848B1A4-A0D5-4D16-9071-3F69F30900F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5" name="Graphic 8" descr="AWS IoT Device Defender service icon.">
            <a:extLst>
              <a:ext uri="{FF2B5EF4-FFF2-40B4-BE49-F238E27FC236}">
                <a16:creationId xmlns:a16="http://schemas.microsoft.com/office/drawing/2014/main" id="{02C2FAB5-8852-4286-AFA2-CC9E87614ECB}"/>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11">
            <a:extLst>
              <a:ext uri="{FF2B5EF4-FFF2-40B4-BE49-F238E27FC236}">
                <a16:creationId xmlns:a16="http://schemas.microsoft.com/office/drawing/2014/main" id="{A4E08921-2F47-4EBC-89AE-0A2CB8DB2234}"/>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Device</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Defender</a:t>
            </a:r>
          </a:p>
        </p:txBody>
      </p:sp>
      <p:pic>
        <p:nvPicPr>
          <p:cNvPr id="38" name="Graphic 37" descr="IoT device jobs resource icon for the AWS IoT Device Defender service.">
            <a:extLst>
              <a:ext uri="{FF2B5EF4-FFF2-40B4-BE49-F238E27FC236}">
                <a16:creationId xmlns:a16="http://schemas.microsoft.com/office/drawing/2014/main" id="{62EFB462-DDF3-451A-B22C-5AA9B2704E1C}"/>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403057" y="2803525"/>
            <a:ext cx="457200" cy="457200"/>
          </a:xfrm>
          <a:prstGeom prst="rect">
            <a:avLst/>
          </a:prstGeom>
        </p:spPr>
      </p:pic>
      <p:sp>
        <p:nvSpPr>
          <p:cNvPr id="37" name="TextBox 16">
            <a:extLst>
              <a:ext uri="{FF2B5EF4-FFF2-40B4-BE49-F238E27FC236}">
                <a16:creationId xmlns:a16="http://schemas.microsoft.com/office/drawing/2014/main" id="{41B15C25-A929-4587-80E1-96FEA4DB660B}"/>
              </a:ext>
            </a:extLst>
          </p:cNvPr>
          <p:cNvSpPr txBox="1">
            <a:spLocks noChangeArrowheads="1"/>
          </p:cNvSpPr>
          <p:nvPr/>
        </p:nvSpPr>
        <p:spPr bwMode="auto">
          <a:xfrm>
            <a:off x="4956969" y="3308350"/>
            <a:ext cx="1354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device jobs</a:t>
            </a:r>
          </a:p>
        </p:txBody>
      </p:sp>
      <p:cxnSp>
        <p:nvCxnSpPr>
          <p:cNvPr id="39" name="Straight Connector 38" descr="Next service icon.">
            <a:extLst>
              <a:ext uri="{FF2B5EF4-FFF2-40B4-BE49-F238E27FC236}">
                <a16:creationId xmlns:a16="http://schemas.microsoft.com/office/drawing/2014/main" id="{1115A871-946C-4046-84B9-D4B53A39802F}"/>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0" name="Graphic 18" descr="AWS IoT Device Management service icon.">
            <a:extLst>
              <a:ext uri="{FF2B5EF4-FFF2-40B4-BE49-F238E27FC236}">
                <a16:creationId xmlns:a16="http://schemas.microsoft.com/office/drawing/2014/main" id="{4CD7EDEA-1502-4F66-90AC-254AD39D7DC8}"/>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75358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12">
            <a:extLst>
              <a:ext uri="{FF2B5EF4-FFF2-40B4-BE49-F238E27FC236}">
                <a16:creationId xmlns:a16="http://schemas.microsoft.com/office/drawing/2014/main" id="{D08BA5C1-AC19-4978-9DE2-EBBAFF290999}"/>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Device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Management</a:t>
            </a:r>
          </a:p>
        </p:txBody>
      </p:sp>
      <p:pic>
        <p:nvPicPr>
          <p:cNvPr id="43" name="Graphic 42" descr="Fleet Hub resource icon for the AWS IoT Device Management service.">
            <a:extLst>
              <a:ext uri="{FF2B5EF4-FFF2-40B4-BE49-F238E27FC236}">
                <a16:creationId xmlns:a16="http://schemas.microsoft.com/office/drawing/2014/main" id="{BF1092F5-8DEF-4A0E-A9E4-0301D19994A2}"/>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7687469" y="2794000"/>
            <a:ext cx="457200" cy="457200"/>
          </a:xfrm>
          <a:prstGeom prst="rect">
            <a:avLst/>
          </a:prstGeom>
        </p:spPr>
      </p:pic>
      <p:sp>
        <p:nvSpPr>
          <p:cNvPr id="42" name="TextBox 16">
            <a:extLst>
              <a:ext uri="{FF2B5EF4-FFF2-40B4-BE49-F238E27FC236}">
                <a16:creationId xmlns:a16="http://schemas.microsoft.com/office/drawing/2014/main" id="{C389CE16-3553-4B1D-821D-88FAA76AA188}"/>
              </a:ext>
            </a:extLst>
          </p:cNvPr>
          <p:cNvSpPr txBox="1">
            <a:spLocks noChangeArrowheads="1"/>
          </p:cNvSpPr>
          <p:nvPr/>
        </p:nvSpPr>
        <p:spPr bwMode="auto">
          <a:xfrm>
            <a:off x="7239001" y="3308350"/>
            <a:ext cx="1354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Fleet Hub</a:t>
            </a:r>
          </a:p>
        </p:txBody>
      </p:sp>
      <p:cxnSp>
        <p:nvCxnSpPr>
          <p:cNvPr id="44" name="Straight Connector 43" descr="Next service icon.">
            <a:extLst>
              <a:ext uri="{FF2B5EF4-FFF2-40B4-BE49-F238E27FC236}">
                <a16:creationId xmlns:a16="http://schemas.microsoft.com/office/drawing/2014/main" id="{931075D7-B347-42EF-AE8D-EC2E039E7331}"/>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5" name="Graphic 22" descr="AWS IoT Events service icon.">
            <a:extLst>
              <a:ext uri="{FF2B5EF4-FFF2-40B4-BE49-F238E27FC236}">
                <a16:creationId xmlns:a16="http://schemas.microsoft.com/office/drawing/2014/main" id="{A0405248-C891-4BC3-B9E9-BD88915F75A4}"/>
              </a:ext>
            </a:extLst>
          </p:cNvPr>
          <p:cNvPicPr>
            <a:picLocks noChangeAspect="1" noChangeArrowheads="1"/>
          </p:cNvPicPr>
          <p:nvPr/>
        </p:nvPicPr>
        <p:blipFill>
          <a:blip>
            <a:extLst>
              <a:ext uri="{96DAC541-7B7A-43D3-8B79-37D633B846F1}">
                <asvg:svgBlip xmlns:asvg="http://schemas.microsoft.com/office/drawing/2016/SVG/main" r:embed="rId9"/>
              </a:ext>
            </a:extLst>
          </a:blip>
          <a:srcRect/>
          <a:stretch/>
        </p:blipFill>
        <p:spPr bwMode="auto">
          <a:xfrm>
            <a:off x="98139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15">
            <a:extLst>
              <a:ext uri="{FF2B5EF4-FFF2-40B4-BE49-F238E27FC236}">
                <a16:creationId xmlns:a16="http://schemas.microsoft.com/office/drawing/2014/main" id="{FC85AB41-D7C2-428B-9402-7EDD1737116C}"/>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Events</a:t>
            </a: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4F083F8E-3651-881F-AB71-390DF89819E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ED34108F-BA2E-C4A2-3121-3A778DFE7033}"/>
              </a:ext>
            </a:extLst>
          </p:cNvPr>
          <p:cNvSpPr>
            <a:spLocks noGrp="1"/>
          </p:cNvSpPr>
          <p:nvPr>
            <p:ph type="sldNum" sz="quarter" idx="11"/>
          </p:nvPr>
        </p:nvSpPr>
        <p:spPr/>
        <p:txBody>
          <a:bodyPr/>
          <a:lstStyle/>
          <a:p>
            <a:fld id="{EB4B8DE2-A4E8-46E4-8BBF-D75455EFF32C}" type="slidenum">
              <a:rPr lang="en-US" smtClean="0"/>
              <a:pPr/>
              <a:t>99</a:t>
            </a:fld>
            <a:endParaRPr lang="en-US" dirty="0"/>
          </a:p>
        </p:txBody>
      </p:sp>
      <p:sp>
        <p:nvSpPr>
          <p:cNvPr id="121860" name="Title 1">
            <a:extLst>
              <a:ext uri="{FF2B5EF4-FFF2-40B4-BE49-F238E27FC236}">
                <a16:creationId xmlns:a16="http://schemas.microsoft.com/office/drawing/2014/main" id="{C5E2DFA1-B9E0-964F-993B-4A346FF2D40A}"/>
              </a:ext>
            </a:extLst>
          </p:cNvPr>
          <p:cNvSpPr>
            <a:spLocks noGrp="1" noChangeArrowheads="1"/>
          </p:cNvSpPr>
          <p:nvPr>
            <p:ph type="title"/>
          </p:nvPr>
        </p:nvSpPr>
        <p:spPr/>
        <p:txBody>
          <a:bodyPr/>
          <a:lstStyle/>
          <a:p>
            <a:pPr>
              <a:tabLst>
                <a:tab pos="10914063" algn="l"/>
              </a:tabLst>
            </a:pPr>
            <a:r>
              <a:rPr lang="en-US" altLang="en-US" dirty="0"/>
              <a:t>Internet of Things 	3/5</a:t>
            </a:r>
          </a:p>
        </p:txBody>
      </p:sp>
      <p:pic>
        <p:nvPicPr>
          <p:cNvPr id="81" name="Graphic 7" descr="AWS IoT Greengrass service icon.">
            <a:extLst>
              <a:ext uri="{FF2B5EF4-FFF2-40B4-BE49-F238E27FC236}">
                <a16:creationId xmlns:a16="http://schemas.microsoft.com/office/drawing/2014/main" id="{3AC1AE89-BF08-4825-867F-B27421E9EFEA}"/>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 name="TextBox 9">
            <a:extLst>
              <a:ext uri="{FF2B5EF4-FFF2-40B4-BE49-F238E27FC236}">
                <a16:creationId xmlns:a16="http://schemas.microsoft.com/office/drawing/2014/main" id="{1995B2E0-95A1-4865-931B-6F89EC424E69}"/>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Greengrass</a:t>
            </a:r>
          </a:p>
        </p:txBody>
      </p:sp>
      <p:pic>
        <p:nvPicPr>
          <p:cNvPr id="99" name="Graphic 98" descr="Connector resource icon for the AWS IoT Greengrass service.">
            <a:extLst>
              <a:ext uri="{FF2B5EF4-FFF2-40B4-BE49-F238E27FC236}">
                <a16:creationId xmlns:a16="http://schemas.microsoft.com/office/drawing/2014/main" id="{5CAB2443-9CBA-4947-B966-2EF9F598443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703174" y="2823204"/>
            <a:ext cx="457200" cy="457200"/>
          </a:xfrm>
          <a:prstGeom prst="rect">
            <a:avLst/>
          </a:prstGeom>
        </p:spPr>
      </p:pic>
      <p:sp>
        <p:nvSpPr>
          <p:cNvPr id="83" name="TextBox 15">
            <a:extLst>
              <a:ext uri="{FF2B5EF4-FFF2-40B4-BE49-F238E27FC236}">
                <a16:creationId xmlns:a16="http://schemas.microsoft.com/office/drawing/2014/main" id="{62CA7B96-E446-44A0-9D72-B8A57D82DE45}"/>
              </a:ext>
            </a:extLst>
          </p:cNvPr>
          <p:cNvSpPr txBox="1">
            <a:spLocks noChangeArrowheads="1"/>
          </p:cNvSpPr>
          <p:nvPr/>
        </p:nvSpPr>
        <p:spPr bwMode="auto">
          <a:xfrm>
            <a:off x="2419480" y="3225886"/>
            <a:ext cx="10354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Connector</a:t>
            </a:r>
          </a:p>
        </p:txBody>
      </p:sp>
      <p:pic>
        <p:nvPicPr>
          <p:cNvPr id="95" name="Graphic 94" descr="Stream manager resource icon for the AWS IoT Greengrass service.">
            <a:extLst>
              <a:ext uri="{FF2B5EF4-FFF2-40B4-BE49-F238E27FC236}">
                <a16:creationId xmlns:a16="http://schemas.microsoft.com/office/drawing/2014/main" id="{DFEA0685-5B6D-4F8E-9DC2-37FE89E9557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741706" y="2767265"/>
            <a:ext cx="457200" cy="457200"/>
          </a:xfrm>
          <a:prstGeom prst="rect">
            <a:avLst/>
          </a:prstGeom>
        </p:spPr>
      </p:pic>
      <p:sp>
        <p:nvSpPr>
          <p:cNvPr id="92" name="TextBox 25">
            <a:extLst>
              <a:ext uri="{FF2B5EF4-FFF2-40B4-BE49-F238E27FC236}">
                <a16:creationId xmlns:a16="http://schemas.microsoft.com/office/drawing/2014/main" id="{56FF8600-D995-4422-B544-7879106FEE77}"/>
              </a:ext>
            </a:extLst>
          </p:cNvPr>
          <p:cNvSpPr txBox="1">
            <a:spLocks noChangeArrowheads="1"/>
          </p:cNvSpPr>
          <p:nvPr/>
        </p:nvSpPr>
        <p:spPr bwMode="auto">
          <a:xfrm>
            <a:off x="3454361" y="3225886"/>
            <a:ext cx="10382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Stream manager</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05" name="Graphic 104" descr="Artifact resource icon for the AWS IoT Greengrass service.">
            <a:extLst>
              <a:ext uri="{FF2B5EF4-FFF2-40B4-BE49-F238E27FC236}">
                <a16:creationId xmlns:a16="http://schemas.microsoft.com/office/drawing/2014/main" id="{AB516C4D-0371-4185-833C-F6873537609D}"/>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777109" y="2775595"/>
            <a:ext cx="457200" cy="457200"/>
          </a:xfrm>
          <a:prstGeom prst="rect">
            <a:avLst/>
          </a:prstGeom>
        </p:spPr>
      </p:pic>
      <p:sp>
        <p:nvSpPr>
          <p:cNvPr id="84" name="TextBox 83">
            <a:extLst>
              <a:ext uri="{FF2B5EF4-FFF2-40B4-BE49-F238E27FC236}">
                <a16:creationId xmlns:a16="http://schemas.microsoft.com/office/drawing/2014/main" id="{96F229C5-E6C4-4D71-9425-27AA65BFAA8F}"/>
              </a:ext>
            </a:extLst>
          </p:cNvPr>
          <p:cNvSpPr txBox="1">
            <a:spLocks noChangeArrowheads="1"/>
          </p:cNvSpPr>
          <p:nvPr/>
        </p:nvSpPr>
        <p:spPr bwMode="auto">
          <a:xfrm>
            <a:off x="4491354" y="3230563"/>
            <a:ext cx="103540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Artifact</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04" name="Graphic 103" descr="Component resource icon for the AWS IoT Greengrass service.">
            <a:extLst>
              <a:ext uri="{FF2B5EF4-FFF2-40B4-BE49-F238E27FC236}">
                <a16:creationId xmlns:a16="http://schemas.microsoft.com/office/drawing/2014/main" id="{9DCEA572-7842-4F0F-8345-7342DD3B4D3E}"/>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816819" y="2775595"/>
            <a:ext cx="457200" cy="457200"/>
          </a:xfrm>
          <a:prstGeom prst="rect">
            <a:avLst/>
          </a:prstGeom>
        </p:spPr>
      </p:pic>
      <p:sp>
        <p:nvSpPr>
          <p:cNvPr id="85" name="TextBox 25">
            <a:extLst>
              <a:ext uri="{FF2B5EF4-FFF2-40B4-BE49-F238E27FC236}">
                <a16:creationId xmlns:a16="http://schemas.microsoft.com/office/drawing/2014/main" id="{EB46074B-7082-4424-BDD6-89838CE5019C}"/>
              </a:ext>
            </a:extLst>
          </p:cNvPr>
          <p:cNvSpPr txBox="1">
            <a:spLocks noChangeArrowheads="1"/>
          </p:cNvSpPr>
          <p:nvPr/>
        </p:nvSpPr>
        <p:spPr bwMode="auto">
          <a:xfrm>
            <a:off x="5530964" y="3230563"/>
            <a:ext cx="103824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Component</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03" name="Graphic 102" descr="Component machine learning resource icon for the AWS IoT Greengrass service.">
            <a:extLst>
              <a:ext uri="{FF2B5EF4-FFF2-40B4-BE49-F238E27FC236}">
                <a16:creationId xmlns:a16="http://schemas.microsoft.com/office/drawing/2014/main" id="{B03361F6-6C19-4870-B794-DAE1837B7F63}"/>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2703777" y="3775659"/>
            <a:ext cx="457200" cy="457200"/>
          </a:xfrm>
          <a:prstGeom prst="rect">
            <a:avLst/>
          </a:prstGeom>
        </p:spPr>
      </p:pic>
      <p:sp>
        <p:nvSpPr>
          <p:cNvPr id="90" name="TextBox 89">
            <a:extLst>
              <a:ext uri="{FF2B5EF4-FFF2-40B4-BE49-F238E27FC236}">
                <a16:creationId xmlns:a16="http://schemas.microsoft.com/office/drawing/2014/main" id="{7C4B4971-6F6A-4C26-9018-90125BAFCB98}"/>
              </a:ext>
            </a:extLst>
          </p:cNvPr>
          <p:cNvSpPr txBox="1">
            <a:spLocks noChangeArrowheads="1"/>
          </p:cNvSpPr>
          <p:nvPr/>
        </p:nvSpPr>
        <p:spPr bwMode="auto">
          <a:xfrm>
            <a:off x="2222246" y="4225656"/>
            <a:ext cx="14007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Component machine learning</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02" name="Graphic 101" descr="Component nucleus resource icon for the AWS IoT Greengrass service.">
            <a:extLst>
              <a:ext uri="{FF2B5EF4-FFF2-40B4-BE49-F238E27FC236}">
                <a16:creationId xmlns:a16="http://schemas.microsoft.com/office/drawing/2014/main" id="{C9C9D54F-8780-4CF9-BE45-B924BA6AD0F0}"/>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3746049" y="3770688"/>
            <a:ext cx="457200" cy="457200"/>
          </a:xfrm>
          <a:prstGeom prst="rect">
            <a:avLst/>
          </a:prstGeom>
        </p:spPr>
      </p:pic>
      <p:sp>
        <p:nvSpPr>
          <p:cNvPr id="86" name="TextBox 85">
            <a:extLst>
              <a:ext uri="{FF2B5EF4-FFF2-40B4-BE49-F238E27FC236}">
                <a16:creationId xmlns:a16="http://schemas.microsoft.com/office/drawing/2014/main" id="{2CFCD0FE-2E20-4C35-B8B1-64E04E623624}"/>
              </a:ext>
            </a:extLst>
          </p:cNvPr>
          <p:cNvSpPr txBox="1">
            <a:spLocks noChangeArrowheads="1"/>
          </p:cNvSpPr>
          <p:nvPr/>
        </p:nvSpPr>
        <p:spPr bwMode="auto">
          <a:xfrm>
            <a:off x="3455951" y="4225656"/>
            <a:ext cx="10354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Component nucleus</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01" name="Graphic 100" descr="Component private resource icon for the AWS IoT Greengrass service.">
            <a:extLst>
              <a:ext uri="{FF2B5EF4-FFF2-40B4-BE49-F238E27FC236}">
                <a16:creationId xmlns:a16="http://schemas.microsoft.com/office/drawing/2014/main" id="{F307BEF3-F72C-4802-AF8A-8A8ACF45E8E8}"/>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4783731" y="3770688"/>
            <a:ext cx="457200" cy="457200"/>
          </a:xfrm>
          <a:prstGeom prst="rect">
            <a:avLst/>
          </a:prstGeom>
        </p:spPr>
      </p:pic>
      <p:sp>
        <p:nvSpPr>
          <p:cNvPr id="87" name="TextBox 25">
            <a:extLst>
              <a:ext uri="{FF2B5EF4-FFF2-40B4-BE49-F238E27FC236}">
                <a16:creationId xmlns:a16="http://schemas.microsoft.com/office/drawing/2014/main" id="{B0E1B4A5-9636-450B-9B54-CB06981FD29D}"/>
              </a:ext>
            </a:extLst>
          </p:cNvPr>
          <p:cNvSpPr txBox="1">
            <a:spLocks noChangeArrowheads="1"/>
          </p:cNvSpPr>
          <p:nvPr/>
        </p:nvSpPr>
        <p:spPr bwMode="auto">
          <a:xfrm>
            <a:off x="4495561" y="4225656"/>
            <a:ext cx="10382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Component private</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00" name="Graphic 99" descr="Component public resource icon for the AWS IoT Greengrass service.">
            <a:extLst>
              <a:ext uri="{FF2B5EF4-FFF2-40B4-BE49-F238E27FC236}">
                <a16:creationId xmlns:a16="http://schemas.microsoft.com/office/drawing/2014/main" id="{1B519CD0-E0B5-44CE-B373-9B381B313B1C}"/>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5816819" y="3770688"/>
            <a:ext cx="457200" cy="457200"/>
          </a:xfrm>
          <a:prstGeom prst="rect">
            <a:avLst/>
          </a:prstGeom>
        </p:spPr>
      </p:pic>
      <p:sp>
        <p:nvSpPr>
          <p:cNvPr id="91" name="TextBox 90">
            <a:extLst>
              <a:ext uri="{FF2B5EF4-FFF2-40B4-BE49-F238E27FC236}">
                <a16:creationId xmlns:a16="http://schemas.microsoft.com/office/drawing/2014/main" id="{AEBBC8C7-ED8C-4243-BD3A-79E27E6B135C}"/>
              </a:ext>
            </a:extLst>
          </p:cNvPr>
          <p:cNvSpPr txBox="1">
            <a:spLocks noChangeArrowheads="1"/>
          </p:cNvSpPr>
          <p:nvPr/>
        </p:nvSpPr>
        <p:spPr bwMode="auto">
          <a:xfrm>
            <a:off x="5535802" y="4220894"/>
            <a:ext cx="10354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Component public</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98" name="Graphic 97" descr="Interprocess communication resource icon for the AWS IoT Greengrass service.">
            <a:extLst>
              <a:ext uri="{FF2B5EF4-FFF2-40B4-BE49-F238E27FC236}">
                <a16:creationId xmlns:a16="http://schemas.microsoft.com/office/drawing/2014/main" id="{21197536-6403-4311-8CAF-8AF13C39F94A}"/>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705417" y="4836555"/>
            <a:ext cx="457200" cy="457200"/>
          </a:xfrm>
          <a:prstGeom prst="rect">
            <a:avLst/>
          </a:prstGeom>
        </p:spPr>
      </p:pic>
      <p:sp>
        <p:nvSpPr>
          <p:cNvPr id="88" name="TextBox 87">
            <a:extLst>
              <a:ext uri="{FF2B5EF4-FFF2-40B4-BE49-F238E27FC236}">
                <a16:creationId xmlns:a16="http://schemas.microsoft.com/office/drawing/2014/main" id="{16F046B6-2E78-4986-99BD-E3F9F27D3AFC}"/>
              </a:ext>
            </a:extLst>
          </p:cNvPr>
          <p:cNvSpPr txBox="1">
            <a:spLocks noChangeArrowheads="1"/>
          </p:cNvSpPr>
          <p:nvPr/>
        </p:nvSpPr>
        <p:spPr bwMode="auto">
          <a:xfrm>
            <a:off x="2318933" y="5287251"/>
            <a:ext cx="12126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Interprocess communication</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97" name="Graphic 96" descr="Protocol resource icon for the AWS IoT Greengrass service.">
            <a:extLst>
              <a:ext uri="{FF2B5EF4-FFF2-40B4-BE49-F238E27FC236}">
                <a16:creationId xmlns:a16="http://schemas.microsoft.com/office/drawing/2014/main" id="{5A67EF3B-8C4F-487E-9843-156E11E90C69}"/>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3736552" y="4833532"/>
            <a:ext cx="457200" cy="457200"/>
          </a:xfrm>
          <a:prstGeom prst="rect">
            <a:avLst/>
          </a:prstGeom>
        </p:spPr>
      </p:pic>
      <p:sp>
        <p:nvSpPr>
          <p:cNvPr id="89" name="TextBox 25">
            <a:extLst>
              <a:ext uri="{FF2B5EF4-FFF2-40B4-BE49-F238E27FC236}">
                <a16:creationId xmlns:a16="http://schemas.microsoft.com/office/drawing/2014/main" id="{DF8EF6F2-5320-4CF7-B7FB-422AC1C3413D}"/>
              </a:ext>
            </a:extLst>
          </p:cNvPr>
          <p:cNvSpPr txBox="1">
            <a:spLocks noChangeArrowheads="1"/>
          </p:cNvSpPr>
          <p:nvPr/>
        </p:nvSpPr>
        <p:spPr bwMode="auto">
          <a:xfrm>
            <a:off x="3449942" y="5287251"/>
            <a:ext cx="103824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Protocol</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96" name="Graphic 95" descr="Recipe resource icon for the AWS IoT Greengrass service.">
            <a:extLst>
              <a:ext uri="{FF2B5EF4-FFF2-40B4-BE49-F238E27FC236}">
                <a16:creationId xmlns:a16="http://schemas.microsoft.com/office/drawing/2014/main" id="{D7333244-F3F6-47BF-9FEB-F185DFEE8714}"/>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4774799" y="4825586"/>
            <a:ext cx="457200" cy="457200"/>
          </a:xfrm>
          <a:prstGeom prst="rect">
            <a:avLst/>
          </a:prstGeom>
        </p:spPr>
      </p:pic>
      <p:sp>
        <p:nvSpPr>
          <p:cNvPr id="93" name="TextBox 25">
            <a:extLst>
              <a:ext uri="{FF2B5EF4-FFF2-40B4-BE49-F238E27FC236}">
                <a16:creationId xmlns:a16="http://schemas.microsoft.com/office/drawing/2014/main" id="{148AE6DD-E90B-4ED6-85A3-BEB839FD7B60}"/>
              </a:ext>
            </a:extLst>
          </p:cNvPr>
          <p:cNvSpPr txBox="1">
            <a:spLocks noChangeArrowheads="1"/>
          </p:cNvSpPr>
          <p:nvPr/>
        </p:nvSpPr>
        <p:spPr bwMode="auto">
          <a:xfrm>
            <a:off x="4485345" y="5287251"/>
            <a:ext cx="103824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Recipe</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06" name="Graphic 105" descr="AWS IoT Device Tester resource icon for the AWS IoT Greengrass service.">
            <a:extLst>
              <a:ext uri="{FF2B5EF4-FFF2-40B4-BE49-F238E27FC236}">
                <a16:creationId xmlns:a16="http://schemas.microsoft.com/office/drawing/2014/main" id="{4B64B68C-8C81-46EE-9E07-2E6C8BC07ACB}"/>
              </a:ext>
            </a:extLst>
          </p:cNvPr>
          <p:cNvPicPr>
            <a:picLocks noChangeAspect="1"/>
          </p:cNvPicPr>
          <p:nvPr/>
        </p:nvPicPr>
        <p:blipFill>
          <a:blip>
            <a:extLst>
              <a:ext uri="{96DAC541-7B7A-43D3-8B79-37D633B846F1}">
                <asvg:svgBlip xmlns:asvg="http://schemas.microsoft.com/office/drawing/2016/SVG/main" r:embed="rId14"/>
              </a:ext>
            </a:extLst>
          </a:blip>
          <a:srcRect/>
          <a:stretch/>
        </p:blipFill>
        <p:spPr>
          <a:xfrm>
            <a:off x="5829635" y="4834212"/>
            <a:ext cx="457200" cy="457200"/>
          </a:xfrm>
          <a:prstGeom prst="rect">
            <a:avLst/>
          </a:prstGeom>
        </p:spPr>
      </p:pic>
      <p:sp>
        <p:nvSpPr>
          <p:cNvPr id="94" name="TextBox 16">
            <a:extLst>
              <a:ext uri="{FF2B5EF4-FFF2-40B4-BE49-F238E27FC236}">
                <a16:creationId xmlns:a16="http://schemas.microsoft.com/office/drawing/2014/main" id="{FCBAC40C-A852-4048-866C-4CA6A9B2A68D}"/>
              </a:ext>
            </a:extLst>
          </p:cNvPr>
          <p:cNvSpPr txBox="1">
            <a:spLocks noChangeArrowheads="1"/>
          </p:cNvSpPr>
          <p:nvPr/>
        </p:nvSpPr>
        <p:spPr bwMode="auto">
          <a:xfrm>
            <a:off x="5445030" y="5290732"/>
            <a:ext cx="12126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Device Tester</a:t>
            </a:r>
          </a:p>
        </p:txBody>
      </p:sp>
      <p:cxnSp>
        <p:nvCxnSpPr>
          <p:cNvPr id="107" name="Straight Connector 106" descr="Next service icon.">
            <a:extLst>
              <a:ext uri="{FF2B5EF4-FFF2-40B4-BE49-F238E27FC236}">
                <a16:creationId xmlns:a16="http://schemas.microsoft.com/office/drawing/2014/main" id="{80AEC8AE-FC7B-49A9-9583-1E5B35C3B0A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08" name="Graphic 17" descr="AWS IoT SiteWise service icon.">
            <a:extLst>
              <a:ext uri="{FF2B5EF4-FFF2-40B4-BE49-F238E27FC236}">
                <a16:creationId xmlns:a16="http://schemas.microsoft.com/office/drawing/2014/main" id="{5A9F05DA-65EF-47A7-9813-E033E8F77EF9}"/>
              </a:ext>
            </a:extLst>
          </p:cNvPr>
          <p:cNvPicPr>
            <a:picLocks noChangeAspect="1" noChangeArrowheads="1"/>
          </p:cNvPicPr>
          <p:nvPr/>
        </p:nvPicPr>
        <p:blipFill>
          <a:blip>
            <a:extLst>
              <a:ext uri="{96DAC541-7B7A-43D3-8B79-37D633B846F1}">
                <asvg:svgBlip xmlns:asvg="http://schemas.microsoft.com/office/drawing/2016/SVG/main" r:embed="rId15"/>
              </a:ext>
            </a:extLst>
          </a:blip>
          <a:srcRect/>
          <a:stretch/>
        </p:blipFill>
        <p:spPr bwMode="auto">
          <a:xfrm>
            <a:off x="7537996"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9" name="TextBox 11">
            <a:extLst>
              <a:ext uri="{FF2B5EF4-FFF2-40B4-BE49-F238E27FC236}">
                <a16:creationId xmlns:a16="http://schemas.microsoft.com/office/drawing/2014/main" id="{444C1343-106A-411E-A5B6-41A268B719FF}"/>
              </a:ext>
            </a:extLst>
          </p:cNvPr>
          <p:cNvSpPr txBox="1">
            <a:spLocks noChangeArrowheads="1"/>
          </p:cNvSpPr>
          <p:nvPr/>
        </p:nvSpPr>
        <p:spPr bwMode="auto">
          <a:xfrm>
            <a:off x="6758151"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SiteWise</a:t>
            </a:r>
          </a:p>
        </p:txBody>
      </p:sp>
      <p:pic>
        <p:nvPicPr>
          <p:cNvPr id="117" name="Graphic 116" descr="Asset model resource icon for the AWS IoT SiteWise service.">
            <a:extLst>
              <a:ext uri="{FF2B5EF4-FFF2-40B4-BE49-F238E27FC236}">
                <a16:creationId xmlns:a16="http://schemas.microsoft.com/office/drawing/2014/main" id="{43733A61-554D-402F-8378-FB1C2DC60521}"/>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7172615" y="2775595"/>
            <a:ext cx="457200" cy="457200"/>
          </a:xfrm>
          <a:prstGeom prst="rect">
            <a:avLst/>
          </a:prstGeom>
        </p:spPr>
      </p:pic>
      <p:sp>
        <p:nvSpPr>
          <p:cNvPr id="110" name="TextBox 109">
            <a:extLst>
              <a:ext uri="{FF2B5EF4-FFF2-40B4-BE49-F238E27FC236}">
                <a16:creationId xmlns:a16="http://schemas.microsoft.com/office/drawing/2014/main" id="{B13D5DBD-C266-457D-B706-A99CCBBAF9C5}"/>
              </a:ext>
            </a:extLst>
          </p:cNvPr>
          <p:cNvSpPr txBox="1">
            <a:spLocks noChangeArrowheads="1"/>
          </p:cNvSpPr>
          <p:nvPr/>
        </p:nvSpPr>
        <p:spPr bwMode="auto">
          <a:xfrm>
            <a:off x="6878954" y="3230563"/>
            <a:ext cx="103540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Asset model</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19" name="Graphic 118" descr="Asset resource icon for the AWS IoT SiteWise service.">
            <a:extLst>
              <a:ext uri="{FF2B5EF4-FFF2-40B4-BE49-F238E27FC236}">
                <a16:creationId xmlns:a16="http://schemas.microsoft.com/office/drawing/2014/main" id="{F2C32F4B-B70A-4E94-B38F-F6DE96A80787}"/>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8212225" y="2774554"/>
            <a:ext cx="457200" cy="457200"/>
          </a:xfrm>
          <a:prstGeom prst="rect">
            <a:avLst/>
          </a:prstGeom>
        </p:spPr>
      </p:pic>
      <p:sp>
        <p:nvSpPr>
          <p:cNvPr id="111" name="TextBox 25">
            <a:extLst>
              <a:ext uri="{FF2B5EF4-FFF2-40B4-BE49-F238E27FC236}">
                <a16:creationId xmlns:a16="http://schemas.microsoft.com/office/drawing/2014/main" id="{11623F24-525E-4F3B-AD5D-B01058647410}"/>
              </a:ext>
            </a:extLst>
          </p:cNvPr>
          <p:cNvSpPr txBox="1">
            <a:spLocks noChangeArrowheads="1"/>
          </p:cNvSpPr>
          <p:nvPr/>
        </p:nvSpPr>
        <p:spPr bwMode="auto">
          <a:xfrm>
            <a:off x="7918564" y="3230563"/>
            <a:ext cx="103824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Asset</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18" name="Graphic 117" descr="Asset hierarchy resource icon for the AWS IoT SiteWise service.">
            <a:extLst>
              <a:ext uri="{FF2B5EF4-FFF2-40B4-BE49-F238E27FC236}">
                <a16:creationId xmlns:a16="http://schemas.microsoft.com/office/drawing/2014/main" id="{4752F866-A4B6-4A32-9D32-E08844CC97DC}"/>
              </a:ext>
            </a:extLst>
          </p:cNvPr>
          <p:cNvPicPr>
            <a:picLocks noChangeAspect="1"/>
          </p:cNvPicPr>
          <p:nvPr/>
        </p:nvPicPr>
        <p:blipFill>
          <a:blip>
            <a:extLst>
              <a:ext uri="{96DAC541-7B7A-43D3-8B79-37D633B846F1}">
                <asvg:svgBlip xmlns:asvg="http://schemas.microsoft.com/office/drawing/2016/SVG/main" r:embed="rId18"/>
              </a:ext>
            </a:extLst>
          </a:blip>
          <a:stretch>
            <a:fillRect/>
          </a:stretch>
        </p:blipFill>
        <p:spPr>
          <a:xfrm>
            <a:off x="9362604" y="2780858"/>
            <a:ext cx="457200" cy="457200"/>
          </a:xfrm>
          <a:prstGeom prst="rect">
            <a:avLst/>
          </a:prstGeom>
        </p:spPr>
      </p:pic>
      <p:sp>
        <p:nvSpPr>
          <p:cNvPr id="114" name="TextBox 25">
            <a:extLst>
              <a:ext uri="{FF2B5EF4-FFF2-40B4-BE49-F238E27FC236}">
                <a16:creationId xmlns:a16="http://schemas.microsoft.com/office/drawing/2014/main" id="{1C04BF74-02FD-49A8-8372-01DF5E731414}"/>
              </a:ext>
            </a:extLst>
          </p:cNvPr>
          <p:cNvSpPr txBox="1">
            <a:spLocks noChangeArrowheads="1"/>
          </p:cNvSpPr>
          <p:nvPr/>
        </p:nvSpPr>
        <p:spPr bwMode="auto">
          <a:xfrm>
            <a:off x="9075889" y="3231754"/>
            <a:ext cx="10382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Asset hierarchy</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16" name="Graphic 115" descr="Properties resource icon for the AWS IoT SiteWise service.">
            <a:extLst>
              <a:ext uri="{FF2B5EF4-FFF2-40B4-BE49-F238E27FC236}">
                <a16:creationId xmlns:a16="http://schemas.microsoft.com/office/drawing/2014/main" id="{565C7A12-3B07-4AB9-BE5F-1044021ABD2E}"/>
              </a:ext>
            </a:extLst>
          </p:cNvPr>
          <p:cNvPicPr>
            <a:picLocks noChangeAspect="1"/>
          </p:cNvPicPr>
          <p:nvPr/>
        </p:nvPicPr>
        <p:blipFill>
          <a:blip>
            <a:extLst>
              <a:ext uri="{96DAC541-7B7A-43D3-8B79-37D633B846F1}">
                <asvg:svgBlip xmlns:asvg="http://schemas.microsoft.com/office/drawing/2016/SVG/main" r:embed="rId19"/>
              </a:ext>
            </a:extLst>
          </a:blip>
          <a:stretch>
            <a:fillRect/>
          </a:stretch>
        </p:blipFill>
        <p:spPr>
          <a:xfrm>
            <a:off x="7176988" y="3772290"/>
            <a:ext cx="457200" cy="457200"/>
          </a:xfrm>
          <a:prstGeom prst="rect">
            <a:avLst/>
          </a:prstGeom>
        </p:spPr>
      </p:pic>
      <p:sp>
        <p:nvSpPr>
          <p:cNvPr id="112" name="TextBox 25">
            <a:extLst>
              <a:ext uri="{FF2B5EF4-FFF2-40B4-BE49-F238E27FC236}">
                <a16:creationId xmlns:a16="http://schemas.microsoft.com/office/drawing/2014/main" id="{3AA77ABD-1F34-4292-BA43-A58D101E3B5D}"/>
              </a:ext>
            </a:extLst>
          </p:cNvPr>
          <p:cNvSpPr txBox="1">
            <a:spLocks noChangeArrowheads="1"/>
          </p:cNvSpPr>
          <p:nvPr/>
        </p:nvSpPr>
        <p:spPr bwMode="auto">
          <a:xfrm>
            <a:off x="6883161" y="4225656"/>
            <a:ext cx="103824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Properties</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15" name="Graphic 114" descr="Data streams resource icon for the AWS IoT SiteWise service.">
            <a:extLst>
              <a:ext uri="{FF2B5EF4-FFF2-40B4-BE49-F238E27FC236}">
                <a16:creationId xmlns:a16="http://schemas.microsoft.com/office/drawing/2014/main" id="{381B9794-4C2D-4156-B26E-2334E9423437}"/>
              </a:ext>
            </a:extLst>
          </p:cNvPr>
          <p:cNvPicPr>
            <a:picLocks noChangeAspect="1"/>
          </p:cNvPicPr>
          <p:nvPr/>
        </p:nvPicPr>
        <p:blipFill>
          <a:blip>
            <a:extLst>
              <a:ext uri="{96DAC541-7B7A-43D3-8B79-37D633B846F1}">
                <asvg:svgBlip xmlns:asvg="http://schemas.microsoft.com/office/drawing/2016/SVG/main" r:embed="rId20"/>
              </a:ext>
            </a:extLst>
          </a:blip>
          <a:stretch>
            <a:fillRect/>
          </a:stretch>
        </p:blipFill>
        <p:spPr>
          <a:xfrm>
            <a:off x="8204554" y="3766075"/>
            <a:ext cx="457200" cy="457200"/>
          </a:xfrm>
          <a:prstGeom prst="rect">
            <a:avLst/>
          </a:prstGeom>
        </p:spPr>
      </p:pic>
      <p:sp>
        <p:nvSpPr>
          <p:cNvPr id="113" name="TextBox 112">
            <a:extLst>
              <a:ext uri="{FF2B5EF4-FFF2-40B4-BE49-F238E27FC236}">
                <a16:creationId xmlns:a16="http://schemas.microsoft.com/office/drawing/2014/main" id="{E4D1C3AE-E912-4975-8755-F4337201129E}"/>
              </a:ext>
            </a:extLst>
          </p:cNvPr>
          <p:cNvSpPr txBox="1">
            <a:spLocks noChangeArrowheads="1"/>
          </p:cNvSpPr>
          <p:nvPr/>
        </p:nvSpPr>
        <p:spPr bwMode="auto">
          <a:xfrm>
            <a:off x="7923402" y="4220894"/>
            <a:ext cx="10354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Data streams</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Light-Background-Master">
  <a:themeElements>
    <a:clrScheme name="Architecture Icons Light Background">
      <a:dk1>
        <a:srgbClr val="000000"/>
      </a:dk1>
      <a:lt1>
        <a:srgbClr val="FFFFFF"/>
      </a:lt1>
      <a:dk2>
        <a:srgbClr val="232F3E"/>
      </a:dk2>
      <a:lt2>
        <a:srgbClr val="F1F3F3"/>
      </a:lt2>
      <a:accent1>
        <a:srgbClr val="ED7100"/>
      </a:accent1>
      <a:accent2>
        <a:srgbClr val="037F0C"/>
      </a:accent2>
      <a:accent3>
        <a:srgbClr val="D91515"/>
      </a:accent3>
      <a:accent4>
        <a:srgbClr val="F2F3F3"/>
      </a:accent4>
      <a:accent5>
        <a:srgbClr val="D5DBDB"/>
      </a:accent5>
      <a:accent6>
        <a:srgbClr val="0971D3"/>
      </a:accent6>
      <a:hlink>
        <a:srgbClr val="0971D3"/>
      </a:hlink>
      <a:folHlink>
        <a:srgbClr val="0971D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ark-Background-Master">
  <a:themeElements>
    <a:clrScheme name="Architecture Icons Dark Background">
      <a:dk1>
        <a:srgbClr val="000000"/>
      </a:dk1>
      <a:lt1>
        <a:srgbClr val="FFFFFF"/>
      </a:lt1>
      <a:dk2>
        <a:srgbClr val="232F3E"/>
      </a:dk2>
      <a:lt2>
        <a:srgbClr val="E7E6E6"/>
      </a:lt2>
      <a:accent1>
        <a:srgbClr val="FF9900"/>
      </a:accent1>
      <a:accent2>
        <a:srgbClr val="28AD32"/>
      </a:accent2>
      <a:accent3>
        <a:srgbClr val="EB6F6F"/>
      </a:accent3>
      <a:accent4>
        <a:srgbClr val="A5A5A5"/>
      </a:accent4>
      <a:accent5>
        <a:srgbClr val="D1D5DB"/>
      </a:accent5>
      <a:accent6>
        <a:srgbClr val="539FE5"/>
      </a:accent6>
      <a:hlink>
        <a:srgbClr val="539FE5"/>
      </a:hlink>
      <a:folHlink>
        <a:srgbClr val="539FE5"/>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187125</TotalTime>
  <Words>7383</Words>
  <Application>Microsoft Macintosh PowerPoint</Application>
  <PresentationFormat>Widescreen</PresentationFormat>
  <Paragraphs>1627</Paragraphs>
  <Slides>156</Slides>
  <Notes>21</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156</vt:i4>
      </vt:variant>
    </vt:vector>
  </HeadingPairs>
  <TitlesOfParts>
    <vt:vector size="162" baseType="lpstr">
      <vt:lpstr>Arial</vt:lpstr>
      <vt:lpstr>Calibri</vt:lpstr>
      <vt:lpstr>Calibri Light</vt:lpstr>
      <vt:lpstr>Helvetica Neue</vt:lpstr>
      <vt:lpstr>Light-Background-Master</vt:lpstr>
      <vt:lpstr>Dark-Background-Master</vt:lpstr>
      <vt:lpstr>AWS Architecture Icons</vt:lpstr>
      <vt:lpstr>Release 24-2026.07.31: What’s New? 1/1</vt:lpstr>
      <vt:lpstr>Contents</vt:lpstr>
      <vt:lpstr>Introduction</vt:lpstr>
      <vt:lpstr>About AWS Architecture Icons</vt:lpstr>
      <vt:lpstr>Before You Begin:</vt:lpstr>
      <vt:lpstr>System</vt:lpstr>
      <vt:lpstr>System Elements 1/2</vt:lpstr>
      <vt:lpstr>System Elements 2/2</vt:lpstr>
      <vt:lpstr>Guidelines</vt:lpstr>
      <vt:lpstr>Building a Diagram</vt:lpstr>
      <vt:lpstr>Guidance for Portrait View Use Case</vt:lpstr>
      <vt:lpstr>Guidance for Training and Certification Use Case</vt:lpstr>
      <vt:lpstr>Groups</vt:lpstr>
      <vt:lpstr>Icons</vt:lpstr>
      <vt:lpstr>Arrows</vt:lpstr>
      <vt:lpstr>Icon Labels</vt:lpstr>
      <vt:lpstr>Numbered Callouts</vt:lpstr>
      <vt:lpstr>Examples</vt:lpstr>
      <vt:lpstr>Example: Git to S3 Webhooks</vt:lpstr>
      <vt:lpstr>Example: Chef Automate Architecture on AWS</vt:lpstr>
      <vt:lpstr>Elements</vt:lpstr>
      <vt:lpstr>Icon Categories</vt:lpstr>
      <vt:lpstr>General Resources</vt:lpstr>
      <vt:lpstr>Groups 1/5</vt:lpstr>
      <vt:lpstr>Create a Custom Group for a Service 2/5</vt:lpstr>
      <vt:lpstr>Arrows 3/5</vt:lpstr>
      <vt:lpstr>General Icons 4/5</vt:lpstr>
      <vt:lpstr>General Icons 5/5</vt:lpstr>
      <vt:lpstr>Analytics</vt:lpstr>
      <vt:lpstr>Analytics 1/6</vt:lpstr>
      <vt:lpstr>Analytics 2/6</vt:lpstr>
      <vt:lpstr>Analytics 3/6</vt:lpstr>
      <vt:lpstr>Analytics 4/6</vt:lpstr>
      <vt:lpstr>Analytics 5/6</vt:lpstr>
      <vt:lpstr>Analytics 6/6</vt:lpstr>
      <vt:lpstr>Application Integration</vt:lpstr>
      <vt:lpstr>Application Integration 1/3</vt:lpstr>
      <vt:lpstr>Application Integration 2/3</vt:lpstr>
      <vt:lpstr>Application Integration 3/3</vt:lpstr>
      <vt:lpstr>Artificial Intelligence</vt:lpstr>
      <vt:lpstr>Artificial Intelligence 1/10</vt:lpstr>
      <vt:lpstr>Artificial Intelligence 2/10</vt:lpstr>
      <vt:lpstr>Artificial Intelligence 3/10</vt:lpstr>
      <vt:lpstr>Artificial Intelligence 4/10</vt:lpstr>
      <vt:lpstr>Artificial Intelligence 5/10</vt:lpstr>
      <vt:lpstr>Artificial Intelligence 6/10</vt:lpstr>
      <vt:lpstr>Artificial Intelligence 7/10</vt:lpstr>
      <vt:lpstr>Artificial Intelligence 8/10</vt:lpstr>
      <vt:lpstr>Artificial Intelligence 9/10</vt:lpstr>
      <vt:lpstr>Artificial Intelligence 10/10</vt:lpstr>
      <vt:lpstr>Blockchain</vt:lpstr>
      <vt:lpstr>Blockchain 1/1</vt:lpstr>
      <vt:lpstr>Business Applications</vt:lpstr>
      <vt:lpstr>Business Applications 1/4</vt:lpstr>
      <vt:lpstr>Business Applications 2/4</vt:lpstr>
      <vt:lpstr>Business Applications 3/4</vt:lpstr>
      <vt:lpstr>Business Applications 4/4</vt:lpstr>
      <vt:lpstr>Cloud Financial Management</vt:lpstr>
      <vt:lpstr>Cloud Financial Management 1/2</vt:lpstr>
      <vt:lpstr>Cloud Financial Management 2/2</vt:lpstr>
      <vt:lpstr>Compute</vt:lpstr>
      <vt:lpstr>Compute 1/7</vt:lpstr>
      <vt:lpstr>Compute 2/7</vt:lpstr>
      <vt:lpstr>Compute 3/7</vt:lpstr>
      <vt:lpstr>Compute 4/7</vt:lpstr>
      <vt:lpstr>Compute 5/7</vt:lpstr>
      <vt:lpstr>Compute 6/7</vt:lpstr>
      <vt:lpstr>Compute 7/7</vt:lpstr>
      <vt:lpstr>Containers</vt:lpstr>
      <vt:lpstr>Containers 1/2</vt:lpstr>
      <vt:lpstr>Containers 2/2</vt:lpstr>
      <vt:lpstr>Customer  Enablement</vt:lpstr>
      <vt:lpstr>Customer Enablement  1/2</vt:lpstr>
      <vt:lpstr>Customer Enablement 2/2</vt:lpstr>
      <vt:lpstr>Customer Experience</vt:lpstr>
      <vt:lpstr>Customer Experience</vt:lpstr>
      <vt:lpstr>Databases</vt:lpstr>
      <vt:lpstr>Databases 1/5</vt:lpstr>
      <vt:lpstr>Databases 2/5</vt:lpstr>
      <vt:lpstr>Databases 3/5</vt:lpstr>
      <vt:lpstr>Databases 4/5</vt:lpstr>
      <vt:lpstr>Databases 5/5</vt:lpstr>
      <vt:lpstr>Developer Tools</vt:lpstr>
      <vt:lpstr>Developer Tools 1/5</vt:lpstr>
      <vt:lpstr>Developer Tools 2/5</vt:lpstr>
      <vt:lpstr>Developer Tools  3/5</vt:lpstr>
      <vt:lpstr>Developer Tools 4/5</vt:lpstr>
      <vt:lpstr>Developer Tools 5/5</vt:lpstr>
      <vt:lpstr>End User Computing</vt:lpstr>
      <vt:lpstr>End User Computing 1/1</vt:lpstr>
      <vt:lpstr>Front-End Web  &amp; Mobile</vt:lpstr>
      <vt:lpstr>Front-End Web &amp; Mobile  1/1</vt:lpstr>
      <vt:lpstr>Games</vt:lpstr>
      <vt:lpstr>Games 1/1</vt:lpstr>
      <vt:lpstr>Internet of Things</vt:lpstr>
      <vt:lpstr>Internet of Things  1/5</vt:lpstr>
      <vt:lpstr>Internet of Things  2/5</vt:lpstr>
      <vt:lpstr>Internet of Things  3/5</vt:lpstr>
      <vt:lpstr>Internet of Things  4/5</vt:lpstr>
      <vt:lpstr>Internet of Things  5/5</vt:lpstr>
      <vt:lpstr>Management Tools</vt:lpstr>
      <vt:lpstr>Management Tools 1/10</vt:lpstr>
      <vt:lpstr>Management Tools  2/10</vt:lpstr>
      <vt:lpstr>Management Tools 3/10</vt:lpstr>
      <vt:lpstr>Management Tools 4/10</vt:lpstr>
      <vt:lpstr>Management Tools 5/10</vt:lpstr>
      <vt:lpstr>Management Tools 6/10</vt:lpstr>
      <vt:lpstr>Management Tools 7/10</vt:lpstr>
      <vt:lpstr>Management Tools 8/10</vt:lpstr>
      <vt:lpstr>Management Tools 9/10</vt:lpstr>
      <vt:lpstr>Management Tools 10/10</vt:lpstr>
      <vt:lpstr>Media Services</vt:lpstr>
      <vt:lpstr>Media Services 1/6</vt:lpstr>
      <vt:lpstr>Media Services 2/6</vt:lpstr>
      <vt:lpstr>Media Services  3/6</vt:lpstr>
      <vt:lpstr>Media Services 4/6</vt:lpstr>
      <vt:lpstr>Media Services 5/6</vt:lpstr>
      <vt:lpstr>Media Services 6/6</vt:lpstr>
      <vt:lpstr>Migration &amp; Modernization</vt:lpstr>
      <vt:lpstr>Migration &amp; Modernization 1/3</vt:lpstr>
      <vt:lpstr>Migration &amp; Modernization  2/3</vt:lpstr>
      <vt:lpstr>Migration &amp; Modernization 3/3</vt:lpstr>
      <vt:lpstr>Multicloud &amp; Hybrid</vt:lpstr>
      <vt:lpstr>Multicloud &amp; Hybrid 1/1</vt:lpstr>
      <vt:lpstr>Networking &amp; Content Delivery</vt:lpstr>
      <vt:lpstr>Networking &amp; Content Delivery 1/6</vt:lpstr>
      <vt:lpstr>Networking &amp; Content Delivery  2/6</vt:lpstr>
      <vt:lpstr>Networking &amp; Content Delivery  3/6</vt:lpstr>
      <vt:lpstr>Networking &amp; Content Delivery 4/6</vt:lpstr>
      <vt:lpstr>Networking &amp; Content Delivery 5/6</vt:lpstr>
      <vt:lpstr>Networking &amp; Content Delivery 6/6</vt:lpstr>
      <vt:lpstr>Quantum  Technologies</vt:lpstr>
      <vt:lpstr>Quantum Technologies 1/1</vt:lpstr>
      <vt:lpstr>Satellite</vt:lpstr>
      <vt:lpstr>Satellite 1/1</vt:lpstr>
      <vt:lpstr>Security, Identity, &amp; Compliance</vt:lpstr>
      <vt:lpstr>Security, Identity, &amp; Compliance 1/8</vt:lpstr>
      <vt:lpstr>Security, Identity, &amp; Compliance 2/8</vt:lpstr>
      <vt:lpstr>Security, Identity, &amp; Compliance 3/8</vt:lpstr>
      <vt:lpstr>Security, Identity, &amp; Compliance 4/8</vt:lpstr>
      <vt:lpstr>Security, Identity, &amp; Compliance 5/8</vt:lpstr>
      <vt:lpstr>Security, Identity, &amp; Compliance 6/8</vt:lpstr>
      <vt:lpstr>Security, Identity, &amp; Compliance 7/8</vt:lpstr>
      <vt:lpstr>Security, Identity, &amp; Compliance 8/8</vt:lpstr>
      <vt:lpstr>Serverless</vt:lpstr>
      <vt:lpstr>Serverless 1/1</vt:lpstr>
      <vt:lpstr>Storage</vt:lpstr>
      <vt:lpstr>Storage 1/8</vt:lpstr>
      <vt:lpstr>Storage  2/8</vt:lpstr>
      <vt:lpstr>Storage  3/8</vt:lpstr>
      <vt:lpstr>Storage 4/8</vt:lpstr>
      <vt:lpstr>Storage 5/8</vt:lpstr>
      <vt:lpstr>Storage 6/8</vt:lpstr>
      <vt:lpstr>Storage 7/8</vt:lpstr>
      <vt:lpstr>Storage 8/8</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Knott, Candy [C]</cp:lastModifiedBy>
  <cp:revision>3877</cp:revision>
  <dcterms:created xsi:type="dcterms:W3CDTF">2020-03-23T21:46:17Z</dcterms:created>
  <dcterms:modified xsi:type="dcterms:W3CDTF">2026-08-05T09:00:42Z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929eed6f-34eb-4453-9f97-09510b9b219f_Enabled">
    <vt:lpwstr>true</vt:lpwstr>
  </property>
  <property fmtid="{D5CDD505-2E9C-101B-9397-08002B2CF9AE}" pid="3" name="MSIP_Label_929eed6f-34eb-4453-9f97-09510b9b219f_SetDate">
    <vt:lpwstr>2025-05-31T04:12:29Z</vt:lpwstr>
  </property>
  <property fmtid="{D5CDD505-2E9C-101B-9397-08002B2CF9AE}" pid="4" name="MSIP_Label_929eed6f-34eb-4453-9f97-09510b9b219f_Method">
    <vt:lpwstr>Standard</vt:lpwstr>
  </property>
  <property fmtid="{D5CDD505-2E9C-101B-9397-08002B2CF9AE}" pid="5" name="MSIP_Label_929eed6f-34eb-4453-9f97-09510b9b219f_Name">
    <vt:lpwstr>Amazon Pending_Classification</vt:lpwstr>
  </property>
  <property fmtid="{D5CDD505-2E9C-101B-9397-08002B2CF9AE}" pid="6" name="MSIP_Label_929eed6f-34eb-4453-9f97-09510b9b219f_SiteId">
    <vt:lpwstr>5280104a-472d-4538-9ccf-1e1d0efe8b1b</vt:lpwstr>
  </property>
  <property fmtid="{D5CDD505-2E9C-101B-9397-08002B2CF9AE}" pid="7" name="MSIP_Label_929eed6f-34eb-4453-9f97-09510b9b219f_ActionId">
    <vt:lpwstr>1811323a-fa7c-41d7-8cba-55d16847bbe1</vt:lpwstr>
  </property>
  <property fmtid="{D5CDD505-2E9C-101B-9397-08002B2CF9AE}" pid="8" name="MSIP_Label_929eed6f-34eb-4453-9f97-09510b9b219f_ContentBits">
    <vt:lpwstr>0</vt:lpwstr>
  </property>
  <property fmtid="{D5CDD505-2E9C-101B-9397-08002B2CF9AE}" pid="9" name="MSIP_Label_929eed6f-34eb-4453-9f97-09510b9b219f_Tag">
    <vt:lpwstr>50, 3, 0, 1</vt:lpwstr>
  </property>
</Properties>
</file>